
<file path=[Content_Types].xml><?xml version="1.0" encoding="utf-8"?>
<Types xmlns="http://schemas.openxmlformats.org/package/2006/content-types">
  <Default Extension="bin" ContentType="application/vnd.openxmlformats-officedocument.oleObject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8"/>
  </p:notesMasterIdLst>
  <p:handoutMasterIdLst>
    <p:handoutMasterId r:id="rId59"/>
  </p:handoutMasterIdLst>
  <p:sldIdLst>
    <p:sldId id="256" r:id="rId5"/>
    <p:sldId id="385" r:id="rId6"/>
    <p:sldId id="257" r:id="rId7"/>
    <p:sldId id="261" r:id="rId8"/>
    <p:sldId id="389" r:id="rId9"/>
    <p:sldId id="390" r:id="rId10"/>
    <p:sldId id="367" r:id="rId11"/>
    <p:sldId id="350" r:id="rId12"/>
    <p:sldId id="351" r:id="rId13"/>
    <p:sldId id="368" r:id="rId14"/>
    <p:sldId id="369" r:id="rId15"/>
    <p:sldId id="370" r:id="rId16"/>
    <p:sldId id="371" r:id="rId17"/>
    <p:sldId id="372" r:id="rId18"/>
    <p:sldId id="373" r:id="rId19"/>
    <p:sldId id="374" r:id="rId20"/>
    <p:sldId id="375" r:id="rId21"/>
    <p:sldId id="376" r:id="rId22"/>
    <p:sldId id="377" r:id="rId23"/>
    <p:sldId id="378" r:id="rId24"/>
    <p:sldId id="379" r:id="rId25"/>
    <p:sldId id="326" r:id="rId26"/>
    <p:sldId id="329" r:id="rId27"/>
    <p:sldId id="383" r:id="rId28"/>
    <p:sldId id="381" r:id="rId29"/>
    <p:sldId id="384" r:id="rId30"/>
    <p:sldId id="380" r:id="rId31"/>
    <p:sldId id="352" r:id="rId32"/>
    <p:sldId id="353" r:id="rId33"/>
    <p:sldId id="354" r:id="rId34"/>
    <p:sldId id="365" r:id="rId35"/>
    <p:sldId id="366" r:id="rId36"/>
    <p:sldId id="387" r:id="rId37"/>
    <p:sldId id="388" r:id="rId38"/>
    <p:sldId id="355" r:id="rId39"/>
    <p:sldId id="356" r:id="rId40"/>
    <p:sldId id="357" r:id="rId41"/>
    <p:sldId id="358" r:id="rId42"/>
    <p:sldId id="359" r:id="rId43"/>
    <p:sldId id="360" r:id="rId44"/>
    <p:sldId id="361" r:id="rId45"/>
    <p:sldId id="362" r:id="rId46"/>
    <p:sldId id="363" r:id="rId47"/>
    <p:sldId id="364" r:id="rId48"/>
    <p:sldId id="386" r:id="rId49"/>
    <p:sldId id="342" r:id="rId50"/>
    <p:sldId id="331" r:id="rId51"/>
    <p:sldId id="267" r:id="rId52"/>
    <p:sldId id="332" r:id="rId53"/>
    <p:sldId id="260" r:id="rId54"/>
    <p:sldId id="262" r:id="rId55"/>
    <p:sldId id="265" r:id="rId56"/>
    <p:sldId id="266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5608"/>
    <a:srgbClr val="950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0F32B3-F3FF-4775-A27B-7983E7790F74}" v="39" dt="2023-06-06T14:57:01.1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69" autoAdjust="0"/>
  </p:normalViewPr>
  <p:slideViewPr>
    <p:cSldViewPr snapToObjects="1">
      <p:cViewPr>
        <p:scale>
          <a:sx n="67" d="100"/>
          <a:sy n="67" d="100"/>
        </p:scale>
        <p:origin x="1284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8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'Cross-Country Indexes, Year-ove'!$A$4:$B$4</c:f>
              <c:strCache>
                <c:ptCount val="2"/>
                <c:pt idx="0">
                  <c:v>Albania</c:v>
                </c:pt>
                <c:pt idx="1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Year-ove'!$C$4:$W$4</c:f>
              <c:numCache>
                <c:formatCode>#,##0.00</c:formatCode>
                <c:ptCount val="21"/>
                <c:pt idx="0">
                  <c:v>2.9100529100529142</c:v>
                </c:pt>
                <c:pt idx="1">
                  <c:v>2.0645161290322509</c:v>
                </c:pt>
                <c:pt idx="2">
                  <c:v>3.5398230088495719</c:v>
                </c:pt>
                <c:pt idx="3">
                  <c:v>3.6179269304407722</c:v>
                </c:pt>
                <c:pt idx="4">
                  <c:v>1.6833020298920258</c:v>
                </c:pt>
                <c:pt idx="5">
                  <c:v>2.4340452683845846</c:v>
                </c:pt>
                <c:pt idx="6">
                  <c:v>1.8538064758897823</c:v>
                </c:pt>
                <c:pt idx="7">
                  <c:v>0.66045758236598961</c:v>
                </c:pt>
                <c:pt idx="8">
                  <c:v>1.9556925969981407</c:v>
                </c:pt>
                <c:pt idx="9">
                  <c:v>2.1764150000000555</c:v>
                </c:pt>
                <c:pt idx="10">
                  <c:v>1.79849527897406</c:v>
                </c:pt>
                <c:pt idx="11">
                  <c:v>1.7988030905785299</c:v>
                </c:pt>
                <c:pt idx="12">
                  <c:v>1.1498732573804615</c:v>
                </c:pt>
                <c:pt idx="13">
                  <c:v>1.0507535726970016</c:v>
                </c:pt>
                <c:pt idx="14">
                  <c:v>3.7168503148450043</c:v>
                </c:pt>
                <c:pt idx="15">
                  <c:v>7.3812636369287645</c:v>
                </c:pt>
                <c:pt idx="16">
                  <c:v>7.4041309953430501</c:v>
                </c:pt>
                <c:pt idx="17">
                  <c:v>7.2264109406603962</c:v>
                </c:pt>
                <c:pt idx="18">
                  <c:v>7.0556104070827308</c:v>
                </c:pt>
                <c:pt idx="19">
                  <c:v>5.3077347510731201</c:v>
                </c:pt>
                <c:pt idx="20">
                  <c:v>4.5775113837446906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300-4AB3-B691-5019D44413C2}"/>
            </c:ext>
          </c:extLst>
        </c:ser>
        <c:ser>
          <c:idx val="1"/>
          <c:order val="1"/>
          <c:tx>
            <c:strRef>
              <c:f>'Cross-Country Indexes, Year-ove'!$A$5:$B$5</c:f>
              <c:strCache>
                <c:ptCount val="2"/>
                <c:pt idx="0">
                  <c:v>Albania</c:v>
                </c:pt>
                <c:pt idx="1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Year-ove'!$C$5:$W$5</c:f>
              <c:numCache>
                <c:formatCode>#,##0.00</c:formatCode>
                <c:ptCount val="21"/>
                <c:pt idx="0">
                  <c:v>4.9520766773162954</c:v>
                </c:pt>
                <c:pt idx="1">
                  <c:v>3.5384615384615339</c:v>
                </c:pt>
                <c:pt idx="2">
                  <c:v>6.8350668647845598</c:v>
                </c:pt>
                <c:pt idx="3">
                  <c:v>4.4907812954127913</c:v>
                </c:pt>
                <c:pt idx="4">
                  <c:v>1.2190696031265835</c:v>
                </c:pt>
                <c:pt idx="5">
                  <c:v>3.5610932735824523</c:v>
                </c:pt>
                <c:pt idx="6">
                  <c:v>3.4801843594827471</c:v>
                </c:pt>
                <c:pt idx="7">
                  <c:v>0.37014839130493082</c:v>
                </c:pt>
                <c:pt idx="8">
                  <c:v>5.0913495710512793</c:v>
                </c:pt>
                <c:pt idx="9">
                  <c:v>4.5722199999999589</c:v>
                </c:pt>
                <c:pt idx="10">
                  <c:v>2.8280675307457837</c:v>
                </c:pt>
                <c:pt idx="11">
                  <c:v>2.8497159846963744</c:v>
                </c:pt>
                <c:pt idx="12">
                  <c:v>2.5755801082702088</c:v>
                </c:pt>
                <c:pt idx="13">
                  <c:v>2.5487464248203797</c:v>
                </c:pt>
                <c:pt idx="14">
                  <c:v>6.3579261626239978</c:v>
                </c:pt>
                <c:pt idx="15">
                  <c:v>12.579090829382466</c:v>
                </c:pt>
                <c:pt idx="16">
                  <c:v>14.171200750805562</c:v>
                </c:pt>
                <c:pt idx="17">
                  <c:v>13.338408522176678</c:v>
                </c:pt>
                <c:pt idx="18">
                  <c:v>13.457383264031817</c:v>
                </c:pt>
                <c:pt idx="19">
                  <c:v>11.014613111996265</c:v>
                </c:pt>
                <c:pt idx="20">
                  <c:v>9.5940977542413215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00-4AB3-B691-5019D44413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8982464"/>
        <c:axId val="468992544"/>
      </c:lineChart>
      <c:catAx>
        <c:axId val="46898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8992544"/>
        <c:crosses val="autoZero"/>
        <c:auto val="1"/>
        <c:lblAlgn val="ctr"/>
        <c:lblOffset val="100"/>
        <c:noMultiLvlLbl val="0"/>
      </c:catAx>
      <c:valAx>
        <c:axId val="468992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8982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="1"/>
              <a:t>Belarus CPI of different</a:t>
            </a:r>
            <a:r>
              <a:rPr lang="en-GB" b="1" baseline="0"/>
              <a:t> items</a:t>
            </a:r>
            <a:endParaRPr lang="en-GB" b="1"/>
          </a:p>
        </c:rich>
      </c:tx>
      <c:layout>
        <c:manualLayout>
          <c:xMode val="edge"/>
          <c:yMode val="edge"/>
          <c:x val="0.36237009996629055"/>
          <c:y val="6.058981079758137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Sheet1!$CK$2:$IK$2</c:f>
              <c:strCache>
                <c:ptCount val="157"/>
                <c:pt idx="0">
                  <c:v>2010M03</c:v>
                </c:pt>
                <c:pt idx="1">
                  <c:v>2010M04</c:v>
                </c:pt>
                <c:pt idx="2">
                  <c:v>2010M05</c:v>
                </c:pt>
                <c:pt idx="3">
                  <c:v>2010M06</c:v>
                </c:pt>
                <c:pt idx="4">
                  <c:v>2010M07</c:v>
                </c:pt>
                <c:pt idx="5">
                  <c:v>2010M08</c:v>
                </c:pt>
                <c:pt idx="6">
                  <c:v>2010M09</c:v>
                </c:pt>
                <c:pt idx="7">
                  <c:v>2010M10</c:v>
                </c:pt>
                <c:pt idx="8">
                  <c:v>2010M11</c:v>
                </c:pt>
                <c:pt idx="9">
                  <c:v>2010M12</c:v>
                </c:pt>
                <c:pt idx="10">
                  <c:v>2011M01</c:v>
                </c:pt>
                <c:pt idx="11">
                  <c:v>2011M02</c:v>
                </c:pt>
                <c:pt idx="12">
                  <c:v>2011M03</c:v>
                </c:pt>
                <c:pt idx="13">
                  <c:v>2011M04</c:v>
                </c:pt>
                <c:pt idx="14">
                  <c:v>2011M05</c:v>
                </c:pt>
                <c:pt idx="15">
                  <c:v>2011M06</c:v>
                </c:pt>
                <c:pt idx="16">
                  <c:v>2011M07</c:v>
                </c:pt>
                <c:pt idx="17">
                  <c:v>2011M08</c:v>
                </c:pt>
                <c:pt idx="18">
                  <c:v>2011M09</c:v>
                </c:pt>
                <c:pt idx="19">
                  <c:v>2011M10</c:v>
                </c:pt>
                <c:pt idx="20">
                  <c:v>2011M11</c:v>
                </c:pt>
                <c:pt idx="21">
                  <c:v>2011M12</c:v>
                </c:pt>
                <c:pt idx="22">
                  <c:v>2012M01</c:v>
                </c:pt>
                <c:pt idx="23">
                  <c:v>2012M02</c:v>
                </c:pt>
                <c:pt idx="24">
                  <c:v>2012M03</c:v>
                </c:pt>
                <c:pt idx="25">
                  <c:v>2012M04</c:v>
                </c:pt>
                <c:pt idx="26">
                  <c:v>2012M05</c:v>
                </c:pt>
                <c:pt idx="27">
                  <c:v>2012M06</c:v>
                </c:pt>
                <c:pt idx="28">
                  <c:v>2012M07</c:v>
                </c:pt>
                <c:pt idx="29">
                  <c:v>2012M08</c:v>
                </c:pt>
                <c:pt idx="30">
                  <c:v>2012M09</c:v>
                </c:pt>
                <c:pt idx="31">
                  <c:v>2012M10</c:v>
                </c:pt>
                <c:pt idx="32">
                  <c:v>2012M11</c:v>
                </c:pt>
                <c:pt idx="33">
                  <c:v>2012M12</c:v>
                </c:pt>
                <c:pt idx="34">
                  <c:v>2013M01</c:v>
                </c:pt>
                <c:pt idx="35">
                  <c:v>2013M02</c:v>
                </c:pt>
                <c:pt idx="36">
                  <c:v>2013M03</c:v>
                </c:pt>
                <c:pt idx="37">
                  <c:v>2013M04</c:v>
                </c:pt>
                <c:pt idx="38">
                  <c:v>2013M05</c:v>
                </c:pt>
                <c:pt idx="39">
                  <c:v>2013M06</c:v>
                </c:pt>
                <c:pt idx="40">
                  <c:v>2013M07</c:v>
                </c:pt>
                <c:pt idx="41">
                  <c:v>2013M08</c:v>
                </c:pt>
                <c:pt idx="42">
                  <c:v>2013M09</c:v>
                </c:pt>
                <c:pt idx="43">
                  <c:v>2013M10</c:v>
                </c:pt>
                <c:pt idx="44">
                  <c:v>2013M11</c:v>
                </c:pt>
                <c:pt idx="45">
                  <c:v>2013M12</c:v>
                </c:pt>
                <c:pt idx="46">
                  <c:v>2014M01</c:v>
                </c:pt>
                <c:pt idx="47">
                  <c:v>2014M02</c:v>
                </c:pt>
                <c:pt idx="48">
                  <c:v>2014M03</c:v>
                </c:pt>
                <c:pt idx="49">
                  <c:v>2014M04</c:v>
                </c:pt>
                <c:pt idx="50">
                  <c:v>2014M05</c:v>
                </c:pt>
                <c:pt idx="51">
                  <c:v>2014M06</c:v>
                </c:pt>
                <c:pt idx="52">
                  <c:v>2014M07</c:v>
                </c:pt>
                <c:pt idx="53">
                  <c:v>2014M08</c:v>
                </c:pt>
                <c:pt idx="54">
                  <c:v>2014M09</c:v>
                </c:pt>
                <c:pt idx="55">
                  <c:v>2014M10</c:v>
                </c:pt>
                <c:pt idx="56">
                  <c:v>2014M11</c:v>
                </c:pt>
                <c:pt idx="57">
                  <c:v>2014M12</c:v>
                </c:pt>
                <c:pt idx="58">
                  <c:v>2015M01</c:v>
                </c:pt>
                <c:pt idx="59">
                  <c:v>2015M02</c:v>
                </c:pt>
                <c:pt idx="60">
                  <c:v>2015M03</c:v>
                </c:pt>
                <c:pt idx="61">
                  <c:v>2015M04</c:v>
                </c:pt>
                <c:pt idx="62">
                  <c:v>2015M05</c:v>
                </c:pt>
                <c:pt idx="63">
                  <c:v>2015M06</c:v>
                </c:pt>
                <c:pt idx="64">
                  <c:v>2015M07</c:v>
                </c:pt>
                <c:pt idx="65">
                  <c:v>2015M08</c:v>
                </c:pt>
                <c:pt idx="66">
                  <c:v>2015M09</c:v>
                </c:pt>
                <c:pt idx="67">
                  <c:v>2015M10</c:v>
                </c:pt>
                <c:pt idx="68">
                  <c:v>2015M11</c:v>
                </c:pt>
                <c:pt idx="69">
                  <c:v>2015M12</c:v>
                </c:pt>
                <c:pt idx="70">
                  <c:v>2016M01</c:v>
                </c:pt>
                <c:pt idx="71">
                  <c:v>2016M02</c:v>
                </c:pt>
                <c:pt idx="72">
                  <c:v>2016M03</c:v>
                </c:pt>
                <c:pt idx="73">
                  <c:v>2016M04</c:v>
                </c:pt>
                <c:pt idx="74">
                  <c:v>2016M05</c:v>
                </c:pt>
                <c:pt idx="75">
                  <c:v>2016M06</c:v>
                </c:pt>
                <c:pt idx="76">
                  <c:v>2016M07</c:v>
                </c:pt>
                <c:pt idx="77">
                  <c:v>2016M08</c:v>
                </c:pt>
                <c:pt idx="78">
                  <c:v>2016M09</c:v>
                </c:pt>
                <c:pt idx="79">
                  <c:v>2016M10</c:v>
                </c:pt>
                <c:pt idx="80">
                  <c:v>2016M11</c:v>
                </c:pt>
                <c:pt idx="81">
                  <c:v>2016M12</c:v>
                </c:pt>
                <c:pt idx="82">
                  <c:v>2017M01</c:v>
                </c:pt>
                <c:pt idx="83">
                  <c:v>2017M02</c:v>
                </c:pt>
                <c:pt idx="84">
                  <c:v>2017M03</c:v>
                </c:pt>
                <c:pt idx="85">
                  <c:v>2017M04</c:v>
                </c:pt>
                <c:pt idx="86">
                  <c:v>2017M05</c:v>
                </c:pt>
                <c:pt idx="87">
                  <c:v>2017M06</c:v>
                </c:pt>
                <c:pt idx="88">
                  <c:v>2017M07</c:v>
                </c:pt>
                <c:pt idx="89">
                  <c:v>2017M08</c:v>
                </c:pt>
                <c:pt idx="90">
                  <c:v>2017M09</c:v>
                </c:pt>
                <c:pt idx="91">
                  <c:v>2017M10</c:v>
                </c:pt>
                <c:pt idx="92">
                  <c:v>2017M11</c:v>
                </c:pt>
                <c:pt idx="93">
                  <c:v>2017M12</c:v>
                </c:pt>
                <c:pt idx="94">
                  <c:v>2018M01</c:v>
                </c:pt>
                <c:pt idx="95">
                  <c:v>2018M02</c:v>
                </c:pt>
                <c:pt idx="96">
                  <c:v>2018M03</c:v>
                </c:pt>
                <c:pt idx="97">
                  <c:v>2018M04</c:v>
                </c:pt>
                <c:pt idx="98">
                  <c:v>2018M05</c:v>
                </c:pt>
                <c:pt idx="99">
                  <c:v>2018M06</c:v>
                </c:pt>
                <c:pt idx="100">
                  <c:v>2018M07</c:v>
                </c:pt>
                <c:pt idx="101">
                  <c:v>2018M08</c:v>
                </c:pt>
                <c:pt idx="102">
                  <c:v>2018M09</c:v>
                </c:pt>
                <c:pt idx="103">
                  <c:v>2018M10</c:v>
                </c:pt>
                <c:pt idx="104">
                  <c:v>2018M11</c:v>
                </c:pt>
                <c:pt idx="105">
                  <c:v>2018M12</c:v>
                </c:pt>
                <c:pt idx="106">
                  <c:v>2019M01</c:v>
                </c:pt>
                <c:pt idx="107">
                  <c:v>2019M02</c:v>
                </c:pt>
                <c:pt idx="108">
                  <c:v>2019M03</c:v>
                </c:pt>
                <c:pt idx="109">
                  <c:v>2019M04</c:v>
                </c:pt>
                <c:pt idx="110">
                  <c:v>2019M05</c:v>
                </c:pt>
                <c:pt idx="111">
                  <c:v>2019M06</c:v>
                </c:pt>
                <c:pt idx="112">
                  <c:v>2019M07</c:v>
                </c:pt>
                <c:pt idx="113">
                  <c:v>2019M08</c:v>
                </c:pt>
                <c:pt idx="114">
                  <c:v>2019M09</c:v>
                </c:pt>
                <c:pt idx="115">
                  <c:v>2019M10</c:v>
                </c:pt>
                <c:pt idx="116">
                  <c:v>2019M11</c:v>
                </c:pt>
                <c:pt idx="117">
                  <c:v>2019M12</c:v>
                </c:pt>
                <c:pt idx="118">
                  <c:v>2020M01</c:v>
                </c:pt>
                <c:pt idx="119">
                  <c:v>2020M02</c:v>
                </c:pt>
                <c:pt idx="120">
                  <c:v>2020M03</c:v>
                </c:pt>
                <c:pt idx="121">
                  <c:v>2020M04</c:v>
                </c:pt>
                <c:pt idx="122">
                  <c:v>2020M05</c:v>
                </c:pt>
                <c:pt idx="123">
                  <c:v>2020M06</c:v>
                </c:pt>
                <c:pt idx="124">
                  <c:v>2020M07</c:v>
                </c:pt>
                <c:pt idx="125">
                  <c:v>2020M08</c:v>
                </c:pt>
                <c:pt idx="126">
                  <c:v>2020M09</c:v>
                </c:pt>
                <c:pt idx="127">
                  <c:v>2020M10</c:v>
                </c:pt>
                <c:pt idx="128">
                  <c:v>2020M11</c:v>
                </c:pt>
                <c:pt idx="129">
                  <c:v>2020M12</c:v>
                </c:pt>
                <c:pt idx="130">
                  <c:v>2021M01</c:v>
                </c:pt>
                <c:pt idx="131">
                  <c:v>2021M02</c:v>
                </c:pt>
                <c:pt idx="132">
                  <c:v>2021M03</c:v>
                </c:pt>
                <c:pt idx="133">
                  <c:v>2021M04</c:v>
                </c:pt>
                <c:pt idx="134">
                  <c:v>2021M05</c:v>
                </c:pt>
                <c:pt idx="135">
                  <c:v>2021M06</c:v>
                </c:pt>
                <c:pt idx="136">
                  <c:v>2021M07</c:v>
                </c:pt>
                <c:pt idx="137">
                  <c:v>2021M08</c:v>
                </c:pt>
                <c:pt idx="138">
                  <c:v>2021M09</c:v>
                </c:pt>
                <c:pt idx="139">
                  <c:v>2021M10</c:v>
                </c:pt>
                <c:pt idx="140">
                  <c:v>2021M11</c:v>
                </c:pt>
                <c:pt idx="141">
                  <c:v>2021M12</c:v>
                </c:pt>
                <c:pt idx="142">
                  <c:v>2022M01</c:v>
                </c:pt>
                <c:pt idx="143">
                  <c:v>2022M02</c:v>
                </c:pt>
                <c:pt idx="144">
                  <c:v>2022M03</c:v>
                </c:pt>
                <c:pt idx="145">
                  <c:v>2022M04</c:v>
                </c:pt>
                <c:pt idx="146">
                  <c:v>2022M05</c:v>
                </c:pt>
                <c:pt idx="147">
                  <c:v>2022M06</c:v>
                </c:pt>
                <c:pt idx="148">
                  <c:v>2022M07</c:v>
                </c:pt>
                <c:pt idx="149">
                  <c:v>2022M08</c:v>
                </c:pt>
                <c:pt idx="150">
                  <c:v>2022M09</c:v>
                </c:pt>
                <c:pt idx="151">
                  <c:v>2022M10</c:v>
                </c:pt>
                <c:pt idx="152">
                  <c:v>2022M11</c:v>
                </c:pt>
                <c:pt idx="153">
                  <c:v>2022M12</c:v>
                </c:pt>
                <c:pt idx="154">
                  <c:v>2023M01</c:v>
                </c:pt>
                <c:pt idx="155">
                  <c:v>2023M02</c:v>
                </c:pt>
                <c:pt idx="156">
                  <c:v>2023M03</c:v>
                </c:pt>
              </c:strCache>
              <c:extLst/>
            </c:strRef>
          </c:cat>
          <c:val>
            <c:numRef>
              <c:f>Sheet1!$BA$3:$IL$3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3600-4724-ADC4-89F2729C4938}"/>
            </c:ext>
          </c:extLst>
        </c:ser>
        <c:ser>
          <c:idx val="1"/>
          <c:order val="1"/>
          <c:tx>
            <c:strRef>
              <c:f>Sheet1!$B$4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Sheet1!$CK$2:$IK$2</c:f>
              <c:strCache>
                <c:ptCount val="157"/>
                <c:pt idx="0">
                  <c:v>2010M03</c:v>
                </c:pt>
                <c:pt idx="1">
                  <c:v>2010M04</c:v>
                </c:pt>
                <c:pt idx="2">
                  <c:v>2010M05</c:v>
                </c:pt>
                <c:pt idx="3">
                  <c:v>2010M06</c:v>
                </c:pt>
                <c:pt idx="4">
                  <c:v>2010M07</c:v>
                </c:pt>
                <c:pt idx="5">
                  <c:v>2010M08</c:v>
                </c:pt>
                <c:pt idx="6">
                  <c:v>2010M09</c:v>
                </c:pt>
                <c:pt idx="7">
                  <c:v>2010M10</c:v>
                </c:pt>
                <c:pt idx="8">
                  <c:v>2010M11</c:v>
                </c:pt>
                <c:pt idx="9">
                  <c:v>2010M12</c:v>
                </c:pt>
                <c:pt idx="10">
                  <c:v>2011M01</c:v>
                </c:pt>
                <c:pt idx="11">
                  <c:v>2011M02</c:v>
                </c:pt>
                <c:pt idx="12">
                  <c:v>2011M03</c:v>
                </c:pt>
                <c:pt idx="13">
                  <c:v>2011M04</c:v>
                </c:pt>
                <c:pt idx="14">
                  <c:v>2011M05</c:v>
                </c:pt>
                <c:pt idx="15">
                  <c:v>2011M06</c:v>
                </c:pt>
                <c:pt idx="16">
                  <c:v>2011M07</c:v>
                </c:pt>
                <c:pt idx="17">
                  <c:v>2011M08</c:v>
                </c:pt>
                <c:pt idx="18">
                  <c:v>2011M09</c:v>
                </c:pt>
                <c:pt idx="19">
                  <c:v>2011M10</c:v>
                </c:pt>
                <c:pt idx="20">
                  <c:v>2011M11</c:v>
                </c:pt>
                <c:pt idx="21">
                  <c:v>2011M12</c:v>
                </c:pt>
                <c:pt idx="22">
                  <c:v>2012M01</c:v>
                </c:pt>
                <c:pt idx="23">
                  <c:v>2012M02</c:v>
                </c:pt>
                <c:pt idx="24">
                  <c:v>2012M03</c:v>
                </c:pt>
                <c:pt idx="25">
                  <c:v>2012M04</c:v>
                </c:pt>
                <c:pt idx="26">
                  <c:v>2012M05</c:v>
                </c:pt>
                <c:pt idx="27">
                  <c:v>2012M06</c:v>
                </c:pt>
                <c:pt idx="28">
                  <c:v>2012M07</c:v>
                </c:pt>
                <c:pt idx="29">
                  <c:v>2012M08</c:v>
                </c:pt>
                <c:pt idx="30">
                  <c:v>2012M09</c:v>
                </c:pt>
                <c:pt idx="31">
                  <c:v>2012M10</c:v>
                </c:pt>
                <c:pt idx="32">
                  <c:v>2012M11</c:v>
                </c:pt>
                <c:pt idx="33">
                  <c:v>2012M12</c:v>
                </c:pt>
                <c:pt idx="34">
                  <c:v>2013M01</c:v>
                </c:pt>
                <c:pt idx="35">
                  <c:v>2013M02</c:v>
                </c:pt>
                <c:pt idx="36">
                  <c:v>2013M03</c:v>
                </c:pt>
                <c:pt idx="37">
                  <c:v>2013M04</c:v>
                </c:pt>
                <c:pt idx="38">
                  <c:v>2013M05</c:v>
                </c:pt>
                <c:pt idx="39">
                  <c:v>2013M06</c:v>
                </c:pt>
                <c:pt idx="40">
                  <c:v>2013M07</c:v>
                </c:pt>
                <c:pt idx="41">
                  <c:v>2013M08</c:v>
                </c:pt>
                <c:pt idx="42">
                  <c:v>2013M09</c:v>
                </c:pt>
                <c:pt idx="43">
                  <c:v>2013M10</c:v>
                </c:pt>
                <c:pt idx="44">
                  <c:v>2013M11</c:v>
                </c:pt>
                <c:pt idx="45">
                  <c:v>2013M12</c:v>
                </c:pt>
                <c:pt idx="46">
                  <c:v>2014M01</c:v>
                </c:pt>
                <c:pt idx="47">
                  <c:v>2014M02</c:v>
                </c:pt>
                <c:pt idx="48">
                  <c:v>2014M03</c:v>
                </c:pt>
                <c:pt idx="49">
                  <c:v>2014M04</c:v>
                </c:pt>
                <c:pt idx="50">
                  <c:v>2014M05</c:v>
                </c:pt>
                <c:pt idx="51">
                  <c:v>2014M06</c:v>
                </c:pt>
                <c:pt idx="52">
                  <c:v>2014M07</c:v>
                </c:pt>
                <c:pt idx="53">
                  <c:v>2014M08</c:v>
                </c:pt>
                <c:pt idx="54">
                  <c:v>2014M09</c:v>
                </c:pt>
                <c:pt idx="55">
                  <c:v>2014M10</c:v>
                </c:pt>
                <c:pt idx="56">
                  <c:v>2014M11</c:v>
                </c:pt>
                <c:pt idx="57">
                  <c:v>2014M12</c:v>
                </c:pt>
                <c:pt idx="58">
                  <c:v>2015M01</c:v>
                </c:pt>
                <c:pt idx="59">
                  <c:v>2015M02</c:v>
                </c:pt>
                <c:pt idx="60">
                  <c:v>2015M03</c:v>
                </c:pt>
                <c:pt idx="61">
                  <c:v>2015M04</c:v>
                </c:pt>
                <c:pt idx="62">
                  <c:v>2015M05</c:v>
                </c:pt>
                <c:pt idx="63">
                  <c:v>2015M06</c:v>
                </c:pt>
                <c:pt idx="64">
                  <c:v>2015M07</c:v>
                </c:pt>
                <c:pt idx="65">
                  <c:v>2015M08</c:v>
                </c:pt>
                <c:pt idx="66">
                  <c:v>2015M09</c:v>
                </c:pt>
                <c:pt idx="67">
                  <c:v>2015M10</c:v>
                </c:pt>
                <c:pt idx="68">
                  <c:v>2015M11</c:v>
                </c:pt>
                <c:pt idx="69">
                  <c:v>2015M12</c:v>
                </c:pt>
                <c:pt idx="70">
                  <c:v>2016M01</c:v>
                </c:pt>
                <c:pt idx="71">
                  <c:v>2016M02</c:v>
                </c:pt>
                <c:pt idx="72">
                  <c:v>2016M03</c:v>
                </c:pt>
                <c:pt idx="73">
                  <c:v>2016M04</c:v>
                </c:pt>
                <c:pt idx="74">
                  <c:v>2016M05</c:v>
                </c:pt>
                <c:pt idx="75">
                  <c:v>2016M06</c:v>
                </c:pt>
                <c:pt idx="76">
                  <c:v>2016M07</c:v>
                </c:pt>
                <c:pt idx="77">
                  <c:v>2016M08</c:v>
                </c:pt>
                <c:pt idx="78">
                  <c:v>2016M09</c:v>
                </c:pt>
                <c:pt idx="79">
                  <c:v>2016M10</c:v>
                </c:pt>
                <c:pt idx="80">
                  <c:v>2016M11</c:v>
                </c:pt>
                <c:pt idx="81">
                  <c:v>2016M12</c:v>
                </c:pt>
                <c:pt idx="82">
                  <c:v>2017M01</c:v>
                </c:pt>
                <c:pt idx="83">
                  <c:v>2017M02</c:v>
                </c:pt>
                <c:pt idx="84">
                  <c:v>2017M03</c:v>
                </c:pt>
                <c:pt idx="85">
                  <c:v>2017M04</c:v>
                </c:pt>
                <c:pt idx="86">
                  <c:v>2017M05</c:v>
                </c:pt>
                <c:pt idx="87">
                  <c:v>2017M06</c:v>
                </c:pt>
                <c:pt idx="88">
                  <c:v>2017M07</c:v>
                </c:pt>
                <c:pt idx="89">
                  <c:v>2017M08</c:v>
                </c:pt>
                <c:pt idx="90">
                  <c:v>2017M09</c:v>
                </c:pt>
                <c:pt idx="91">
                  <c:v>2017M10</c:v>
                </c:pt>
                <c:pt idx="92">
                  <c:v>2017M11</c:v>
                </c:pt>
                <c:pt idx="93">
                  <c:v>2017M12</c:v>
                </c:pt>
                <c:pt idx="94">
                  <c:v>2018M01</c:v>
                </c:pt>
                <c:pt idx="95">
                  <c:v>2018M02</c:v>
                </c:pt>
                <c:pt idx="96">
                  <c:v>2018M03</c:v>
                </c:pt>
                <c:pt idx="97">
                  <c:v>2018M04</c:v>
                </c:pt>
                <c:pt idx="98">
                  <c:v>2018M05</c:v>
                </c:pt>
                <c:pt idx="99">
                  <c:v>2018M06</c:v>
                </c:pt>
                <c:pt idx="100">
                  <c:v>2018M07</c:v>
                </c:pt>
                <c:pt idx="101">
                  <c:v>2018M08</c:v>
                </c:pt>
                <c:pt idx="102">
                  <c:v>2018M09</c:v>
                </c:pt>
                <c:pt idx="103">
                  <c:v>2018M10</c:v>
                </c:pt>
                <c:pt idx="104">
                  <c:v>2018M11</c:v>
                </c:pt>
                <c:pt idx="105">
                  <c:v>2018M12</c:v>
                </c:pt>
                <c:pt idx="106">
                  <c:v>2019M01</c:v>
                </c:pt>
                <c:pt idx="107">
                  <c:v>2019M02</c:v>
                </c:pt>
                <c:pt idx="108">
                  <c:v>2019M03</c:v>
                </c:pt>
                <c:pt idx="109">
                  <c:v>2019M04</c:v>
                </c:pt>
                <c:pt idx="110">
                  <c:v>2019M05</c:v>
                </c:pt>
                <c:pt idx="111">
                  <c:v>2019M06</c:v>
                </c:pt>
                <c:pt idx="112">
                  <c:v>2019M07</c:v>
                </c:pt>
                <c:pt idx="113">
                  <c:v>2019M08</c:v>
                </c:pt>
                <c:pt idx="114">
                  <c:v>2019M09</c:v>
                </c:pt>
                <c:pt idx="115">
                  <c:v>2019M10</c:v>
                </c:pt>
                <c:pt idx="116">
                  <c:v>2019M11</c:v>
                </c:pt>
                <c:pt idx="117">
                  <c:v>2019M12</c:v>
                </c:pt>
                <c:pt idx="118">
                  <c:v>2020M01</c:v>
                </c:pt>
                <c:pt idx="119">
                  <c:v>2020M02</c:v>
                </c:pt>
                <c:pt idx="120">
                  <c:v>2020M03</c:v>
                </c:pt>
                <c:pt idx="121">
                  <c:v>2020M04</c:v>
                </c:pt>
                <c:pt idx="122">
                  <c:v>2020M05</c:v>
                </c:pt>
                <c:pt idx="123">
                  <c:v>2020M06</c:v>
                </c:pt>
                <c:pt idx="124">
                  <c:v>2020M07</c:v>
                </c:pt>
                <c:pt idx="125">
                  <c:v>2020M08</c:v>
                </c:pt>
                <c:pt idx="126">
                  <c:v>2020M09</c:v>
                </c:pt>
                <c:pt idx="127">
                  <c:v>2020M10</c:v>
                </c:pt>
                <c:pt idx="128">
                  <c:v>2020M11</c:v>
                </c:pt>
                <c:pt idx="129">
                  <c:v>2020M12</c:v>
                </c:pt>
                <c:pt idx="130">
                  <c:v>2021M01</c:v>
                </c:pt>
                <c:pt idx="131">
                  <c:v>2021M02</c:v>
                </c:pt>
                <c:pt idx="132">
                  <c:v>2021M03</c:v>
                </c:pt>
                <c:pt idx="133">
                  <c:v>2021M04</c:v>
                </c:pt>
                <c:pt idx="134">
                  <c:v>2021M05</c:v>
                </c:pt>
                <c:pt idx="135">
                  <c:v>2021M06</c:v>
                </c:pt>
                <c:pt idx="136">
                  <c:v>2021M07</c:v>
                </c:pt>
                <c:pt idx="137">
                  <c:v>2021M08</c:v>
                </c:pt>
                <c:pt idx="138">
                  <c:v>2021M09</c:v>
                </c:pt>
                <c:pt idx="139">
                  <c:v>2021M10</c:v>
                </c:pt>
                <c:pt idx="140">
                  <c:v>2021M11</c:v>
                </c:pt>
                <c:pt idx="141">
                  <c:v>2021M12</c:v>
                </c:pt>
                <c:pt idx="142">
                  <c:v>2022M01</c:v>
                </c:pt>
                <c:pt idx="143">
                  <c:v>2022M02</c:v>
                </c:pt>
                <c:pt idx="144">
                  <c:v>2022M03</c:v>
                </c:pt>
                <c:pt idx="145">
                  <c:v>2022M04</c:v>
                </c:pt>
                <c:pt idx="146">
                  <c:v>2022M05</c:v>
                </c:pt>
                <c:pt idx="147">
                  <c:v>2022M06</c:v>
                </c:pt>
                <c:pt idx="148">
                  <c:v>2022M07</c:v>
                </c:pt>
                <c:pt idx="149">
                  <c:v>2022M08</c:v>
                </c:pt>
                <c:pt idx="150">
                  <c:v>2022M09</c:v>
                </c:pt>
                <c:pt idx="151">
                  <c:v>2022M10</c:v>
                </c:pt>
                <c:pt idx="152">
                  <c:v>2022M11</c:v>
                </c:pt>
                <c:pt idx="153">
                  <c:v>2022M12</c:v>
                </c:pt>
                <c:pt idx="154">
                  <c:v>2023M01</c:v>
                </c:pt>
                <c:pt idx="155">
                  <c:v>2023M02</c:v>
                </c:pt>
                <c:pt idx="156">
                  <c:v>2023M03</c:v>
                </c:pt>
              </c:strCache>
              <c:extLst/>
            </c:strRef>
          </c:cat>
          <c:val>
            <c:numRef>
              <c:f>Sheet1!$BA$4:$IL$4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3600-4724-ADC4-89F2729C4938}"/>
            </c:ext>
          </c:extLst>
        </c:ser>
        <c:ser>
          <c:idx val="2"/>
          <c:order val="2"/>
          <c:tx>
            <c:strRef>
              <c:f>Sheet1!$B$5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Sheet1!$CK$2:$IK$2</c:f>
              <c:strCache>
                <c:ptCount val="157"/>
                <c:pt idx="0">
                  <c:v>2010M03</c:v>
                </c:pt>
                <c:pt idx="1">
                  <c:v>2010M04</c:v>
                </c:pt>
                <c:pt idx="2">
                  <c:v>2010M05</c:v>
                </c:pt>
                <c:pt idx="3">
                  <c:v>2010M06</c:v>
                </c:pt>
                <c:pt idx="4">
                  <c:v>2010M07</c:v>
                </c:pt>
                <c:pt idx="5">
                  <c:v>2010M08</c:v>
                </c:pt>
                <c:pt idx="6">
                  <c:v>2010M09</c:v>
                </c:pt>
                <c:pt idx="7">
                  <c:v>2010M10</c:v>
                </c:pt>
                <c:pt idx="8">
                  <c:v>2010M11</c:v>
                </c:pt>
                <c:pt idx="9">
                  <c:v>2010M12</c:v>
                </c:pt>
                <c:pt idx="10">
                  <c:v>2011M01</c:v>
                </c:pt>
                <c:pt idx="11">
                  <c:v>2011M02</c:v>
                </c:pt>
                <c:pt idx="12">
                  <c:v>2011M03</c:v>
                </c:pt>
                <c:pt idx="13">
                  <c:v>2011M04</c:v>
                </c:pt>
                <c:pt idx="14">
                  <c:v>2011M05</c:v>
                </c:pt>
                <c:pt idx="15">
                  <c:v>2011M06</c:v>
                </c:pt>
                <c:pt idx="16">
                  <c:v>2011M07</c:v>
                </c:pt>
                <c:pt idx="17">
                  <c:v>2011M08</c:v>
                </c:pt>
                <c:pt idx="18">
                  <c:v>2011M09</c:v>
                </c:pt>
                <c:pt idx="19">
                  <c:v>2011M10</c:v>
                </c:pt>
                <c:pt idx="20">
                  <c:v>2011M11</c:v>
                </c:pt>
                <c:pt idx="21">
                  <c:v>2011M12</c:v>
                </c:pt>
                <c:pt idx="22">
                  <c:v>2012M01</c:v>
                </c:pt>
                <c:pt idx="23">
                  <c:v>2012M02</c:v>
                </c:pt>
                <c:pt idx="24">
                  <c:v>2012M03</c:v>
                </c:pt>
                <c:pt idx="25">
                  <c:v>2012M04</c:v>
                </c:pt>
                <c:pt idx="26">
                  <c:v>2012M05</c:v>
                </c:pt>
                <c:pt idx="27">
                  <c:v>2012M06</c:v>
                </c:pt>
                <c:pt idx="28">
                  <c:v>2012M07</c:v>
                </c:pt>
                <c:pt idx="29">
                  <c:v>2012M08</c:v>
                </c:pt>
                <c:pt idx="30">
                  <c:v>2012M09</c:v>
                </c:pt>
                <c:pt idx="31">
                  <c:v>2012M10</c:v>
                </c:pt>
                <c:pt idx="32">
                  <c:v>2012M11</c:v>
                </c:pt>
                <c:pt idx="33">
                  <c:v>2012M12</c:v>
                </c:pt>
                <c:pt idx="34">
                  <c:v>2013M01</c:v>
                </c:pt>
                <c:pt idx="35">
                  <c:v>2013M02</c:v>
                </c:pt>
                <c:pt idx="36">
                  <c:v>2013M03</c:v>
                </c:pt>
                <c:pt idx="37">
                  <c:v>2013M04</c:v>
                </c:pt>
                <c:pt idx="38">
                  <c:v>2013M05</c:v>
                </c:pt>
                <c:pt idx="39">
                  <c:v>2013M06</c:v>
                </c:pt>
                <c:pt idx="40">
                  <c:v>2013M07</c:v>
                </c:pt>
                <c:pt idx="41">
                  <c:v>2013M08</c:v>
                </c:pt>
                <c:pt idx="42">
                  <c:v>2013M09</c:v>
                </c:pt>
                <c:pt idx="43">
                  <c:v>2013M10</c:v>
                </c:pt>
                <c:pt idx="44">
                  <c:v>2013M11</c:v>
                </c:pt>
                <c:pt idx="45">
                  <c:v>2013M12</c:v>
                </c:pt>
                <c:pt idx="46">
                  <c:v>2014M01</c:v>
                </c:pt>
                <c:pt idx="47">
                  <c:v>2014M02</c:v>
                </c:pt>
                <c:pt idx="48">
                  <c:v>2014M03</c:v>
                </c:pt>
                <c:pt idx="49">
                  <c:v>2014M04</c:v>
                </c:pt>
                <c:pt idx="50">
                  <c:v>2014M05</c:v>
                </c:pt>
                <c:pt idx="51">
                  <c:v>2014M06</c:v>
                </c:pt>
                <c:pt idx="52">
                  <c:v>2014M07</c:v>
                </c:pt>
                <c:pt idx="53">
                  <c:v>2014M08</c:v>
                </c:pt>
                <c:pt idx="54">
                  <c:v>2014M09</c:v>
                </c:pt>
                <c:pt idx="55">
                  <c:v>2014M10</c:v>
                </c:pt>
                <c:pt idx="56">
                  <c:v>2014M11</c:v>
                </c:pt>
                <c:pt idx="57">
                  <c:v>2014M12</c:v>
                </c:pt>
                <c:pt idx="58">
                  <c:v>2015M01</c:v>
                </c:pt>
                <c:pt idx="59">
                  <c:v>2015M02</c:v>
                </c:pt>
                <c:pt idx="60">
                  <c:v>2015M03</c:v>
                </c:pt>
                <c:pt idx="61">
                  <c:v>2015M04</c:v>
                </c:pt>
                <c:pt idx="62">
                  <c:v>2015M05</c:v>
                </c:pt>
                <c:pt idx="63">
                  <c:v>2015M06</c:v>
                </c:pt>
                <c:pt idx="64">
                  <c:v>2015M07</c:v>
                </c:pt>
                <c:pt idx="65">
                  <c:v>2015M08</c:v>
                </c:pt>
                <c:pt idx="66">
                  <c:v>2015M09</c:v>
                </c:pt>
                <c:pt idx="67">
                  <c:v>2015M10</c:v>
                </c:pt>
                <c:pt idx="68">
                  <c:v>2015M11</c:v>
                </c:pt>
                <c:pt idx="69">
                  <c:v>2015M12</c:v>
                </c:pt>
                <c:pt idx="70">
                  <c:v>2016M01</c:v>
                </c:pt>
                <c:pt idx="71">
                  <c:v>2016M02</c:v>
                </c:pt>
                <c:pt idx="72">
                  <c:v>2016M03</c:v>
                </c:pt>
                <c:pt idx="73">
                  <c:v>2016M04</c:v>
                </c:pt>
                <c:pt idx="74">
                  <c:v>2016M05</c:v>
                </c:pt>
                <c:pt idx="75">
                  <c:v>2016M06</c:v>
                </c:pt>
                <c:pt idx="76">
                  <c:v>2016M07</c:v>
                </c:pt>
                <c:pt idx="77">
                  <c:v>2016M08</c:v>
                </c:pt>
                <c:pt idx="78">
                  <c:v>2016M09</c:v>
                </c:pt>
                <c:pt idx="79">
                  <c:v>2016M10</c:v>
                </c:pt>
                <c:pt idx="80">
                  <c:v>2016M11</c:v>
                </c:pt>
                <c:pt idx="81">
                  <c:v>2016M12</c:v>
                </c:pt>
                <c:pt idx="82">
                  <c:v>2017M01</c:v>
                </c:pt>
                <c:pt idx="83">
                  <c:v>2017M02</c:v>
                </c:pt>
                <c:pt idx="84">
                  <c:v>2017M03</c:v>
                </c:pt>
                <c:pt idx="85">
                  <c:v>2017M04</c:v>
                </c:pt>
                <c:pt idx="86">
                  <c:v>2017M05</c:v>
                </c:pt>
                <c:pt idx="87">
                  <c:v>2017M06</c:v>
                </c:pt>
                <c:pt idx="88">
                  <c:v>2017M07</c:v>
                </c:pt>
                <c:pt idx="89">
                  <c:v>2017M08</c:v>
                </c:pt>
                <c:pt idx="90">
                  <c:v>2017M09</c:v>
                </c:pt>
                <c:pt idx="91">
                  <c:v>2017M10</c:v>
                </c:pt>
                <c:pt idx="92">
                  <c:v>2017M11</c:v>
                </c:pt>
                <c:pt idx="93">
                  <c:v>2017M12</c:v>
                </c:pt>
                <c:pt idx="94">
                  <c:v>2018M01</c:v>
                </c:pt>
                <c:pt idx="95">
                  <c:v>2018M02</c:v>
                </c:pt>
                <c:pt idx="96">
                  <c:v>2018M03</c:v>
                </c:pt>
                <c:pt idx="97">
                  <c:v>2018M04</c:v>
                </c:pt>
                <c:pt idx="98">
                  <c:v>2018M05</c:v>
                </c:pt>
                <c:pt idx="99">
                  <c:v>2018M06</c:v>
                </c:pt>
                <c:pt idx="100">
                  <c:v>2018M07</c:v>
                </c:pt>
                <c:pt idx="101">
                  <c:v>2018M08</c:v>
                </c:pt>
                <c:pt idx="102">
                  <c:v>2018M09</c:v>
                </c:pt>
                <c:pt idx="103">
                  <c:v>2018M10</c:v>
                </c:pt>
                <c:pt idx="104">
                  <c:v>2018M11</c:v>
                </c:pt>
                <c:pt idx="105">
                  <c:v>2018M12</c:v>
                </c:pt>
                <c:pt idx="106">
                  <c:v>2019M01</c:v>
                </c:pt>
                <c:pt idx="107">
                  <c:v>2019M02</c:v>
                </c:pt>
                <c:pt idx="108">
                  <c:v>2019M03</c:v>
                </c:pt>
                <c:pt idx="109">
                  <c:v>2019M04</c:v>
                </c:pt>
                <c:pt idx="110">
                  <c:v>2019M05</c:v>
                </c:pt>
                <c:pt idx="111">
                  <c:v>2019M06</c:v>
                </c:pt>
                <c:pt idx="112">
                  <c:v>2019M07</c:v>
                </c:pt>
                <c:pt idx="113">
                  <c:v>2019M08</c:v>
                </c:pt>
                <c:pt idx="114">
                  <c:v>2019M09</c:v>
                </c:pt>
                <c:pt idx="115">
                  <c:v>2019M10</c:v>
                </c:pt>
                <c:pt idx="116">
                  <c:v>2019M11</c:v>
                </c:pt>
                <c:pt idx="117">
                  <c:v>2019M12</c:v>
                </c:pt>
                <c:pt idx="118">
                  <c:v>2020M01</c:v>
                </c:pt>
                <c:pt idx="119">
                  <c:v>2020M02</c:v>
                </c:pt>
                <c:pt idx="120">
                  <c:v>2020M03</c:v>
                </c:pt>
                <c:pt idx="121">
                  <c:v>2020M04</c:v>
                </c:pt>
                <c:pt idx="122">
                  <c:v>2020M05</c:v>
                </c:pt>
                <c:pt idx="123">
                  <c:v>2020M06</c:v>
                </c:pt>
                <c:pt idx="124">
                  <c:v>2020M07</c:v>
                </c:pt>
                <c:pt idx="125">
                  <c:v>2020M08</c:v>
                </c:pt>
                <c:pt idx="126">
                  <c:v>2020M09</c:v>
                </c:pt>
                <c:pt idx="127">
                  <c:v>2020M10</c:v>
                </c:pt>
                <c:pt idx="128">
                  <c:v>2020M11</c:v>
                </c:pt>
                <c:pt idx="129">
                  <c:v>2020M12</c:v>
                </c:pt>
                <c:pt idx="130">
                  <c:v>2021M01</c:v>
                </c:pt>
                <c:pt idx="131">
                  <c:v>2021M02</c:v>
                </c:pt>
                <c:pt idx="132">
                  <c:v>2021M03</c:v>
                </c:pt>
                <c:pt idx="133">
                  <c:v>2021M04</c:v>
                </c:pt>
                <c:pt idx="134">
                  <c:v>2021M05</c:v>
                </c:pt>
                <c:pt idx="135">
                  <c:v>2021M06</c:v>
                </c:pt>
                <c:pt idx="136">
                  <c:v>2021M07</c:v>
                </c:pt>
                <c:pt idx="137">
                  <c:v>2021M08</c:v>
                </c:pt>
                <c:pt idx="138">
                  <c:v>2021M09</c:v>
                </c:pt>
                <c:pt idx="139">
                  <c:v>2021M10</c:v>
                </c:pt>
                <c:pt idx="140">
                  <c:v>2021M11</c:v>
                </c:pt>
                <c:pt idx="141">
                  <c:v>2021M12</c:v>
                </c:pt>
                <c:pt idx="142">
                  <c:v>2022M01</c:v>
                </c:pt>
                <c:pt idx="143">
                  <c:v>2022M02</c:v>
                </c:pt>
                <c:pt idx="144">
                  <c:v>2022M03</c:v>
                </c:pt>
                <c:pt idx="145">
                  <c:v>2022M04</c:v>
                </c:pt>
                <c:pt idx="146">
                  <c:v>2022M05</c:v>
                </c:pt>
                <c:pt idx="147">
                  <c:v>2022M06</c:v>
                </c:pt>
                <c:pt idx="148">
                  <c:v>2022M07</c:v>
                </c:pt>
                <c:pt idx="149">
                  <c:v>2022M08</c:v>
                </c:pt>
                <c:pt idx="150">
                  <c:v>2022M09</c:v>
                </c:pt>
                <c:pt idx="151">
                  <c:v>2022M10</c:v>
                </c:pt>
                <c:pt idx="152">
                  <c:v>2022M11</c:v>
                </c:pt>
                <c:pt idx="153">
                  <c:v>2022M12</c:v>
                </c:pt>
                <c:pt idx="154">
                  <c:v>2023M01</c:v>
                </c:pt>
                <c:pt idx="155">
                  <c:v>2023M02</c:v>
                </c:pt>
                <c:pt idx="156">
                  <c:v>2023M03</c:v>
                </c:pt>
              </c:strCache>
              <c:extLst/>
            </c:strRef>
          </c:cat>
          <c:val>
            <c:numRef>
              <c:f>Sheet1!$BA$5:$IL$5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3600-4724-ADC4-89F2729C4938}"/>
            </c:ext>
          </c:extLst>
        </c:ser>
        <c:ser>
          <c:idx val="3"/>
          <c:order val="3"/>
          <c:tx>
            <c:strRef>
              <c:f>Sheet1!$B$6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Sheet1!$CK$2:$IK$2</c:f>
              <c:strCache>
                <c:ptCount val="157"/>
                <c:pt idx="0">
                  <c:v>2010M03</c:v>
                </c:pt>
                <c:pt idx="1">
                  <c:v>2010M04</c:v>
                </c:pt>
                <c:pt idx="2">
                  <c:v>2010M05</c:v>
                </c:pt>
                <c:pt idx="3">
                  <c:v>2010M06</c:v>
                </c:pt>
                <c:pt idx="4">
                  <c:v>2010M07</c:v>
                </c:pt>
                <c:pt idx="5">
                  <c:v>2010M08</c:v>
                </c:pt>
                <c:pt idx="6">
                  <c:v>2010M09</c:v>
                </c:pt>
                <c:pt idx="7">
                  <c:v>2010M10</c:v>
                </c:pt>
                <c:pt idx="8">
                  <c:v>2010M11</c:v>
                </c:pt>
                <c:pt idx="9">
                  <c:v>2010M12</c:v>
                </c:pt>
                <c:pt idx="10">
                  <c:v>2011M01</c:v>
                </c:pt>
                <c:pt idx="11">
                  <c:v>2011M02</c:v>
                </c:pt>
                <c:pt idx="12">
                  <c:v>2011M03</c:v>
                </c:pt>
                <c:pt idx="13">
                  <c:v>2011M04</c:v>
                </c:pt>
                <c:pt idx="14">
                  <c:v>2011M05</c:v>
                </c:pt>
                <c:pt idx="15">
                  <c:v>2011M06</c:v>
                </c:pt>
                <c:pt idx="16">
                  <c:v>2011M07</c:v>
                </c:pt>
                <c:pt idx="17">
                  <c:v>2011M08</c:v>
                </c:pt>
                <c:pt idx="18">
                  <c:v>2011M09</c:v>
                </c:pt>
                <c:pt idx="19">
                  <c:v>2011M10</c:v>
                </c:pt>
                <c:pt idx="20">
                  <c:v>2011M11</c:v>
                </c:pt>
                <c:pt idx="21">
                  <c:v>2011M12</c:v>
                </c:pt>
                <c:pt idx="22">
                  <c:v>2012M01</c:v>
                </c:pt>
                <c:pt idx="23">
                  <c:v>2012M02</c:v>
                </c:pt>
                <c:pt idx="24">
                  <c:v>2012M03</c:v>
                </c:pt>
                <c:pt idx="25">
                  <c:v>2012M04</c:v>
                </c:pt>
                <c:pt idx="26">
                  <c:v>2012M05</c:v>
                </c:pt>
                <c:pt idx="27">
                  <c:v>2012M06</c:v>
                </c:pt>
                <c:pt idx="28">
                  <c:v>2012M07</c:v>
                </c:pt>
                <c:pt idx="29">
                  <c:v>2012M08</c:v>
                </c:pt>
                <c:pt idx="30">
                  <c:v>2012M09</c:v>
                </c:pt>
                <c:pt idx="31">
                  <c:v>2012M10</c:v>
                </c:pt>
                <c:pt idx="32">
                  <c:v>2012M11</c:v>
                </c:pt>
                <c:pt idx="33">
                  <c:v>2012M12</c:v>
                </c:pt>
                <c:pt idx="34">
                  <c:v>2013M01</c:v>
                </c:pt>
                <c:pt idx="35">
                  <c:v>2013M02</c:v>
                </c:pt>
                <c:pt idx="36">
                  <c:v>2013M03</c:v>
                </c:pt>
                <c:pt idx="37">
                  <c:v>2013M04</c:v>
                </c:pt>
                <c:pt idx="38">
                  <c:v>2013M05</c:v>
                </c:pt>
                <c:pt idx="39">
                  <c:v>2013M06</c:v>
                </c:pt>
                <c:pt idx="40">
                  <c:v>2013M07</c:v>
                </c:pt>
                <c:pt idx="41">
                  <c:v>2013M08</c:v>
                </c:pt>
                <c:pt idx="42">
                  <c:v>2013M09</c:v>
                </c:pt>
                <c:pt idx="43">
                  <c:v>2013M10</c:v>
                </c:pt>
                <c:pt idx="44">
                  <c:v>2013M11</c:v>
                </c:pt>
                <c:pt idx="45">
                  <c:v>2013M12</c:v>
                </c:pt>
                <c:pt idx="46">
                  <c:v>2014M01</c:v>
                </c:pt>
                <c:pt idx="47">
                  <c:v>2014M02</c:v>
                </c:pt>
                <c:pt idx="48">
                  <c:v>2014M03</c:v>
                </c:pt>
                <c:pt idx="49">
                  <c:v>2014M04</c:v>
                </c:pt>
                <c:pt idx="50">
                  <c:v>2014M05</c:v>
                </c:pt>
                <c:pt idx="51">
                  <c:v>2014M06</c:v>
                </c:pt>
                <c:pt idx="52">
                  <c:v>2014M07</c:v>
                </c:pt>
                <c:pt idx="53">
                  <c:v>2014M08</c:v>
                </c:pt>
                <c:pt idx="54">
                  <c:v>2014M09</c:v>
                </c:pt>
                <c:pt idx="55">
                  <c:v>2014M10</c:v>
                </c:pt>
                <c:pt idx="56">
                  <c:v>2014M11</c:v>
                </c:pt>
                <c:pt idx="57">
                  <c:v>2014M12</c:v>
                </c:pt>
                <c:pt idx="58">
                  <c:v>2015M01</c:v>
                </c:pt>
                <c:pt idx="59">
                  <c:v>2015M02</c:v>
                </c:pt>
                <c:pt idx="60">
                  <c:v>2015M03</c:v>
                </c:pt>
                <c:pt idx="61">
                  <c:v>2015M04</c:v>
                </c:pt>
                <c:pt idx="62">
                  <c:v>2015M05</c:v>
                </c:pt>
                <c:pt idx="63">
                  <c:v>2015M06</c:v>
                </c:pt>
                <c:pt idx="64">
                  <c:v>2015M07</c:v>
                </c:pt>
                <c:pt idx="65">
                  <c:v>2015M08</c:v>
                </c:pt>
                <c:pt idx="66">
                  <c:v>2015M09</c:v>
                </c:pt>
                <c:pt idx="67">
                  <c:v>2015M10</c:v>
                </c:pt>
                <c:pt idx="68">
                  <c:v>2015M11</c:v>
                </c:pt>
                <c:pt idx="69">
                  <c:v>2015M12</c:v>
                </c:pt>
                <c:pt idx="70">
                  <c:v>2016M01</c:v>
                </c:pt>
                <c:pt idx="71">
                  <c:v>2016M02</c:v>
                </c:pt>
                <c:pt idx="72">
                  <c:v>2016M03</c:v>
                </c:pt>
                <c:pt idx="73">
                  <c:v>2016M04</c:v>
                </c:pt>
                <c:pt idx="74">
                  <c:v>2016M05</c:v>
                </c:pt>
                <c:pt idx="75">
                  <c:v>2016M06</c:v>
                </c:pt>
                <c:pt idx="76">
                  <c:v>2016M07</c:v>
                </c:pt>
                <c:pt idx="77">
                  <c:v>2016M08</c:v>
                </c:pt>
                <c:pt idx="78">
                  <c:v>2016M09</c:v>
                </c:pt>
                <c:pt idx="79">
                  <c:v>2016M10</c:v>
                </c:pt>
                <c:pt idx="80">
                  <c:v>2016M11</c:v>
                </c:pt>
                <c:pt idx="81">
                  <c:v>2016M12</c:v>
                </c:pt>
                <c:pt idx="82">
                  <c:v>2017M01</c:v>
                </c:pt>
                <c:pt idx="83">
                  <c:v>2017M02</c:v>
                </c:pt>
                <c:pt idx="84">
                  <c:v>2017M03</c:v>
                </c:pt>
                <c:pt idx="85">
                  <c:v>2017M04</c:v>
                </c:pt>
                <c:pt idx="86">
                  <c:v>2017M05</c:v>
                </c:pt>
                <c:pt idx="87">
                  <c:v>2017M06</c:v>
                </c:pt>
                <c:pt idx="88">
                  <c:v>2017M07</c:v>
                </c:pt>
                <c:pt idx="89">
                  <c:v>2017M08</c:v>
                </c:pt>
                <c:pt idx="90">
                  <c:v>2017M09</c:v>
                </c:pt>
                <c:pt idx="91">
                  <c:v>2017M10</c:v>
                </c:pt>
                <c:pt idx="92">
                  <c:v>2017M11</c:v>
                </c:pt>
                <c:pt idx="93">
                  <c:v>2017M12</c:v>
                </c:pt>
                <c:pt idx="94">
                  <c:v>2018M01</c:v>
                </c:pt>
                <c:pt idx="95">
                  <c:v>2018M02</c:v>
                </c:pt>
                <c:pt idx="96">
                  <c:v>2018M03</c:v>
                </c:pt>
                <c:pt idx="97">
                  <c:v>2018M04</c:v>
                </c:pt>
                <c:pt idx="98">
                  <c:v>2018M05</c:v>
                </c:pt>
                <c:pt idx="99">
                  <c:v>2018M06</c:v>
                </c:pt>
                <c:pt idx="100">
                  <c:v>2018M07</c:v>
                </c:pt>
                <c:pt idx="101">
                  <c:v>2018M08</c:v>
                </c:pt>
                <c:pt idx="102">
                  <c:v>2018M09</c:v>
                </c:pt>
                <c:pt idx="103">
                  <c:v>2018M10</c:v>
                </c:pt>
                <c:pt idx="104">
                  <c:v>2018M11</c:v>
                </c:pt>
                <c:pt idx="105">
                  <c:v>2018M12</c:v>
                </c:pt>
                <c:pt idx="106">
                  <c:v>2019M01</c:v>
                </c:pt>
                <c:pt idx="107">
                  <c:v>2019M02</c:v>
                </c:pt>
                <c:pt idx="108">
                  <c:v>2019M03</c:v>
                </c:pt>
                <c:pt idx="109">
                  <c:v>2019M04</c:v>
                </c:pt>
                <c:pt idx="110">
                  <c:v>2019M05</c:v>
                </c:pt>
                <c:pt idx="111">
                  <c:v>2019M06</c:v>
                </c:pt>
                <c:pt idx="112">
                  <c:v>2019M07</c:v>
                </c:pt>
                <c:pt idx="113">
                  <c:v>2019M08</c:v>
                </c:pt>
                <c:pt idx="114">
                  <c:v>2019M09</c:v>
                </c:pt>
                <c:pt idx="115">
                  <c:v>2019M10</c:v>
                </c:pt>
                <c:pt idx="116">
                  <c:v>2019M11</c:v>
                </c:pt>
                <c:pt idx="117">
                  <c:v>2019M12</c:v>
                </c:pt>
                <c:pt idx="118">
                  <c:v>2020M01</c:v>
                </c:pt>
                <c:pt idx="119">
                  <c:v>2020M02</c:v>
                </c:pt>
                <c:pt idx="120">
                  <c:v>2020M03</c:v>
                </c:pt>
                <c:pt idx="121">
                  <c:v>2020M04</c:v>
                </c:pt>
                <c:pt idx="122">
                  <c:v>2020M05</c:v>
                </c:pt>
                <c:pt idx="123">
                  <c:v>2020M06</c:v>
                </c:pt>
                <c:pt idx="124">
                  <c:v>2020M07</c:v>
                </c:pt>
                <c:pt idx="125">
                  <c:v>2020M08</c:v>
                </c:pt>
                <c:pt idx="126">
                  <c:v>2020M09</c:v>
                </c:pt>
                <c:pt idx="127">
                  <c:v>2020M10</c:v>
                </c:pt>
                <c:pt idx="128">
                  <c:v>2020M11</c:v>
                </c:pt>
                <c:pt idx="129">
                  <c:v>2020M12</c:v>
                </c:pt>
                <c:pt idx="130">
                  <c:v>2021M01</c:v>
                </c:pt>
                <c:pt idx="131">
                  <c:v>2021M02</c:v>
                </c:pt>
                <c:pt idx="132">
                  <c:v>2021M03</c:v>
                </c:pt>
                <c:pt idx="133">
                  <c:v>2021M04</c:v>
                </c:pt>
                <c:pt idx="134">
                  <c:v>2021M05</c:v>
                </c:pt>
                <c:pt idx="135">
                  <c:v>2021M06</c:v>
                </c:pt>
                <c:pt idx="136">
                  <c:v>2021M07</c:v>
                </c:pt>
                <c:pt idx="137">
                  <c:v>2021M08</c:v>
                </c:pt>
                <c:pt idx="138">
                  <c:v>2021M09</c:v>
                </c:pt>
                <c:pt idx="139">
                  <c:v>2021M10</c:v>
                </c:pt>
                <c:pt idx="140">
                  <c:v>2021M11</c:v>
                </c:pt>
                <c:pt idx="141">
                  <c:v>2021M12</c:v>
                </c:pt>
                <c:pt idx="142">
                  <c:v>2022M01</c:v>
                </c:pt>
                <c:pt idx="143">
                  <c:v>2022M02</c:v>
                </c:pt>
                <c:pt idx="144">
                  <c:v>2022M03</c:v>
                </c:pt>
                <c:pt idx="145">
                  <c:v>2022M04</c:v>
                </c:pt>
                <c:pt idx="146">
                  <c:v>2022M05</c:v>
                </c:pt>
                <c:pt idx="147">
                  <c:v>2022M06</c:v>
                </c:pt>
                <c:pt idx="148">
                  <c:v>2022M07</c:v>
                </c:pt>
                <c:pt idx="149">
                  <c:v>2022M08</c:v>
                </c:pt>
                <c:pt idx="150">
                  <c:v>2022M09</c:v>
                </c:pt>
                <c:pt idx="151">
                  <c:v>2022M10</c:v>
                </c:pt>
                <c:pt idx="152">
                  <c:v>2022M11</c:v>
                </c:pt>
                <c:pt idx="153">
                  <c:v>2022M12</c:v>
                </c:pt>
                <c:pt idx="154">
                  <c:v>2023M01</c:v>
                </c:pt>
                <c:pt idx="155">
                  <c:v>2023M02</c:v>
                </c:pt>
                <c:pt idx="156">
                  <c:v>2023M03</c:v>
                </c:pt>
              </c:strCache>
              <c:extLst/>
            </c:strRef>
          </c:cat>
          <c:val>
            <c:numRef>
              <c:f>Sheet1!$BA$6:$IL$6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3600-4724-ADC4-89F2729C4938}"/>
            </c:ext>
          </c:extLst>
        </c:ser>
        <c:ser>
          <c:idx val="4"/>
          <c:order val="4"/>
          <c:tx>
            <c:strRef>
              <c:f>Sheet1!$B$7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Sheet1!$CK$2:$IK$2</c:f>
              <c:strCache>
                <c:ptCount val="157"/>
                <c:pt idx="0">
                  <c:v>2010M03</c:v>
                </c:pt>
                <c:pt idx="1">
                  <c:v>2010M04</c:v>
                </c:pt>
                <c:pt idx="2">
                  <c:v>2010M05</c:v>
                </c:pt>
                <c:pt idx="3">
                  <c:v>2010M06</c:v>
                </c:pt>
                <c:pt idx="4">
                  <c:v>2010M07</c:v>
                </c:pt>
                <c:pt idx="5">
                  <c:v>2010M08</c:v>
                </c:pt>
                <c:pt idx="6">
                  <c:v>2010M09</c:v>
                </c:pt>
                <c:pt idx="7">
                  <c:v>2010M10</c:v>
                </c:pt>
                <c:pt idx="8">
                  <c:v>2010M11</c:v>
                </c:pt>
                <c:pt idx="9">
                  <c:v>2010M12</c:v>
                </c:pt>
                <c:pt idx="10">
                  <c:v>2011M01</c:v>
                </c:pt>
                <c:pt idx="11">
                  <c:v>2011M02</c:v>
                </c:pt>
                <c:pt idx="12">
                  <c:v>2011M03</c:v>
                </c:pt>
                <c:pt idx="13">
                  <c:v>2011M04</c:v>
                </c:pt>
                <c:pt idx="14">
                  <c:v>2011M05</c:v>
                </c:pt>
                <c:pt idx="15">
                  <c:v>2011M06</c:v>
                </c:pt>
                <c:pt idx="16">
                  <c:v>2011M07</c:v>
                </c:pt>
                <c:pt idx="17">
                  <c:v>2011M08</c:v>
                </c:pt>
                <c:pt idx="18">
                  <c:v>2011M09</c:v>
                </c:pt>
                <c:pt idx="19">
                  <c:v>2011M10</c:v>
                </c:pt>
                <c:pt idx="20">
                  <c:v>2011M11</c:v>
                </c:pt>
                <c:pt idx="21">
                  <c:v>2011M12</c:v>
                </c:pt>
                <c:pt idx="22">
                  <c:v>2012M01</c:v>
                </c:pt>
                <c:pt idx="23">
                  <c:v>2012M02</c:v>
                </c:pt>
                <c:pt idx="24">
                  <c:v>2012M03</c:v>
                </c:pt>
                <c:pt idx="25">
                  <c:v>2012M04</c:v>
                </c:pt>
                <c:pt idx="26">
                  <c:v>2012M05</c:v>
                </c:pt>
                <c:pt idx="27">
                  <c:v>2012M06</c:v>
                </c:pt>
                <c:pt idx="28">
                  <c:v>2012M07</c:v>
                </c:pt>
                <c:pt idx="29">
                  <c:v>2012M08</c:v>
                </c:pt>
                <c:pt idx="30">
                  <c:v>2012M09</c:v>
                </c:pt>
                <c:pt idx="31">
                  <c:v>2012M10</c:v>
                </c:pt>
                <c:pt idx="32">
                  <c:v>2012M11</c:v>
                </c:pt>
                <c:pt idx="33">
                  <c:v>2012M12</c:v>
                </c:pt>
                <c:pt idx="34">
                  <c:v>2013M01</c:v>
                </c:pt>
                <c:pt idx="35">
                  <c:v>2013M02</c:v>
                </c:pt>
                <c:pt idx="36">
                  <c:v>2013M03</c:v>
                </c:pt>
                <c:pt idx="37">
                  <c:v>2013M04</c:v>
                </c:pt>
                <c:pt idx="38">
                  <c:v>2013M05</c:v>
                </c:pt>
                <c:pt idx="39">
                  <c:v>2013M06</c:v>
                </c:pt>
                <c:pt idx="40">
                  <c:v>2013M07</c:v>
                </c:pt>
                <c:pt idx="41">
                  <c:v>2013M08</c:v>
                </c:pt>
                <c:pt idx="42">
                  <c:v>2013M09</c:v>
                </c:pt>
                <c:pt idx="43">
                  <c:v>2013M10</c:v>
                </c:pt>
                <c:pt idx="44">
                  <c:v>2013M11</c:v>
                </c:pt>
                <c:pt idx="45">
                  <c:v>2013M12</c:v>
                </c:pt>
                <c:pt idx="46">
                  <c:v>2014M01</c:v>
                </c:pt>
                <c:pt idx="47">
                  <c:v>2014M02</c:v>
                </c:pt>
                <c:pt idx="48">
                  <c:v>2014M03</c:v>
                </c:pt>
                <c:pt idx="49">
                  <c:v>2014M04</c:v>
                </c:pt>
                <c:pt idx="50">
                  <c:v>2014M05</c:v>
                </c:pt>
                <c:pt idx="51">
                  <c:v>2014M06</c:v>
                </c:pt>
                <c:pt idx="52">
                  <c:v>2014M07</c:v>
                </c:pt>
                <c:pt idx="53">
                  <c:v>2014M08</c:v>
                </c:pt>
                <c:pt idx="54">
                  <c:v>2014M09</c:v>
                </c:pt>
                <c:pt idx="55">
                  <c:v>2014M10</c:v>
                </c:pt>
                <c:pt idx="56">
                  <c:v>2014M11</c:v>
                </c:pt>
                <c:pt idx="57">
                  <c:v>2014M12</c:v>
                </c:pt>
                <c:pt idx="58">
                  <c:v>2015M01</c:v>
                </c:pt>
                <c:pt idx="59">
                  <c:v>2015M02</c:v>
                </c:pt>
                <c:pt idx="60">
                  <c:v>2015M03</c:v>
                </c:pt>
                <c:pt idx="61">
                  <c:v>2015M04</c:v>
                </c:pt>
                <c:pt idx="62">
                  <c:v>2015M05</c:v>
                </c:pt>
                <c:pt idx="63">
                  <c:v>2015M06</c:v>
                </c:pt>
                <c:pt idx="64">
                  <c:v>2015M07</c:v>
                </c:pt>
                <c:pt idx="65">
                  <c:v>2015M08</c:v>
                </c:pt>
                <c:pt idx="66">
                  <c:v>2015M09</c:v>
                </c:pt>
                <c:pt idx="67">
                  <c:v>2015M10</c:v>
                </c:pt>
                <c:pt idx="68">
                  <c:v>2015M11</c:v>
                </c:pt>
                <c:pt idx="69">
                  <c:v>2015M12</c:v>
                </c:pt>
                <c:pt idx="70">
                  <c:v>2016M01</c:v>
                </c:pt>
                <c:pt idx="71">
                  <c:v>2016M02</c:v>
                </c:pt>
                <c:pt idx="72">
                  <c:v>2016M03</c:v>
                </c:pt>
                <c:pt idx="73">
                  <c:v>2016M04</c:v>
                </c:pt>
                <c:pt idx="74">
                  <c:v>2016M05</c:v>
                </c:pt>
                <c:pt idx="75">
                  <c:v>2016M06</c:v>
                </c:pt>
                <c:pt idx="76">
                  <c:v>2016M07</c:v>
                </c:pt>
                <c:pt idx="77">
                  <c:v>2016M08</c:v>
                </c:pt>
                <c:pt idx="78">
                  <c:v>2016M09</c:v>
                </c:pt>
                <c:pt idx="79">
                  <c:v>2016M10</c:v>
                </c:pt>
                <c:pt idx="80">
                  <c:v>2016M11</c:v>
                </c:pt>
                <c:pt idx="81">
                  <c:v>2016M12</c:v>
                </c:pt>
                <c:pt idx="82">
                  <c:v>2017M01</c:v>
                </c:pt>
                <c:pt idx="83">
                  <c:v>2017M02</c:v>
                </c:pt>
                <c:pt idx="84">
                  <c:v>2017M03</c:v>
                </c:pt>
                <c:pt idx="85">
                  <c:v>2017M04</c:v>
                </c:pt>
                <c:pt idx="86">
                  <c:v>2017M05</c:v>
                </c:pt>
                <c:pt idx="87">
                  <c:v>2017M06</c:v>
                </c:pt>
                <c:pt idx="88">
                  <c:v>2017M07</c:v>
                </c:pt>
                <c:pt idx="89">
                  <c:v>2017M08</c:v>
                </c:pt>
                <c:pt idx="90">
                  <c:v>2017M09</c:v>
                </c:pt>
                <c:pt idx="91">
                  <c:v>2017M10</c:v>
                </c:pt>
                <c:pt idx="92">
                  <c:v>2017M11</c:v>
                </c:pt>
                <c:pt idx="93">
                  <c:v>2017M12</c:v>
                </c:pt>
                <c:pt idx="94">
                  <c:v>2018M01</c:v>
                </c:pt>
                <c:pt idx="95">
                  <c:v>2018M02</c:v>
                </c:pt>
                <c:pt idx="96">
                  <c:v>2018M03</c:v>
                </c:pt>
                <c:pt idx="97">
                  <c:v>2018M04</c:v>
                </c:pt>
                <c:pt idx="98">
                  <c:v>2018M05</c:v>
                </c:pt>
                <c:pt idx="99">
                  <c:v>2018M06</c:v>
                </c:pt>
                <c:pt idx="100">
                  <c:v>2018M07</c:v>
                </c:pt>
                <c:pt idx="101">
                  <c:v>2018M08</c:v>
                </c:pt>
                <c:pt idx="102">
                  <c:v>2018M09</c:v>
                </c:pt>
                <c:pt idx="103">
                  <c:v>2018M10</c:v>
                </c:pt>
                <c:pt idx="104">
                  <c:v>2018M11</c:v>
                </c:pt>
                <c:pt idx="105">
                  <c:v>2018M12</c:v>
                </c:pt>
                <c:pt idx="106">
                  <c:v>2019M01</c:v>
                </c:pt>
                <c:pt idx="107">
                  <c:v>2019M02</c:v>
                </c:pt>
                <c:pt idx="108">
                  <c:v>2019M03</c:v>
                </c:pt>
                <c:pt idx="109">
                  <c:v>2019M04</c:v>
                </c:pt>
                <c:pt idx="110">
                  <c:v>2019M05</c:v>
                </c:pt>
                <c:pt idx="111">
                  <c:v>2019M06</c:v>
                </c:pt>
                <c:pt idx="112">
                  <c:v>2019M07</c:v>
                </c:pt>
                <c:pt idx="113">
                  <c:v>2019M08</c:v>
                </c:pt>
                <c:pt idx="114">
                  <c:v>2019M09</c:v>
                </c:pt>
                <c:pt idx="115">
                  <c:v>2019M10</c:v>
                </c:pt>
                <c:pt idx="116">
                  <c:v>2019M11</c:v>
                </c:pt>
                <c:pt idx="117">
                  <c:v>2019M12</c:v>
                </c:pt>
                <c:pt idx="118">
                  <c:v>2020M01</c:v>
                </c:pt>
                <c:pt idx="119">
                  <c:v>2020M02</c:v>
                </c:pt>
                <c:pt idx="120">
                  <c:v>2020M03</c:v>
                </c:pt>
                <c:pt idx="121">
                  <c:v>2020M04</c:v>
                </c:pt>
                <c:pt idx="122">
                  <c:v>2020M05</c:v>
                </c:pt>
                <c:pt idx="123">
                  <c:v>2020M06</c:v>
                </c:pt>
                <c:pt idx="124">
                  <c:v>2020M07</c:v>
                </c:pt>
                <c:pt idx="125">
                  <c:v>2020M08</c:v>
                </c:pt>
                <c:pt idx="126">
                  <c:v>2020M09</c:v>
                </c:pt>
                <c:pt idx="127">
                  <c:v>2020M10</c:v>
                </c:pt>
                <c:pt idx="128">
                  <c:v>2020M11</c:v>
                </c:pt>
                <c:pt idx="129">
                  <c:v>2020M12</c:v>
                </c:pt>
                <c:pt idx="130">
                  <c:v>2021M01</c:v>
                </c:pt>
                <c:pt idx="131">
                  <c:v>2021M02</c:v>
                </c:pt>
                <c:pt idx="132">
                  <c:v>2021M03</c:v>
                </c:pt>
                <c:pt idx="133">
                  <c:v>2021M04</c:v>
                </c:pt>
                <c:pt idx="134">
                  <c:v>2021M05</c:v>
                </c:pt>
                <c:pt idx="135">
                  <c:v>2021M06</c:v>
                </c:pt>
                <c:pt idx="136">
                  <c:v>2021M07</c:v>
                </c:pt>
                <c:pt idx="137">
                  <c:v>2021M08</c:v>
                </c:pt>
                <c:pt idx="138">
                  <c:v>2021M09</c:v>
                </c:pt>
                <c:pt idx="139">
                  <c:v>2021M10</c:v>
                </c:pt>
                <c:pt idx="140">
                  <c:v>2021M11</c:v>
                </c:pt>
                <c:pt idx="141">
                  <c:v>2021M12</c:v>
                </c:pt>
                <c:pt idx="142">
                  <c:v>2022M01</c:v>
                </c:pt>
                <c:pt idx="143">
                  <c:v>2022M02</c:v>
                </c:pt>
                <c:pt idx="144">
                  <c:v>2022M03</c:v>
                </c:pt>
                <c:pt idx="145">
                  <c:v>2022M04</c:v>
                </c:pt>
                <c:pt idx="146">
                  <c:v>2022M05</c:v>
                </c:pt>
                <c:pt idx="147">
                  <c:v>2022M06</c:v>
                </c:pt>
                <c:pt idx="148">
                  <c:v>2022M07</c:v>
                </c:pt>
                <c:pt idx="149">
                  <c:v>2022M08</c:v>
                </c:pt>
                <c:pt idx="150">
                  <c:v>2022M09</c:v>
                </c:pt>
                <c:pt idx="151">
                  <c:v>2022M10</c:v>
                </c:pt>
                <c:pt idx="152">
                  <c:v>2022M11</c:v>
                </c:pt>
                <c:pt idx="153">
                  <c:v>2022M12</c:v>
                </c:pt>
                <c:pt idx="154">
                  <c:v>2023M01</c:v>
                </c:pt>
                <c:pt idx="155">
                  <c:v>2023M02</c:v>
                </c:pt>
                <c:pt idx="156">
                  <c:v>2023M03</c:v>
                </c:pt>
              </c:strCache>
              <c:extLst/>
            </c:strRef>
          </c:cat>
          <c:val>
            <c:numRef>
              <c:f>Sheet1!$BA$7:$IL$7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3600-4724-ADC4-89F2729C4938}"/>
            </c:ext>
          </c:extLst>
        </c:ser>
        <c:ser>
          <c:idx val="5"/>
          <c:order val="5"/>
          <c:tx>
            <c:strRef>
              <c:f>Sheet1!$B$8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Sheet1!$CK$2:$IK$2</c:f>
              <c:strCache>
                <c:ptCount val="157"/>
                <c:pt idx="0">
                  <c:v>2010M03</c:v>
                </c:pt>
                <c:pt idx="1">
                  <c:v>2010M04</c:v>
                </c:pt>
                <c:pt idx="2">
                  <c:v>2010M05</c:v>
                </c:pt>
                <c:pt idx="3">
                  <c:v>2010M06</c:v>
                </c:pt>
                <c:pt idx="4">
                  <c:v>2010M07</c:v>
                </c:pt>
                <c:pt idx="5">
                  <c:v>2010M08</c:v>
                </c:pt>
                <c:pt idx="6">
                  <c:v>2010M09</c:v>
                </c:pt>
                <c:pt idx="7">
                  <c:v>2010M10</c:v>
                </c:pt>
                <c:pt idx="8">
                  <c:v>2010M11</c:v>
                </c:pt>
                <c:pt idx="9">
                  <c:v>2010M12</c:v>
                </c:pt>
                <c:pt idx="10">
                  <c:v>2011M01</c:v>
                </c:pt>
                <c:pt idx="11">
                  <c:v>2011M02</c:v>
                </c:pt>
                <c:pt idx="12">
                  <c:v>2011M03</c:v>
                </c:pt>
                <c:pt idx="13">
                  <c:v>2011M04</c:v>
                </c:pt>
                <c:pt idx="14">
                  <c:v>2011M05</c:v>
                </c:pt>
                <c:pt idx="15">
                  <c:v>2011M06</c:v>
                </c:pt>
                <c:pt idx="16">
                  <c:v>2011M07</c:v>
                </c:pt>
                <c:pt idx="17">
                  <c:v>2011M08</c:v>
                </c:pt>
                <c:pt idx="18">
                  <c:v>2011M09</c:v>
                </c:pt>
                <c:pt idx="19">
                  <c:v>2011M10</c:v>
                </c:pt>
                <c:pt idx="20">
                  <c:v>2011M11</c:v>
                </c:pt>
                <c:pt idx="21">
                  <c:v>2011M12</c:v>
                </c:pt>
                <c:pt idx="22">
                  <c:v>2012M01</c:v>
                </c:pt>
                <c:pt idx="23">
                  <c:v>2012M02</c:v>
                </c:pt>
                <c:pt idx="24">
                  <c:v>2012M03</c:v>
                </c:pt>
                <c:pt idx="25">
                  <c:v>2012M04</c:v>
                </c:pt>
                <c:pt idx="26">
                  <c:v>2012M05</c:v>
                </c:pt>
                <c:pt idx="27">
                  <c:v>2012M06</c:v>
                </c:pt>
                <c:pt idx="28">
                  <c:v>2012M07</c:v>
                </c:pt>
                <c:pt idx="29">
                  <c:v>2012M08</c:v>
                </c:pt>
                <c:pt idx="30">
                  <c:v>2012M09</c:v>
                </c:pt>
                <c:pt idx="31">
                  <c:v>2012M10</c:v>
                </c:pt>
                <c:pt idx="32">
                  <c:v>2012M11</c:v>
                </c:pt>
                <c:pt idx="33">
                  <c:v>2012M12</c:v>
                </c:pt>
                <c:pt idx="34">
                  <c:v>2013M01</c:v>
                </c:pt>
                <c:pt idx="35">
                  <c:v>2013M02</c:v>
                </c:pt>
                <c:pt idx="36">
                  <c:v>2013M03</c:v>
                </c:pt>
                <c:pt idx="37">
                  <c:v>2013M04</c:v>
                </c:pt>
                <c:pt idx="38">
                  <c:v>2013M05</c:v>
                </c:pt>
                <c:pt idx="39">
                  <c:v>2013M06</c:v>
                </c:pt>
                <c:pt idx="40">
                  <c:v>2013M07</c:v>
                </c:pt>
                <c:pt idx="41">
                  <c:v>2013M08</c:v>
                </c:pt>
                <c:pt idx="42">
                  <c:v>2013M09</c:v>
                </c:pt>
                <c:pt idx="43">
                  <c:v>2013M10</c:v>
                </c:pt>
                <c:pt idx="44">
                  <c:v>2013M11</c:v>
                </c:pt>
                <c:pt idx="45">
                  <c:v>2013M12</c:v>
                </c:pt>
                <c:pt idx="46">
                  <c:v>2014M01</c:v>
                </c:pt>
                <c:pt idx="47">
                  <c:v>2014M02</c:v>
                </c:pt>
                <c:pt idx="48">
                  <c:v>2014M03</c:v>
                </c:pt>
                <c:pt idx="49">
                  <c:v>2014M04</c:v>
                </c:pt>
                <c:pt idx="50">
                  <c:v>2014M05</c:v>
                </c:pt>
                <c:pt idx="51">
                  <c:v>2014M06</c:v>
                </c:pt>
                <c:pt idx="52">
                  <c:v>2014M07</c:v>
                </c:pt>
                <c:pt idx="53">
                  <c:v>2014M08</c:v>
                </c:pt>
                <c:pt idx="54">
                  <c:v>2014M09</c:v>
                </c:pt>
                <c:pt idx="55">
                  <c:v>2014M10</c:v>
                </c:pt>
                <c:pt idx="56">
                  <c:v>2014M11</c:v>
                </c:pt>
                <c:pt idx="57">
                  <c:v>2014M12</c:v>
                </c:pt>
                <c:pt idx="58">
                  <c:v>2015M01</c:v>
                </c:pt>
                <c:pt idx="59">
                  <c:v>2015M02</c:v>
                </c:pt>
                <c:pt idx="60">
                  <c:v>2015M03</c:v>
                </c:pt>
                <c:pt idx="61">
                  <c:v>2015M04</c:v>
                </c:pt>
                <c:pt idx="62">
                  <c:v>2015M05</c:v>
                </c:pt>
                <c:pt idx="63">
                  <c:v>2015M06</c:v>
                </c:pt>
                <c:pt idx="64">
                  <c:v>2015M07</c:v>
                </c:pt>
                <c:pt idx="65">
                  <c:v>2015M08</c:v>
                </c:pt>
                <c:pt idx="66">
                  <c:v>2015M09</c:v>
                </c:pt>
                <c:pt idx="67">
                  <c:v>2015M10</c:v>
                </c:pt>
                <c:pt idx="68">
                  <c:v>2015M11</c:v>
                </c:pt>
                <c:pt idx="69">
                  <c:v>2015M12</c:v>
                </c:pt>
                <c:pt idx="70">
                  <c:v>2016M01</c:v>
                </c:pt>
                <c:pt idx="71">
                  <c:v>2016M02</c:v>
                </c:pt>
                <c:pt idx="72">
                  <c:v>2016M03</c:v>
                </c:pt>
                <c:pt idx="73">
                  <c:v>2016M04</c:v>
                </c:pt>
                <c:pt idx="74">
                  <c:v>2016M05</c:v>
                </c:pt>
                <c:pt idx="75">
                  <c:v>2016M06</c:v>
                </c:pt>
                <c:pt idx="76">
                  <c:v>2016M07</c:v>
                </c:pt>
                <c:pt idx="77">
                  <c:v>2016M08</c:v>
                </c:pt>
                <c:pt idx="78">
                  <c:v>2016M09</c:v>
                </c:pt>
                <c:pt idx="79">
                  <c:v>2016M10</c:v>
                </c:pt>
                <c:pt idx="80">
                  <c:v>2016M11</c:v>
                </c:pt>
                <c:pt idx="81">
                  <c:v>2016M12</c:v>
                </c:pt>
                <c:pt idx="82">
                  <c:v>2017M01</c:v>
                </c:pt>
                <c:pt idx="83">
                  <c:v>2017M02</c:v>
                </c:pt>
                <c:pt idx="84">
                  <c:v>2017M03</c:v>
                </c:pt>
                <c:pt idx="85">
                  <c:v>2017M04</c:v>
                </c:pt>
                <c:pt idx="86">
                  <c:v>2017M05</c:v>
                </c:pt>
                <c:pt idx="87">
                  <c:v>2017M06</c:v>
                </c:pt>
                <c:pt idx="88">
                  <c:v>2017M07</c:v>
                </c:pt>
                <c:pt idx="89">
                  <c:v>2017M08</c:v>
                </c:pt>
                <c:pt idx="90">
                  <c:v>2017M09</c:v>
                </c:pt>
                <c:pt idx="91">
                  <c:v>2017M10</c:v>
                </c:pt>
                <c:pt idx="92">
                  <c:v>2017M11</c:v>
                </c:pt>
                <c:pt idx="93">
                  <c:v>2017M12</c:v>
                </c:pt>
                <c:pt idx="94">
                  <c:v>2018M01</c:v>
                </c:pt>
                <c:pt idx="95">
                  <c:v>2018M02</c:v>
                </c:pt>
                <c:pt idx="96">
                  <c:v>2018M03</c:v>
                </c:pt>
                <c:pt idx="97">
                  <c:v>2018M04</c:v>
                </c:pt>
                <c:pt idx="98">
                  <c:v>2018M05</c:v>
                </c:pt>
                <c:pt idx="99">
                  <c:v>2018M06</c:v>
                </c:pt>
                <c:pt idx="100">
                  <c:v>2018M07</c:v>
                </c:pt>
                <c:pt idx="101">
                  <c:v>2018M08</c:v>
                </c:pt>
                <c:pt idx="102">
                  <c:v>2018M09</c:v>
                </c:pt>
                <c:pt idx="103">
                  <c:v>2018M10</c:v>
                </c:pt>
                <c:pt idx="104">
                  <c:v>2018M11</c:v>
                </c:pt>
                <c:pt idx="105">
                  <c:v>2018M12</c:v>
                </c:pt>
                <c:pt idx="106">
                  <c:v>2019M01</c:v>
                </c:pt>
                <c:pt idx="107">
                  <c:v>2019M02</c:v>
                </c:pt>
                <c:pt idx="108">
                  <c:v>2019M03</c:v>
                </c:pt>
                <c:pt idx="109">
                  <c:v>2019M04</c:v>
                </c:pt>
                <c:pt idx="110">
                  <c:v>2019M05</c:v>
                </c:pt>
                <c:pt idx="111">
                  <c:v>2019M06</c:v>
                </c:pt>
                <c:pt idx="112">
                  <c:v>2019M07</c:v>
                </c:pt>
                <c:pt idx="113">
                  <c:v>2019M08</c:v>
                </c:pt>
                <c:pt idx="114">
                  <c:v>2019M09</c:v>
                </c:pt>
                <c:pt idx="115">
                  <c:v>2019M10</c:v>
                </c:pt>
                <c:pt idx="116">
                  <c:v>2019M11</c:v>
                </c:pt>
                <c:pt idx="117">
                  <c:v>2019M12</c:v>
                </c:pt>
                <c:pt idx="118">
                  <c:v>2020M01</c:v>
                </c:pt>
                <c:pt idx="119">
                  <c:v>2020M02</c:v>
                </c:pt>
                <c:pt idx="120">
                  <c:v>2020M03</c:v>
                </c:pt>
                <c:pt idx="121">
                  <c:v>2020M04</c:v>
                </c:pt>
                <c:pt idx="122">
                  <c:v>2020M05</c:v>
                </c:pt>
                <c:pt idx="123">
                  <c:v>2020M06</c:v>
                </c:pt>
                <c:pt idx="124">
                  <c:v>2020M07</c:v>
                </c:pt>
                <c:pt idx="125">
                  <c:v>2020M08</c:v>
                </c:pt>
                <c:pt idx="126">
                  <c:v>2020M09</c:v>
                </c:pt>
                <c:pt idx="127">
                  <c:v>2020M10</c:v>
                </c:pt>
                <c:pt idx="128">
                  <c:v>2020M11</c:v>
                </c:pt>
                <c:pt idx="129">
                  <c:v>2020M12</c:v>
                </c:pt>
                <c:pt idx="130">
                  <c:v>2021M01</c:v>
                </c:pt>
                <c:pt idx="131">
                  <c:v>2021M02</c:v>
                </c:pt>
                <c:pt idx="132">
                  <c:v>2021M03</c:v>
                </c:pt>
                <c:pt idx="133">
                  <c:v>2021M04</c:v>
                </c:pt>
                <c:pt idx="134">
                  <c:v>2021M05</c:v>
                </c:pt>
                <c:pt idx="135">
                  <c:v>2021M06</c:v>
                </c:pt>
                <c:pt idx="136">
                  <c:v>2021M07</c:v>
                </c:pt>
                <c:pt idx="137">
                  <c:v>2021M08</c:v>
                </c:pt>
                <c:pt idx="138">
                  <c:v>2021M09</c:v>
                </c:pt>
                <c:pt idx="139">
                  <c:v>2021M10</c:v>
                </c:pt>
                <c:pt idx="140">
                  <c:v>2021M11</c:v>
                </c:pt>
                <c:pt idx="141">
                  <c:v>2021M12</c:v>
                </c:pt>
                <c:pt idx="142">
                  <c:v>2022M01</c:v>
                </c:pt>
                <c:pt idx="143">
                  <c:v>2022M02</c:v>
                </c:pt>
                <c:pt idx="144">
                  <c:v>2022M03</c:v>
                </c:pt>
                <c:pt idx="145">
                  <c:v>2022M04</c:v>
                </c:pt>
                <c:pt idx="146">
                  <c:v>2022M05</c:v>
                </c:pt>
                <c:pt idx="147">
                  <c:v>2022M06</c:v>
                </c:pt>
                <c:pt idx="148">
                  <c:v>2022M07</c:v>
                </c:pt>
                <c:pt idx="149">
                  <c:v>2022M08</c:v>
                </c:pt>
                <c:pt idx="150">
                  <c:v>2022M09</c:v>
                </c:pt>
                <c:pt idx="151">
                  <c:v>2022M10</c:v>
                </c:pt>
                <c:pt idx="152">
                  <c:v>2022M11</c:v>
                </c:pt>
                <c:pt idx="153">
                  <c:v>2022M12</c:v>
                </c:pt>
                <c:pt idx="154">
                  <c:v>2023M01</c:v>
                </c:pt>
                <c:pt idx="155">
                  <c:v>2023M02</c:v>
                </c:pt>
                <c:pt idx="156">
                  <c:v>2023M03</c:v>
                </c:pt>
              </c:strCache>
              <c:extLst/>
            </c:strRef>
          </c:cat>
          <c:val>
            <c:numRef>
              <c:f>Sheet1!$BA$8:$IL$8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3600-4724-ADC4-89F2729C4938}"/>
            </c:ext>
          </c:extLst>
        </c:ser>
        <c:ser>
          <c:idx val="6"/>
          <c:order val="6"/>
          <c:tx>
            <c:strRef>
              <c:f>Sheet1!$B$9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Sheet1!$CK$2:$IK$2</c:f>
              <c:strCache>
                <c:ptCount val="157"/>
                <c:pt idx="0">
                  <c:v>2010M03</c:v>
                </c:pt>
                <c:pt idx="1">
                  <c:v>2010M04</c:v>
                </c:pt>
                <c:pt idx="2">
                  <c:v>2010M05</c:v>
                </c:pt>
                <c:pt idx="3">
                  <c:v>2010M06</c:v>
                </c:pt>
                <c:pt idx="4">
                  <c:v>2010M07</c:v>
                </c:pt>
                <c:pt idx="5">
                  <c:v>2010M08</c:v>
                </c:pt>
                <c:pt idx="6">
                  <c:v>2010M09</c:v>
                </c:pt>
                <c:pt idx="7">
                  <c:v>2010M10</c:v>
                </c:pt>
                <c:pt idx="8">
                  <c:v>2010M11</c:v>
                </c:pt>
                <c:pt idx="9">
                  <c:v>2010M12</c:v>
                </c:pt>
                <c:pt idx="10">
                  <c:v>2011M01</c:v>
                </c:pt>
                <c:pt idx="11">
                  <c:v>2011M02</c:v>
                </c:pt>
                <c:pt idx="12">
                  <c:v>2011M03</c:v>
                </c:pt>
                <c:pt idx="13">
                  <c:v>2011M04</c:v>
                </c:pt>
                <c:pt idx="14">
                  <c:v>2011M05</c:v>
                </c:pt>
                <c:pt idx="15">
                  <c:v>2011M06</c:v>
                </c:pt>
                <c:pt idx="16">
                  <c:v>2011M07</c:v>
                </c:pt>
                <c:pt idx="17">
                  <c:v>2011M08</c:v>
                </c:pt>
                <c:pt idx="18">
                  <c:v>2011M09</c:v>
                </c:pt>
                <c:pt idx="19">
                  <c:v>2011M10</c:v>
                </c:pt>
                <c:pt idx="20">
                  <c:v>2011M11</c:v>
                </c:pt>
                <c:pt idx="21">
                  <c:v>2011M12</c:v>
                </c:pt>
                <c:pt idx="22">
                  <c:v>2012M01</c:v>
                </c:pt>
                <c:pt idx="23">
                  <c:v>2012M02</c:v>
                </c:pt>
                <c:pt idx="24">
                  <c:v>2012M03</c:v>
                </c:pt>
                <c:pt idx="25">
                  <c:v>2012M04</c:v>
                </c:pt>
                <c:pt idx="26">
                  <c:v>2012M05</c:v>
                </c:pt>
                <c:pt idx="27">
                  <c:v>2012M06</c:v>
                </c:pt>
                <c:pt idx="28">
                  <c:v>2012M07</c:v>
                </c:pt>
                <c:pt idx="29">
                  <c:v>2012M08</c:v>
                </c:pt>
                <c:pt idx="30">
                  <c:v>2012M09</c:v>
                </c:pt>
                <c:pt idx="31">
                  <c:v>2012M10</c:v>
                </c:pt>
                <c:pt idx="32">
                  <c:v>2012M11</c:v>
                </c:pt>
                <c:pt idx="33">
                  <c:v>2012M12</c:v>
                </c:pt>
                <c:pt idx="34">
                  <c:v>2013M01</c:v>
                </c:pt>
                <c:pt idx="35">
                  <c:v>2013M02</c:v>
                </c:pt>
                <c:pt idx="36">
                  <c:v>2013M03</c:v>
                </c:pt>
                <c:pt idx="37">
                  <c:v>2013M04</c:v>
                </c:pt>
                <c:pt idx="38">
                  <c:v>2013M05</c:v>
                </c:pt>
                <c:pt idx="39">
                  <c:v>2013M06</c:v>
                </c:pt>
                <c:pt idx="40">
                  <c:v>2013M07</c:v>
                </c:pt>
                <c:pt idx="41">
                  <c:v>2013M08</c:v>
                </c:pt>
                <c:pt idx="42">
                  <c:v>2013M09</c:v>
                </c:pt>
                <c:pt idx="43">
                  <c:v>2013M10</c:v>
                </c:pt>
                <c:pt idx="44">
                  <c:v>2013M11</c:v>
                </c:pt>
                <c:pt idx="45">
                  <c:v>2013M12</c:v>
                </c:pt>
                <c:pt idx="46">
                  <c:v>2014M01</c:v>
                </c:pt>
                <c:pt idx="47">
                  <c:v>2014M02</c:v>
                </c:pt>
                <c:pt idx="48">
                  <c:v>2014M03</c:v>
                </c:pt>
                <c:pt idx="49">
                  <c:v>2014M04</c:v>
                </c:pt>
                <c:pt idx="50">
                  <c:v>2014M05</c:v>
                </c:pt>
                <c:pt idx="51">
                  <c:v>2014M06</c:v>
                </c:pt>
                <c:pt idx="52">
                  <c:v>2014M07</c:v>
                </c:pt>
                <c:pt idx="53">
                  <c:v>2014M08</c:v>
                </c:pt>
                <c:pt idx="54">
                  <c:v>2014M09</c:v>
                </c:pt>
                <c:pt idx="55">
                  <c:v>2014M10</c:v>
                </c:pt>
                <c:pt idx="56">
                  <c:v>2014M11</c:v>
                </c:pt>
                <c:pt idx="57">
                  <c:v>2014M12</c:v>
                </c:pt>
                <c:pt idx="58">
                  <c:v>2015M01</c:v>
                </c:pt>
                <c:pt idx="59">
                  <c:v>2015M02</c:v>
                </c:pt>
                <c:pt idx="60">
                  <c:v>2015M03</c:v>
                </c:pt>
                <c:pt idx="61">
                  <c:v>2015M04</c:v>
                </c:pt>
                <c:pt idx="62">
                  <c:v>2015M05</c:v>
                </c:pt>
                <c:pt idx="63">
                  <c:v>2015M06</c:v>
                </c:pt>
                <c:pt idx="64">
                  <c:v>2015M07</c:v>
                </c:pt>
                <c:pt idx="65">
                  <c:v>2015M08</c:v>
                </c:pt>
                <c:pt idx="66">
                  <c:v>2015M09</c:v>
                </c:pt>
                <c:pt idx="67">
                  <c:v>2015M10</c:v>
                </c:pt>
                <c:pt idx="68">
                  <c:v>2015M11</c:v>
                </c:pt>
                <c:pt idx="69">
                  <c:v>2015M12</c:v>
                </c:pt>
                <c:pt idx="70">
                  <c:v>2016M01</c:v>
                </c:pt>
                <c:pt idx="71">
                  <c:v>2016M02</c:v>
                </c:pt>
                <c:pt idx="72">
                  <c:v>2016M03</c:v>
                </c:pt>
                <c:pt idx="73">
                  <c:v>2016M04</c:v>
                </c:pt>
                <c:pt idx="74">
                  <c:v>2016M05</c:v>
                </c:pt>
                <c:pt idx="75">
                  <c:v>2016M06</c:v>
                </c:pt>
                <c:pt idx="76">
                  <c:v>2016M07</c:v>
                </c:pt>
                <c:pt idx="77">
                  <c:v>2016M08</c:v>
                </c:pt>
                <c:pt idx="78">
                  <c:v>2016M09</c:v>
                </c:pt>
                <c:pt idx="79">
                  <c:v>2016M10</c:v>
                </c:pt>
                <c:pt idx="80">
                  <c:v>2016M11</c:v>
                </c:pt>
                <c:pt idx="81">
                  <c:v>2016M12</c:v>
                </c:pt>
                <c:pt idx="82">
                  <c:v>2017M01</c:v>
                </c:pt>
                <c:pt idx="83">
                  <c:v>2017M02</c:v>
                </c:pt>
                <c:pt idx="84">
                  <c:v>2017M03</c:v>
                </c:pt>
                <c:pt idx="85">
                  <c:v>2017M04</c:v>
                </c:pt>
                <c:pt idx="86">
                  <c:v>2017M05</c:v>
                </c:pt>
                <c:pt idx="87">
                  <c:v>2017M06</c:v>
                </c:pt>
                <c:pt idx="88">
                  <c:v>2017M07</c:v>
                </c:pt>
                <c:pt idx="89">
                  <c:v>2017M08</c:v>
                </c:pt>
                <c:pt idx="90">
                  <c:v>2017M09</c:v>
                </c:pt>
                <c:pt idx="91">
                  <c:v>2017M10</c:v>
                </c:pt>
                <c:pt idx="92">
                  <c:v>2017M11</c:v>
                </c:pt>
                <c:pt idx="93">
                  <c:v>2017M12</c:v>
                </c:pt>
                <c:pt idx="94">
                  <c:v>2018M01</c:v>
                </c:pt>
                <c:pt idx="95">
                  <c:v>2018M02</c:v>
                </c:pt>
                <c:pt idx="96">
                  <c:v>2018M03</c:v>
                </c:pt>
                <c:pt idx="97">
                  <c:v>2018M04</c:v>
                </c:pt>
                <c:pt idx="98">
                  <c:v>2018M05</c:v>
                </c:pt>
                <c:pt idx="99">
                  <c:v>2018M06</c:v>
                </c:pt>
                <c:pt idx="100">
                  <c:v>2018M07</c:v>
                </c:pt>
                <c:pt idx="101">
                  <c:v>2018M08</c:v>
                </c:pt>
                <c:pt idx="102">
                  <c:v>2018M09</c:v>
                </c:pt>
                <c:pt idx="103">
                  <c:v>2018M10</c:v>
                </c:pt>
                <c:pt idx="104">
                  <c:v>2018M11</c:v>
                </c:pt>
                <c:pt idx="105">
                  <c:v>2018M12</c:v>
                </c:pt>
                <c:pt idx="106">
                  <c:v>2019M01</c:v>
                </c:pt>
                <c:pt idx="107">
                  <c:v>2019M02</c:v>
                </c:pt>
                <c:pt idx="108">
                  <c:v>2019M03</c:v>
                </c:pt>
                <c:pt idx="109">
                  <c:v>2019M04</c:v>
                </c:pt>
                <c:pt idx="110">
                  <c:v>2019M05</c:v>
                </c:pt>
                <c:pt idx="111">
                  <c:v>2019M06</c:v>
                </c:pt>
                <c:pt idx="112">
                  <c:v>2019M07</c:v>
                </c:pt>
                <c:pt idx="113">
                  <c:v>2019M08</c:v>
                </c:pt>
                <c:pt idx="114">
                  <c:v>2019M09</c:v>
                </c:pt>
                <c:pt idx="115">
                  <c:v>2019M10</c:v>
                </c:pt>
                <c:pt idx="116">
                  <c:v>2019M11</c:v>
                </c:pt>
                <c:pt idx="117">
                  <c:v>2019M12</c:v>
                </c:pt>
                <c:pt idx="118">
                  <c:v>2020M01</c:v>
                </c:pt>
                <c:pt idx="119">
                  <c:v>2020M02</c:v>
                </c:pt>
                <c:pt idx="120">
                  <c:v>2020M03</c:v>
                </c:pt>
                <c:pt idx="121">
                  <c:v>2020M04</c:v>
                </c:pt>
                <c:pt idx="122">
                  <c:v>2020M05</c:v>
                </c:pt>
                <c:pt idx="123">
                  <c:v>2020M06</c:v>
                </c:pt>
                <c:pt idx="124">
                  <c:v>2020M07</c:v>
                </c:pt>
                <c:pt idx="125">
                  <c:v>2020M08</c:v>
                </c:pt>
                <c:pt idx="126">
                  <c:v>2020M09</c:v>
                </c:pt>
                <c:pt idx="127">
                  <c:v>2020M10</c:v>
                </c:pt>
                <c:pt idx="128">
                  <c:v>2020M11</c:v>
                </c:pt>
                <c:pt idx="129">
                  <c:v>2020M12</c:v>
                </c:pt>
                <c:pt idx="130">
                  <c:v>2021M01</c:v>
                </c:pt>
                <c:pt idx="131">
                  <c:v>2021M02</c:v>
                </c:pt>
                <c:pt idx="132">
                  <c:v>2021M03</c:v>
                </c:pt>
                <c:pt idx="133">
                  <c:v>2021M04</c:v>
                </c:pt>
                <c:pt idx="134">
                  <c:v>2021M05</c:v>
                </c:pt>
                <c:pt idx="135">
                  <c:v>2021M06</c:v>
                </c:pt>
                <c:pt idx="136">
                  <c:v>2021M07</c:v>
                </c:pt>
                <c:pt idx="137">
                  <c:v>2021M08</c:v>
                </c:pt>
                <c:pt idx="138">
                  <c:v>2021M09</c:v>
                </c:pt>
                <c:pt idx="139">
                  <c:v>2021M10</c:v>
                </c:pt>
                <c:pt idx="140">
                  <c:v>2021M11</c:v>
                </c:pt>
                <c:pt idx="141">
                  <c:v>2021M12</c:v>
                </c:pt>
                <c:pt idx="142">
                  <c:v>2022M01</c:v>
                </c:pt>
                <c:pt idx="143">
                  <c:v>2022M02</c:v>
                </c:pt>
                <c:pt idx="144">
                  <c:v>2022M03</c:v>
                </c:pt>
                <c:pt idx="145">
                  <c:v>2022M04</c:v>
                </c:pt>
                <c:pt idx="146">
                  <c:v>2022M05</c:v>
                </c:pt>
                <c:pt idx="147">
                  <c:v>2022M06</c:v>
                </c:pt>
                <c:pt idx="148">
                  <c:v>2022M07</c:v>
                </c:pt>
                <c:pt idx="149">
                  <c:v>2022M08</c:v>
                </c:pt>
                <c:pt idx="150">
                  <c:v>2022M09</c:v>
                </c:pt>
                <c:pt idx="151">
                  <c:v>2022M10</c:v>
                </c:pt>
                <c:pt idx="152">
                  <c:v>2022M11</c:v>
                </c:pt>
                <c:pt idx="153">
                  <c:v>2022M12</c:v>
                </c:pt>
                <c:pt idx="154">
                  <c:v>2023M01</c:v>
                </c:pt>
                <c:pt idx="155">
                  <c:v>2023M02</c:v>
                </c:pt>
                <c:pt idx="156">
                  <c:v>2023M03</c:v>
                </c:pt>
              </c:strCache>
              <c:extLst/>
            </c:strRef>
          </c:cat>
          <c:val>
            <c:numRef>
              <c:f>Sheet1!$BA$9:$IL$9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6-3600-4724-ADC4-89F2729C4938}"/>
            </c:ext>
          </c:extLst>
        </c:ser>
        <c:ser>
          <c:idx val="7"/>
          <c:order val="7"/>
          <c:tx>
            <c:strRef>
              <c:f>Sheet1!$B$10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Sheet1!$CK$2:$IK$2</c:f>
              <c:strCache>
                <c:ptCount val="157"/>
                <c:pt idx="0">
                  <c:v>2010M03</c:v>
                </c:pt>
                <c:pt idx="1">
                  <c:v>2010M04</c:v>
                </c:pt>
                <c:pt idx="2">
                  <c:v>2010M05</c:v>
                </c:pt>
                <c:pt idx="3">
                  <c:v>2010M06</c:v>
                </c:pt>
                <c:pt idx="4">
                  <c:v>2010M07</c:v>
                </c:pt>
                <c:pt idx="5">
                  <c:v>2010M08</c:v>
                </c:pt>
                <c:pt idx="6">
                  <c:v>2010M09</c:v>
                </c:pt>
                <c:pt idx="7">
                  <c:v>2010M10</c:v>
                </c:pt>
                <c:pt idx="8">
                  <c:v>2010M11</c:v>
                </c:pt>
                <c:pt idx="9">
                  <c:v>2010M12</c:v>
                </c:pt>
                <c:pt idx="10">
                  <c:v>2011M01</c:v>
                </c:pt>
                <c:pt idx="11">
                  <c:v>2011M02</c:v>
                </c:pt>
                <c:pt idx="12">
                  <c:v>2011M03</c:v>
                </c:pt>
                <c:pt idx="13">
                  <c:v>2011M04</c:v>
                </c:pt>
                <c:pt idx="14">
                  <c:v>2011M05</c:v>
                </c:pt>
                <c:pt idx="15">
                  <c:v>2011M06</c:v>
                </c:pt>
                <c:pt idx="16">
                  <c:v>2011M07</c:v>
                </c:pt>
                <c:pt idx="17">
                  <c:v>2011M08</c:v>
                </c:pt>
                <c:pt idx="18">
                  <c:v>2011M09</c:v>
                </c:pt>
                <c:pt idx="19">
                  <c:v>2011M10</c:v>
                </c:pt>
                <c:pt idx="20">
                  <c:v>2011M11</c:v>
                </c:pt>
                <c:pt idx="21">
                  <c:v>2011M12</c:v>
                </c:pt>
                <c:pt idx="22">
                  <c:v>2012M01</c:v>
                </c:pt>
                <c:pt idx="23">
                  <c:v>2012M02</c:v>
                </c:pt>
                <c:pt idx="24">
                  <c:v>2012M03</c:v>
                </c:pt>
                <c:pt idx="25">
                  <c:v>2012M04</c:v>
                </c:pt>
                <c:pt idx="26">
                  <c:v>2012M05</c:v>
                </c:pt>
                <c:pt idx="27">
                  <c:v>2012M06</c:v>
                </c:pt>
                <c:pt idx="28">
                  <c:v>2012M07</c:v>
                </c:pt>
                <c:pt idx="29">
                  <c:v>2012M08</c:v>
                </c:pt>
                <c:pt idx="30">
                  <c:v>2012M09</c:v>
                </c:pt>
                <c:pt idx="31">
                  <c:v>2012M10</c:v>
                </c:pt>
                <c:pt idx="32">
                  <c:v>2012M11</c:v>
                </c:pt>
                <c:pt idx="33">
                  <c:v>2012M12</c:v>
                </c:pt>
                <c:pt idx="34">
                  <c:v>2013M01</c:v>
                </c:pt>
                <c:pt idx="35">
                  <c:v>2013M02</c:v>
                </c:pt>
                <c:pt idx="36">
                  <c:v>2013M03</c:v>
                </c:pt>
                <c:pt idx="37">
                  <c:v>2013M04</c:v>
                </c:pt>
                <c:pt idx="38">
                  <c:v>2013M05</c:v>
                </c:pt>
                <c:pt idx="39">
                  <c:v>2013M06</c:v>
                </c:pt>
                <c:pt idx="40">
                  <c:v>2013M07</c:v>
                </c:pt>
                <c:pt idx="41">
                  <c:v>2013M08</c:v>
                </c:pt>
                <c:pt idx="42">
                  <c:v>2013M09</c:v>
                </c:pt>
                <c:pt idx="43">
                  <c:v>2013M10</c:v>
                </c:pt>
                <c:pt idx="44">
                  <c:v>2013M11</c:v>
                </c:pt>
                <c:pt idx="45">
                  <c:v>2013M12</c:v>
                </c:pt>
                <c:pt idx="46">
                  <c:v>2014M01</c:v>
                </c:pt>
                <c:pt idx="47">
                  <c:v>2014M02</c:v>
                </c:pt>
                <c:pt idx="48">
                  <c:v>2014M03</c:v>
                </c:pt>
                <c:pt idx="49">
                  <c:v>2014M04</c:v>
                </c:pt>
                <c:pt idx="50">
                  <c:v>2014M05</c:v>
                </c:pt>
                <c:pt idx="51">
                  <c:v>2014M06</c:v>
                </c:pt>
                <c:pt idx="52">
                  <c:v>2014M07</c:v>
                </c:pt>
                <c:pt idx="53">
                  <c:v>2014M08</c:v>
                </c:pt>
                <c:pt idx="54">
                  <c:v>2014M09</c:v>
                </c:pt>
                <c:pt idx="55">
                  <c:v>2014M10</c:v>
                </c:pt>
                <c:pt idx="56">
                  <c:v>2014M11</c:v>
                </c:pt>
                <c:pt idx="57">
                  <c:v>2014M12</c:v>
                </c:pt>
                <c:pt idx="58">
                  <c:v>2015M01</c:v>
                </c:pt>
                <c:pt idx="59">
                  <c:v>2015M02</c:v>
                </c:pt>
                <c:pt idx="60">
                  <c:v>2015M03</c:v>
                </c:pt>
                <c:pt idx="61">
                  <c:v>2015M04</c:v>
                </c:pt>
                <c:pt idx="62">
                  <c:v>2015M05</c:v>
                </c:pt>
                <c:pt idx="63">
                  <c:v>2015M06</c:v>
                </c:pt>
                <c:pt idx="64">
                  <c:v>2015M07</c:v>
                </c:pt>
                <c:pt idx="65">
                  <c:v>2015M08</c:v>
                </c:pt>
                <c:pt idx="66">
                  <c:v>2015M09</c:v>
                </c:pt>
                <c:pt idx="67">
                  <c:v>2015M10</c:v>
                </c:pt>
                <c:pt idx="68">
                  <c:v>2015M11</c:v>
                </c:pt>
                <c:pt idx="69">
                  <c:v>2015M12</c:v>
                </c:pt>
                <c:pt idx="70">
                  <c:v>2016M01</c:v>
                </c:pt>
                <c:pt idx="71">
                  <c:v>2016M02</c:v>
                </c:pt>
                <c:pt idx="72">
                  <c:v>2016M03</c:v>
                </c:pt>
                <c:pt idx="73">
                  <c:v>2016M04</c:v>
                </c:pt>
                <c:pt idx="74">
                  <c:v>2016M05</c:v>
                </c:pt>
                <c:pt idx="75">
                  <c:v>2016M06</c:v>
                </c:pt>
                <c:pt idx="76">
                  <c:v>2016M07</c:v>
                </c:pt>
                <c:pt idx="77">
                  <c:v>2016M08</c:v>
                </c:pt>
                <c:pt idx="78">
                  <c:v>2016M09</c:v>
                </c:pt>
                <c:pt idx="79">
                  <c:v>2016M10</c:v>
                </c:pt>
                <c:pt idx="80">
                  <c:v>2016M11</c:v>
                </c:pt>
                <c:pt idx="81">
                  <c:v>2016M12</c:v>
                </c:pt>
                <c:pt idx="82">
                  <c:v>2017M01</c:v>
                </c:pt>
                <c:pt idx="83">
                  <c:v>2017M02</c:v>
                </c:pt>
                <c:pt idx="84">
                  <c:v>2017M03</c:v>
                </c:pt>
                <c:pt idx="85">
                  <c:v>2017M04</c:v>
                </c:pt>
                <c:pt idx="86">
                  <c:v>2017M05</c:v>
                </c:pt>
                <c:pt idx="87">
                  <c:v>2017M06</c:v>
                </c:pt>
                <c:pt idx="88">
                  <c:v>2017M07</c:v>
                </c:pt>
                <c:pt idx="89">
                  <c:v>2017M08</c:v>
                </c:pt>
                <c:pt idx="90">
                  <c:v>2017M09</c:v>
                </c:pt>
                <c:pt idx="91">
                  <c:v>2017M10</c:v>
                </c:pt>
                <c:pt idx="92">
                  <c:v>2017M11</c:v>
                </c:pt>
                <c:pt idx="93">
                  <c:v>2017M12</c:v>
                </c:pt>
                <c:pt idx="94">
                  <c:v>2018M01</c:v>
                </c:pt>
                <c:pt idx="95">
                  <c:v>2018M02</c:v>
                </c:pt>
                <c:pt idx="96">
                  <c:v>2018M03</c:v>
                </c:pt>
                <c:pt idx="97">
                  <c:v>2018M04</c:v>
                </c:pt>
                <c:pt idx="98">
                  <c:v>2018M05</c:v>
                </c:pt>
                <c:pt idx="99">
                  <c:v>2018M06</c:v>
                </c:pt>
                <c:pt idx="100">
                  <c:v>2018M07</c:v>
                </c:pt>
                <c:pt idx="101">
                  <c:v>2018M08</c:v>
                </c:pt>
                <c:pt idx="102">
                  <c:v>2018M09</c:v>
                </c:pt>
                <c:pt idx="103">
                  <c:v>2018M10</c:v>
                </c:pt>
                <c:pt idx="104">
                  <c:v>2018M11</c:v>
                </c:pt>
                <c:pt idx="105">
                  <c:v>2018M12</c:v>
                </c:pt>
                <c:pt idx="106">
                  <c:v>2019M01</c:v>
                </c:pt>
                <c:pt idx="107">
                  <c:v>2019M02</c:v>
                </c:pt>
                <c:pt idx="108">
                  <c:v>2019M03</c:v>
                </c:pt>
                <c:pt idx="109">
                  <c:v>2019M04</c:v>
                </c:pt>
                <c:pt idx="110">
                  <c:v>2019M05</c:v>
                </c:pt>
                <c:pt idx="111">
                  <c:v>2019M06</c:v>
                </c:pt>
                <c:pt idx="112">
                  <c:v>2019M07</c:v>
                </c:pt>
                <c:pt idx="113">
                  <c:v>2019M08</c:v>
                </c:pt>
                <c:pt idx="114">
                  <c:v>2019M09</c:v>
                </c:pt>
                <c:pt idx="115">
                  <c:v>2019M10</c:v>
                </c:pt>
                <c:pt idx="116">
                  <c:v>2019M11</c:v>
                </c:pt>
                <c:pt idx="117">
                  <c:v>2019M12</c:v>
                </c:pt>
                <c:pt idx="118">
                  <c:v>2020M01</c:v>
                </c:pt>
                <c:pt idx="119">
                  <c:v>2020M02</c:v>
                </c:pt>
                <c:pt idx="120">
                  <c:v>2020M03</c:v>
                </c:pt>
                <c:pt idx="121">
                  <c:v>2020M04</c:v>
                </c:pt>
                <c:pt idx="122">
                  <c:v>2020M05</c:v>
                </c:pt>
                <c:pt idx="123">
                  <c:v>2020M06</c:v>
                </c:pt>
                <c:pt idx="124">
                  <c:v>2020M07</c:v>
                </c:pt>
                <c:pt idx="125">
                  <c:v>2020M08</c:v>
                </c:pt>
                <c:pt idx="126">
                  <c:v>2020M09</c:v>
                </c:pt>
                <c:pt idx="127">
                  <c:v>2020M10</c:v>
                </c:pt>
                <c:pt idx="128">
                  <c:v>2020M11</c:v>
                </c:pt>
                <c:pt idx="129">
                  <c:v>2020M12</c:v>
                </c:pt>
                <c:pt idx="130">
                  <c:v>2021M01</c:v>
                </c:pt>
                <c:pt idx="131">
                  <c:v>2021M02</c:v>
                </c:pt>
                <c:pt idx="132">
                  <c:v>2021M03</c:v>
                </c:pt>
                <c:pt idx="133">
                  <c:v>2021M04</c:v>
                </c:pt>
                <c:pt idx="134">
                  <c:v>2021M05</c:v>
                </c:pt>
                <c:pt idx="135">
                  <c:v>2021M06</c:v>
                </c:pt>
                <c:pt idx="136">
                  <c:v>2021M07</c:v>
                </c:pt>
                <c:pt idx="137">
                  <c:v>2021M08</c:v>
                </c:pt>
                <c:pt idx="138">
                  <c:v>2021M09</c:v>
                </c:pt>
                <c:pt idx="139">
                  <c:v>2021M10</c:v>
                </c:pt>
                <c:pt idx="140">
                  <c:v>2021M11</c:v>
                </c:pt>
                <c:pt idx="141">
                  <c:v>2021M12</c:v>
                </c:pt>
                <c:pt idx="142">
                  <c:v>2022M01</c:v>
                </c:pt>
                <c:pt idx="143">
                  <c:v>2022M02</c:v>
                </c:pt>
                <c:pt idx="144">
                  <c:v>2022M03</c:v>
                </c:pt>
                <c:pt idx="145">
                  <c:v>2022M04</c:v>
                </c:pt>
                <c:pt idx="146">
                  <c:v>2022M05</c:v>
                </c:pt>
                <c:pt idx="147">
                  <c:v>2022M06</c:v>
                </c:pt>
                <c:pt idx="148">
                  <c:v>2022M07</c:v>
                </c:pt>
                <c:pt idx="149">
                  <c:v>2022M08</c:v>
                </c:pt>
                <c:pt idx="150">
                  <c:v>2022M09</c:v>
                </c:pt>
                <c:pt idx="151">
                  <c:v>2022M10</c:v>
                </c:pt>
                <c:pt idx="152">
                  <c:v>2022M11</c:v>
                </c:pt>
                <c:pt idx="153">
                  <c:v>2022M12</c:v>
                </c:pt>
                <c:pt idx="154">
                  <c:v>2023M01</c:v>
                </c:pt>
                <c:pt idx="155">
                  <c:v>2023M02</c:v>
                </c:pt>
                <c:pt idx="156">
                  <c:v>2023M03</c:v>
                </c:pt>
              </c:strCache>
              <c:extLst/>
            </c:strRef>
          </c:cat>
          <c:val>
            <c:numRef>
              <c:f>Sheet1!$BA$10:$IL$10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7-3600-4724-ADC4-89F2729C4938}"/>
            </c:ext>
          </c:extLst>
        </c:ser>
        <c:ser>
          <c:idx val="8"/>
          <c:order val="8"/>
          <c:tx>
            <c:strRef>
              <c:f>Sheet1!$B$17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Sheet1!$CK$2:$IK$2</c:f>
              <c:strCache>
                <c:ptCount val="157"/>
                <c:pt idx="0">
                  <c:v>2010M03</c:v>
                </c:pt>
                <c:pt idx="1">
                  <c:v>2010M04</c:v>
                </c:pt>
                <c:pt idx="2">
                  <c:v>2010M05</c:v>
                </c:pt>
                <c:pt idx="3">
                  <c:v>2010M06</c:v>
                </c:pt>
                <c:pt idx="4">
                  <c:v>2010M07</c:v>
                </c:pt>
                <c:pt idx="5">
                  <c:v>2010M08</c:v>
                </c:pt>
                <c:pt idx="6">
                  <c:v>2010M09</c:v>
                </c:pt>
                <c:pt idx="7">
                  <c:v>2010M10</c:v>
                </c:pt>
                <c:pt idx="8">
                  <c:v>2010M11</c:v>
                </c:pt>
                <c:pt idx="9">
                  <c:v>2010M12</c:v>
                </c:pt>
                <c:pt idx="10">
                  <c:v>2011M01</c:v>
                </c:pt>
                <c:pt idx="11">
                  <c:v>2011M02</c:v>
                </c:pt>
                <c:pt idx="12">
                  <c:v>2011M03</c:v>
                </c:pt>
                <c:pt idx="13">
                  <c:v>2011M04</c:v>
                </c:pt>
                <c:pt idx="14">
                  <c:v>2011M05</c:v>
                </c:pt>
                <c:pt idx="15">
                  <c:v>2011M06</c:v>
                </c:pt>
                <c:pt idx="16">
                  <c:v>2011M07</c:v>
                </c:pt>
                <c:pt idx="17">
                  <c:v>2011M08</c:v>
                </c:pt>
                <c:pt idx="18">
                  <c:v>2011M09</c:v>
                </c:pt>
                <c:pt idx="19">
                  <c:v>2011M10</c:v>
                </c:pt>
                <c:pt idx="20">
                  <c:v>2011M11</c:v>
                </c:pt>
                <c:pt idx="21">
                  <c:v>2011M12</c:v>
                </c:pt>
                <c:pt idx="22">
                  <c:v>2012M01</c:v>
                </c:pt>
                <c:pt idx="23">
                  <c:v>2012M02</c:v>
                </c:pt>
                <c:pt idx="24">
                  <c:v>2012M03</c:v>
                </c:pt>
                <c:pt idx="25">
                  <c:v>2012M04</c:v>
                </c:pt>
                <c:pt idx="26">
                  <c:v>2012M05</c:v>
                </c:pt>
                <c:pt idx="27">
                  <c:v>2012M06</c:v>
                </c:pt>
                <c:pt idx="28">
                  <c:v>2012M07</c:v>
                </c:pt>
                <c:pt idx="29">
                  <c:v>2012M08</c:v>
                </c:pt>
                <c:pt idx="30">
                  <c:v>2012M09</c:v>
                </c:pt>
                <c:pt idx="31">
                  <c:v>2012M10</c:v>
                </c:pt>
                <c:pt idx="32">
                  <c:v>2012M11</c:v>
                </c:pt>
                <c:pt idx="33">
                  <c:v>2012M12</c:v>
                </c:pt>
                <c:pt idx="34">
                  <c:v>2013M01</c:v>
                </c:pt>
                <c:pt idx="35">
                  <c:v>2013M02</c:v>
                </c:pt>
                <c:pt idx="36">
                  <c:v>2013M03</c:v>
                </c:pt>
                <c:pt idx="37">
                  <c:v>2013M04</c:v>
                </c:pt>
                <c:pt idx="38">
                  <c:v>2013M05</c:v>
                </c:pt>
                <c:pt idx="39">
                  <c:v>2013M06</c:v>
                </c:pt>
                <c:pt idx="40">
                  <c:v>2013M07</c:v>
                </c:pt>
                <c:pt idx="41">
                  <c:v>2013M08</c:v>
                </c:pt>
                <c:pt idx="42">
                  <c:v>2013M09</c:v>
                </c:pt>
                <c:pt idx="43">
                  <c:v>2013M10</c:v>
                </c:pt>
                <c:pt idx="44">
                  <c:v>2013M11</c:v>
                </c:pt>
                <c:pt idx="45">
                  <c:v>2013M12</c:v>
                </c:pt>
                <c:pt idx="46">
                  <c:v>2014M01</c:v>
                </c:pt>
                <c:pt idx="47">
                  <c:v>2014M02</c:v>
                </c:pt>
                <c:pt idx="48">
                  <c:v>2014M03</c:v>
                </c:pt>
                <c:pt idx="49">
                  <c:v>2014M04</c:v>
                </c:pt>
                <c:pt idx="50">
                  <c:v>2014M05</c:v>
                </c:pt>
                <c:pt idx="51">
                  <c:v>2014M06</c:v>
                </c:pt>
                <c:pt idx="52">
                  <c:v>2014M07</c:v>
                </c:pt>
                <c:pt idx="53">
                  <c:v>2014M08</c:v>
                </c:pt>
                <c:pt idx="54">
                  <c:v>2014M09</c:v>
                </c:pt>
                <c:pt idx="55">
                  <c:v>2014M10</c:v>
                </c:pt>
                <c:pt idx="56">
                  <c:v>2014M11</c:v>
                </c:pt>
                <c:pt idx="57">
                  <c:v>2014M12</c:v>
                </c:pt>
                <c:pt idx="58">
                  <c:v>2015M01</c:v>
                </c:pt>
                <c:pt idx="59">
                  <c:v>2015M02</c:v>
                </c:pt>
                <c:pt idx="60">
                  <c:v>2015M03</c:v>
                </c:pt>
                <c:pt idx="61">
                  <c:v>2015M04</c:v>
                </c:pt>
                <c:pt idx="62">
                  <c:v>2015M05</c:v>
                </c:pt>
                <c:pt idx="63">
                  <c:v>2015M06</c:v>
                </c:pt>
                <c:pt idx="64">
                  <c:v>2015M07</c:v>
                </c:pt>
                <c:pt idx="65">
                  <c:v>2015M08</c:v>
                </c:pt>
                <c:pt idx="66">
                  <c:v>2015M09</c:v>
                </c:pt>
                <c:pt idx="67">
                  <c:v>2015M10</c:v>
                </c:pt>
                <c:pt idx="68">
                  <c:v>2015M11</c:v>
                </c:pt>
                <c:pt idx="69">
                  <c:v>2015M12</c:v>
                </c:pt>
                <c:pt idx="70">
                  <c:v>2016M01</c:v>
                </c:pt>
                <c:pt idx="71">
                  <c:v>2016M02</c:v>
                </c:pt>
                <c:pt idx="72">
                  <c:v>2016M03</c:v>
                </c:pt>
                <c:pt idx="73">
                  <c:v>2016M04</c:v>
                </c:pt>
                <c:pt idx="74">
                  <c:v>2016M05</c:v>
                </c:pt>
                <c:pt idx="75">
                  <c:v>2016M06</c:v>
                </c:pt>
                <c:pt idx="76">
                  <c:v>2016M07</c:v>
                </c:pt>
                <c:pt idx="77">
                  <c:v>2016M08</c:v>
                </c:pt>
                <c:pt idx="78">
                  <c:v>2016M09</c:v>
                </c:pt>
                <c:pt idx="79">
                  <c:v>2016M10</c:v>
                </c:pt>
                <c:pt idx="80">
                  <c:v>2016M11</c:v>
                </c:pt>
                <c:pt idx="81">
                  <c:v>2016M12</c:v>
                </c:pt>
                <c:pt idx="82">
                  <c:v>2017M01</c:v>
                </c:pt>
                <c:pt idx="83">
                  <c:v>2017M02</c:v>
                </c:pt>
                <c:pt idx="84">
                  <c:v>2017M03</c:v>
                </c:pt>
                <c:pt idx="85">
                  <c:v>2017M04</c:v>
                </c:pt>
                <c:pt idx="86">
                  <c:v>2017M05</c:v>
                </c:pt>
                <c:pt idx="87">
                  <c:v>2017M06</c:v>
                </c:pt>
                <c:pt idx="88">
                  <c:v>2017M07</c:v>
                </c:pt>
                <c:pt idx="89">
                  <c:v>2017M08</c:v>
                </c:pt>
                <c:pt idx="90">
                  <c:v>2017M09</c:v>
                </c:pt>
                <c:pt idx="91">
                  <c:v>2017M10</c:v>
                </c:pt>
                <c:pt idx="92">
                  <c:v>2017M11</c:v>
                </c:pt>
                <c:pt idx="93">
                  <c:v>2017M12</c:v>
                </c:pt>
                <c:pt idx="94">
                  <c:v>2018M01</c:v>
                </c:pt>
                <c:pt idx="95">
                  <c:v>2018M02</c:v>
                </c:pt>
                <c:pt idx="96">
                  <c:v>2018M03</c:v>
                </c:pt>
                <c:pt idx="97">
                  <c:v>2018M04</c:v>
                </c:pt>
                <c:pt idx="98">
                  <c:v>2018M05</c:v>
                </c:pt>
                <c:pt idx="99">
                  <c:v>2018M06</c:v>
                </c:pt>
                <c:pt idx="100">
                  <c:v>2018M07</c:v>
                </c:pt>
                <c:pt idx="101">
                  <c:v>2018M08</c:v>
                </c:pt>
                <c:pt idx="102">
                  <c:v>2018M09</c:v>
                </c:pt>
                <c:pt idx="103">
                  <c:v>2018M10</c:v>
                </c:pt>
                <c:pt idx="104">
                  <c:v>2018M11</c:v>
                </c:pt>
                <c:pt idx="105">
                  <c:v>2018M12</c:v>
                </c:pt>
                <c:pt idx="106">
                  <c:v>2019M01</c:v>
                </c:pt>
                <c:pt idx="107">
                  <c:v>2019M02</c:v>
                </c:pt>
                <c:pt idx="108">
                  <c:v>2019M03</c:v>
                </c:pt>
                <c:pt idx="109">
                  <c:v>2019M04</c:v>
                </c:pt>
                <c:pt idx="110">
                  <c:v>2019M05</c:v>
                </c:pt>
                <c:pt idx="111">
                  <c:v>2019M06</c:v>
                </c:pt>
                <c:pt idx="112">
                  <c:v>2019M07</c:v>
                </c:pt>
                <c:pt idx="113">
                  <c:v>2019M08</c:v>
                </c:pt>
                <c:pt idx="114">
                  <c:v>2019M09</c:v>
                </c:pt>
                <c:pt idx="115">
                  <c:v>2019M10</c:v>
                </c:pt>
                <c:pt idx="116">
                  <c:v>2019M11</c:v>
                </c:pt>
                <c:pt idx="117">
                  <c:v>2019M12</c:v>
                </c:pt>
                <c:pt idx="118">
                  <c:v>2020M01</c:v>
                </c:pt>
                <c:pt idx="119">
                  <c:v>2020M02</c:v>
                </c:pt>
                <c:pt idx="120">
                  <c:v>2020M03</c:v>
                </c:pt>
                <c:pt idx="121">
                  <c:v>2020M04</c:v>
                </c:pt>
                <c:pt idx="122">
                  <c:v>2020M05</c:v>
                </c:pt>
                <c:pt idx="123">
                  <c:v>2020M06</c:v>
                </c:pt>
                <c:pt idx="124">
                  <c:v>2020M07</c:v>
                </c:pt>
                <c:pt idx="125">
                  <c:v>2020M08</c:v>
                </c:pt>
                <c:pt idx="126">
                  <c:v>2020M09</c:v>
                </c:pt>
                <c:pt idx="127">
                  <c:v>2020M10</c:v>
                </c:pt>
                <c:pt idx="128">
                  <c:v>2020M11</c:v>
                </c:pt>
                <c:pt idx="129">
                  <c:v>2020M12</c:v>
                </c:pt>
                <c:pt idx="130">
                  <c:v>2021M01</c:v>
                </c:pt>
                <c:pt idx="131">
                  <c:v>2021M02</c:v>
                </c:pt>
                <c:pt idx="132">
                  <c:v>2021M03</c:v>
                </c:pt>
                <c:pt idx="133">
                  <c:v>2021M04</c:v>
                </c:pt>
                <c:pt idx="134">
                  <c:v>2021M05</c:v>
                </c:pt>
                <c:pt idx="135">
                  <c:v>2021M06</c:v>
                </c:pt>
                <c:pt idx="136">
                  <c:v>2021M07</c:v>
                </c:pt>
                <c:pt idx="137">
                  <c:v>2021M08</c:v>
                </c:pt>
                <c:pt idx="138">
                  <c:v>2021M09</c:v>
                </c:pt>
                <c:pt idx="139">
                  <c:v>2021M10</c:v>
                </c:pt>
                <c:pt idx="140">
                  <c:v>2021M11</c:v>
                </c:pt>
                <c:pt idx="141">
                  <c:v>2021M12</c:v>
                </c:pt>
                <c:pt idx="142">
                  <c:v>2022M01</c:v>
                </c:pt>
                <c:pt idx="143">
                  <c:v>2022M02</c:v>
                </c:pt>
                <c:pt idx="144">
                  <c:v>2022M03</c:v>
                </c:pt>
                <c:pt idx="145">
                  <c:v>2022M04</c:v>
                </c:pt>
                <c:pt idx="146">
                  <c:v>2022M05</c:v>
                </c:pt>
                <c:pt idx="147">
                  <c:v>2022M06</c:v>
                </c:pt>
                <c:pt idx="148">
                  <c:v>2022M07</c:v>
                </c:pt>
                <c:pt idx="149">
                  <c:v>2022M08</c:v>
                </c:pt>
                <c:pt idx="150">
                  <c:v>2022M09</c:v>
                </c:pt>
                <c:pt idx="151">
                  <c:v>2022M10</c:v>
                </c:pt>
                <c:pt idx="152">
                  <c:v>2022M11</c:v>
                </c:pt>
                <c:pt idx="153">
                  <c:v>2022M12</c:v>
                </c:pt>
                <c:pt idx="154">
                  <c:v>2023M01</c:v>
                </c:pt>
                <c:pt idx="155">
                  <c:v>2023M02</c:v>
                </c:pt>
                <c:pt idx="156">
                  <c:v>2023M03</c:v>
                </c:pt>
              </c:strCache>
              <c:extLst/>
            </c:strRef>
          </c:cat>
          <c:val>
            <c:numRef>
              <c:f>Sheet1!$CK$17:$IK$17</c:f>
              <c:numCache>
                <c:formatCode>General</c:formatCode>
                <c:ptCount val="157"/>
                <c:pt idx="0">
                  <c:v>4.9212847945464802</c:v>
                </c:pt>
                <c:pt idx="1">
                  <c:v>6.0683437499999986</c:v>
                </c:pt>
                <c:pt idx="2">
                  <c:v>7.3041324200913191</c:v>
                </c:pt>
                <c:pt idx="3">
                  <c:v>7.5393621281464593</c:v>
                </c:pt>
                <c:pt idx="4">
                  <c:v>7.11977473624182</c:v>
                </c:pt>
                <c:pt idx="5">
                  <c:v>9.1589361087019405</c:v>
                </c:pt>
                <c:pt idx="6">
                  <c:v>12.41567364258848</c:v>
                </c:pt>
                <c:pt idx="7">
                  <c:v>13.975541419552314</c:v>
                </c:pt>
                <c:pt idx="8">
                  <c:v>14.698097219595235</c:v>
                </c:pt>
                <c:pt idx="9">
                  <c:v>14.109999999999998</c:v>
                </c:pt>
                <c:pt idx="10">
                  <c:v>15.287675895603861</c:v>
                </c:pt>
                <c:pt idx="11">
                  <c:v>17.251053873377877</c:v>
                </c:pt>
                <c:pt idx="12">
                  <c:v>18.533559222732155</c:v>
                </c:pt>
                <c:pt idx="13">
                  <c:v>23.700928412713733</c:v>
                </c:pt>
                <c:pt idx="14">
                  <c:v>40.710853798925548</c:v>
                </c:pt>
                <c:pt idx="15">
                  <c:v>52.208704787489204</c:v>
                </c:pt>
                <c:pt idx="16">
                  <c:v>58.154378300528052</c:v>
                </c:pt>
                <c:pt idx="17">
                  <c:v>74.075524455483361</c:v>
                </c:pt>
                <c:pt idx="18">
                  <c:v>98.156485332343124</c:v>
                </c:pt>
                <c:pt idx="19">
                  <c:v>115.00682680955407</c:v>
                </c:pt>
                <c:pt idx="20">
                  <c:v>124.32063079942901</c:v>
                </c:pt>
                <c:pt idx="21">
                  <c:v>123.79</c:v>
                </c:pt>
                <c:pt idx="22">
                  <c:v>120.62471564679302</c:v>
                </c:pt>
                <c:pt idx="23">
                  <c:v>117.36663605051665</c:v>
                </c:pt>
                <c:pt idx="24">
                  <c:v>115.4804446324497</c:v>
                </c:pt>
                <c:pt idx="25">
                  <c:v>106.27929507174049</c:v>
                </c:pt>
                <c:pt idx="26">
                  <c:v>84.147100513458852</c:v>
                </c:pt>
                <c:pt idx="27">
                  <c:v>73.246908580881808</c:v>
                </c:pt>
                <c:pt idx="28">
                  <c:v>68.350232767578817</c:v>
                </c:pt>
                <c:pt idx="29">
                  <c:v>53.579723839939874</c:v>
                </c:pt>
                <c:pt idx="30">
                  <c:v>32.304801133326208</c:v>
                </c:pt>
                <c:pt idx="31">
                  <c:v>21.727003904178911</c:v>
                </c:pt>
                <c:pt idx="32">
                  <c:v>16.04414968456404</c:v>
                </c:pt>
                <c:pt idx="33">
                  <c:v>16.2</c:v>
                </c:pt>
                <c:pt idx="34">
                  <c:v>17.496642423034743</c:v>
                </c:pt>
                <c:pt idx="35">
                  <c:v>16.783747044917241</c:v>
                </c:pt>
                <c:pt idx="36">
                  <c:v>15.825637020404152</c:v>
                </c:pt>
                <c:pt idx="37">
                  <c:v>15.222585323407129</c:v>
                </c:pt>
                <c:pt idx="38">
                  <c:v>13.442488418266041</c:v>
                </c:pt>
                <c:pt idx="39">
                  <c:v>11.676372758524574</c:v>
                </c:pt>
                <c:pt idx="40">
                  <c:v>10.838898609448369</c:v>
                </c:pt>
                <c:pt idx="41">
                  <c:v>8.7247741582261167</c:v>
                </c:pt>
                <c:pt idx="42">
                  <c:v>8.1829460168188586</c:v>
                </c:pt>
                <c:pt idx="43">
                  <c:v>8.2714222419140455</c:v>
                </c:pt>
                <c:pt idx="44">
                  <c:v>8.3482363238512036</c:v>
                </c:pt>
                <c:pt idx="45">
                  <c:v>9.2799999999999905</c:v>
                </c:pt>
                <c:pt idx="46">
                  <c:v>9.3123026899202053</c:v>
                </c:pt>
                <c:pt idx="47">
                  <c:v>10.222530628246611</c:v>
                </c:pt>
                <c:pt idx="48">
                  <c:v>12.094950048971612</c:v>
                </c:pt>
                <c:pt idx="49">
                  <c:v>13.80847113884556</c:v>
                </c:pt>
                <c:pt idx="50">
                  <c:v>17.323075731164053</c:v>
                </c:pt>
                <c:pt idx="51">
                  <c:v>19.094493426140765</c:v>
                </c:pt>
                <c:pt idx="52">
                  <c:v>19.587642402008115</c:v>
                </c:pt>
                <c:pt idx="53">
                  <c:v>21.088293348937007</c:v>
                </c:pt>
                <c:pt idx="54">
                  <c:v>22.005982905982915</c:v>
                </c:pt>
                <c:pt idx="55">
                  <c:v>20.909512125534942</c:v>
                </c:pt>
                <c:pt idx="56">
                  <c:v>19.835629400168955</c:v>
                </c:pt>
                <c:pt idx="57">
                  <c:v>16.959999999999994</c:v>
                </c:pt>
                <c:pt idx="58">
                  <c:v>17.674294720252163</c:v>
                </c:pt>
                <c:pt idx="59">
                  <c:v>19.108036148090555</c:v>
                </c:pt>
                <c:pt idx="60">
                  <c:v>17.484884942232391</c:v>
                </c:pt>
                <c:pt idx="61">
                  <c:v>15.930673157943994</c:v>
                </c:pt>
                <c:pt idx="62">
                  <c:v>12.064686992603276</c:v>
                </c:pt>
                <c:pt idx="63">
                  <c:v>10.465104231349221</c:v>
                </c:pt>
                <c:pt idx="64">
                  <c:v>9.5719664755182947</c:v>
                </c:pt>
                <c:pt idx="65">
                  <c:v>8.2616018306635954</c:v>
                </c:pt>
                <c:pt idx="66">
                  <c:v>9.0134354066985658</c:v>
                </c:pt>
                <c:pt idx="67">
                  <c:v>9.6613099535843094</c:v>
                </c:pt>
                <c:pt idx="68">
                  <c:v>9.7713953090224361</c:v>
                </c:pt>
                <c:pt idx="69">
                  <c:v>11.590000000000011</c:v>
                </c:pt>
                <c:pt idx="70">
                  <c:v>10.86893675347563</c:v>
                </c:pt>
                <c:pt idx="71">
                  <c:v>10.482618320610696</c:v>
                </c:pt>
                <c:pt idx="72">
                  <c:v>10.698977186311796</c:v>
                </c:pt>
                <c:pt idx="73">
                  <c:v>10.831099461603875</c:v>
                </c:pt>
                <c:pt idx="74">
                  <c:v>10.434389003954074</c:v>
                </c:pt>
                <c:pt idx="75">
                  <c:v>10.604796656335131</c:v>
                </c:pt>
                <c:pt idx="76">
                  <c:v>10.938471607496005</c:v>
                </c:pt>
                <c:pt idx="77">
                  <c:v>11.367180754968148</c:v>
                </c:pt>
                <c:pt idx="78">
                  <c:v>10.277666604442782</c:v>
                </c:pt>
                <c:pt idx="79">
                  <c:v>10.372617345067855</c:v>
                </c:pt>
                <c:pt idx="80">
                  <c:v>11.386442904049627</c:v>
                </c:pt>
                <c:pt idx="81">
                  <c:v>10.519999999999992</c:v>
                </c:pt>
                <c:pt idx="82">
                  <c:v>10.28040204966495</c:v>
                </c:pt>
                <c:pt idx="83">
                  <c:v>8.4429568234387116</c:v>
                </c:pt>
                <c:pt idx="84">
                  <c:v>7.6076772709850529</c:v>
                </c:pt>
                <c:pt idx="85">
                  <c:v>7.6716005706133865</c:v>
                </c:pt>
                <c:pt idx="86">
                  <c:v>8.2280136986301233</c:v>
                </c:pt>
                <c:pt idx="87">
                  <c:v>9.0642736662560335</c:v>
                </c:pt>
                <c:pt idx="88">
                  <c:v>7.9132480818414326</c:v>
                </c:pt>
                <c:pt idx="89">
                  <c:v>6.444996189024395</c:v>
                </c:pt>
                <c:pt idx="90">
                  <c:v>5.7392897619947219</c:v>
                </c:pt>
                <c:pt idx="91">
                  <c:v>5.2956789322458251</c:v>
                </c:pt>
                <c:pt idx="92">
                  <c:v>4.2285197368420908</c:v>
                </c:pt>
                <c:pt idx="93">
                  <c:v>4.2400000000000135</c:v>
                </c:pt>
                <c:pt idx="94">
                  <c:v>3.6326367766146577</c:v>
                </c:pt>
                <c:pt idx="95">
                  <c:v>3.7997367645614317</c:v>
                </c:pt>
                <c:pt idx="96">
                  <c:v>4.5990591477216709</c:v>
                </c:pt>
                <c:pt idx="97">
                  <c:v>4.0873643108160964</c:v>
                </c:pt>
                <c:pt idx="98">
                  <c:v>2.7008043520497349</c:v>
                </c:pt>
                <c:pt idx="99">
                  <c:v>2.1379834837718681</c:v>
                </c:pt>
                <c:pt idx="100">
                  <c:v>2.4905316259216153</c:v>
                </c:pt>
                <c:pt idx="101">
                  <c:v>4.3018696211296961</c:v>
                </c:pt>
                <c:pt idx="102">
                  <c:v>4.7545113524185476</c:v>
                </c:pt>
                <c:pt idx="103">
                  <c:v>4.4326802218114389</c:v>
                </c:pt>
                <c:pt idx="104">
                  <c:v>5.421676194167242</c:v>
                </c:pt>
                <c:pt idx="105">
                  <c:v>5.7799999999999967</c:v>
                </c:pt>
                <c:pt idx="106">
                  <c:v>6.6416231250620754</c:v>
                </c:pt>
                <c:pt idx="107">
                  <c:v>7.1677234168474868</c:v>
                </c:pt>
                <c:pt idx="108">
                  <c:v>6.9834601804629362</c:v>
                </c:pt>
                <c:pt idx="109">
                  <c:v>6.6383185062078436</c:v>
                </c:pt>
                <c:pt idx="110">
                  <c:v>7.6365213961743228</c:v>
                </c:pt>
                <c:pt idx="111">
                  <c:v>6.3190591924735084</c:v>
                </c:pt>
                <c:pt idx="112">
                  <c:v>7.1681341884558494</c:v>
                </c:pt>
                <c:pt idx="113">
                  <c:v>6.501583786455746</c:v>
                </c:pt>
                <c:pt idx="114">
                  <c:v>5.9982102161100324</c:v>
                </c:pt>
                <c:pt idx="115">
                  <c:v>5.954622256748876</c:v>
                </c:pt>
                <c:pt idx="116">
                  <c:v>5.0807453535159945</c:v>
                </c:pt>
                <c:pt idx="117">
                  <c:v>4.2599999999999856</c:v>
                </c:pt>
                <c:pt idx="118">
                  <c:v>3.7463533353039766</c:v>
                </c:pt>
                <c:pt idx="119">
                  <c:v>3.2347580566644023</c:v>
                </c:pt>
                <c:pt idx="120">
                  <c:v>3.1680605120248284</c:v>
                </c:pt>
                <c:pt idx="121">
                  <c:v>4.482432117920859</c:v>
                </c:pt>
                <c:pt idx="122">
                  <c:v>3.5932209302325679</c:v>
                </c:pt>
                <c:pt idx="123">
                  <c:v>4.6158014820592825</c:v>
                </c:pt>
                <c:pt idx="124">
                  <c:v>4.2904616283599433</c:v>
                </c:pt>
                <c:pt idx="125">
                  <c:v>4.3111881382561039</c:v>
                </c:pt>
                <c:pt idx="126">
                  <c:v>4.6790432310557692</c:v>
                </c:pt>
                <c:pt idx="127">
                  <c:v>4.1690315075133437</c:v>
                </c:pt>
                <c:pt idx="128">
                  <c:v>4.7828585205902181</c:v>
                </c:pt>
                <c:pt idx="129">
                  <c:v>6.1900000000000155</c:v>
                </c:pt>
                <c:pt idx="130">
                  <c:v>6.5790513912268578</c:v>
                </c:pt>
                <c:pt idx="131">
                  <c:v>7.8919636184857405</c:v>
                </c:pt>
                <c:pt idx="132">
                  <c:v>7.9071060368482797</c:v>
                </c:pt>
                <c:pt idx="133">
                  <c:v>7.5977830462550831</c:v>
                </c:pt>
                <c:pt idx="134">
                  <c:v>9.3174995123854139</c:v>
                </c:pt>
                <c:pt idx="135">
                  <c:v>9.2959362549801003</c:v>
                </c:pt>
                <c:pt idx="136">
                  <c:v>9.0228361405900284</c:v>
                </c:pt>
                <c:pt idx="137">
                  <c:v>9.6396898616154658</c:v>
                </c:pt>
                <c:pt idx="138">
                  <c:v>11.622880296817025</c:v>
                </c:pt>
                <c:pt idx="139">
                  <c:v>12.629816611682514</c:v>
                </c:pt>
                <c:pt idx="140">
                  <c:v>12.130770559447285</c:v>
                </c:pt>
                <c:pt idx="141">
                  <c:v>11.62</c:v>
                </c:pt>
                <c:pt idx="142">
                  <c:v>12.545027624309407</c:v>
                </c:pt>
                <c:pt idx="143">
                  <c:v>11.565988580276811</c:v>
                </c:pt>
                <c:pt idx="144">
                  <c:v>16.130442665637975</c:v>
                </c:pt>
                <c:pt idx="145">
                  <c:v>19.476359469009662</c:v>
                </c:pt>
                <c:pt idx="146">
                  <c:v>19.339079196665413</c:v>
                </c:pt>
                <c:pt idx="147">
                  <c:v>19.671140483383695</c:v>
                </c:pt>
                <c:pt idx="148">
                  <c:v>19.823461356092949</c:v>
                </c:pt>
                <c:pt idx="149">
                  <c:v>19.089627376425856</c:v>
                </c:pt>
                <c:pt idx="150">
                  <c:v>18.493867731748125</c:v>
                </c:pt>
                <c:pt idx="151">
                  <c:v>15.663684932760047</c:v>
                </c:pt>
                <c:pt idx="152">
                  <c:v>13.993598691384953</c:v>
                </c:pt>
                <c:pt idx="153">
                  <c:v>13.390000000000002</c:v>
                </c:pt>
                <c:pt idx="154">
                  <c:v>11.792332681017607</c:v>
                </c:pt>
                <c:pt idx="155">
                  <c:v>11.391841595662257</c:v>
                </c:pt>
                <c:pt idx="156">
                  <c:v>7.3778494623655861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8-3600-4724-ADC4-89F2729C4938}"/>
            </c:ext>
          </c:extLst>
        </c:ser>
        <c:ser>
          <c:idx val="9"/>
          <c:order val="9"/>
          <c:tx>
            <c:strRef>
              <c:f>Sheet1!$B$20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strRef>
              <c:f>Sheet1!$CK$2:$IK$2</c:f>
              <c:strCache>
                <c:ptCount val="157"/>
                <c:pt idx="0">
                  <c:v>2010M03</c:v>
                </c:pt>
                <c:pt idx="1">
                  <c:v>2010M04</c:v>
                </c:pt>
                <c:pt idx="2">
                  <c:v>2010M05</c:v>
                </c:pt>
                <c:pt idx="3">
                  <c:v>2010M06</c:v>
                </c:pt>
                <c:pt idx="4">
                  <c:v>2010M07</c:v>
                </c:pt>
                <c:pt idx="5">
                  <c:v>2010M08</c:v>
                </c:pt>
                <c:pt idx="6">
                  <c:v>2010M09</c:v>
                </c:pt>
                <c:pt idx="7">
                  <c:v>2010M10</c:v>
                </c:pt>
                <c:pt idx="8">
                  <c:v>2010M11</c:v>
                </c:pt>
                <c:pt idx="9">
                  <c:v>2010M12</c:v>
                </c:pt>
                <c:pt idx="10">
                  <c:v>2011M01</c:v>
                </c:pt>
                <c:pt idx="11">
                  <c:v>2011M02</c:v>
                </c:pt>
                <c:pt idx="12">
                  <c:v>2011M03</c:v>
                </c:pt>
                <c:pt idx="13">
                  <c:v>2011M04</c:v>
                </c:pt>
                <c:pt idx="14">
                  <c:v>2011M05</c:v>
                </c:pt>
                <c:pt idx="15">
                  <c:v>2011M06</c:v>
                </c:pt>
                <c:pt idx="16">
                  <c:v>2011M07</c:v>
                </c:pt>
                <c:pt idx="17">
                  <c:v>2011M08</c:v>
                </c:pt>
                <c:pt idx="18">
                  <c:v>2011M09</c:v>
                </c:pt>
                <c:pt idx="19">
                  <c:v>2011M10</c:v>
                </c:pt>
                <c:pt idx="20">
                  <c:v>2011M11</c:v>
                </c:pt>
                <c:pt idx="21">
                  <c:v>2011M12</c:v>
                </c:pt>
                <c:pt idx="22">
                  <c:v>2012M01</c:v>
                </c:pt>
                <c:pt idx="23">
                  <c:v>2012M02</c:v>
                </c:pt>
                <c:pt idx="24">
                  <c:v>2012M03</c:v>
                </c:pt>
                <c:pt idx="25">
                  <c:v>2012M04</c:v>
                </c:pt>
                <c:pt idx="26">
                  <c:v>2012M05</c:v>
                </c:pt>
                <c:pt idx="27">
                  <c:v>2012M06</c:v>
                </c:pt>
                <c:pt idx="28">
                  <c:v>2012M07</c:v>
                </c:pt>
                <c:pt idx="29">
                  <c:v>2012M08</c:v>
                </c:pt>
                <c:pt idx="30">
                  <c:v>2012M09</c:v>
                </c:pt>
                <c:pt idx="31">
                  <c:v>2012M10</c:v>
                </c:pt>
                <c:pt idx="32">
                  <c:v>2012M11</c:v>
                </c:pt>
                <c:pt idx="33">
                  <c:v>2012M12</c:v>
                </c:pt>
                <c:pt idx="34">
                  <c:v>2013M01</c:v>
                </c:pt>
                <c:pt idx="35">
                  <c:v>2013M02</c:v>
                </c:pt>
                <c:pt idx="36">
                  <c:v>2013M03</c:v>
                </c:pt>
                <c:pt idx="37">
                  <c:v>2013M04</c:v>
                </c:pt>
                <c:pt idx="38">
                  <c:v>2013M05</c:v>
                </c:pt>
                <c:pt idx="39">
                  <c:v>2013M06</c:v>
                </c:pt>
                <c:pt idx="40">
                  <c:v>2013M07</c:v>
                </c:pt>
                <c:pt idx="41">
                  <c:v>2013M08</c:v>
                </c:pt>
                <c:pt idx="42">
                  <c:v>2013M09</c:v>
                </c:pt>
                <c:pt idx="43">
                  <c:v>2013M10</c:v>
                </c:pt>
                <c:pt idx="44">
                  <c:v>2013M11</c:v>
                </c:pt>
                <c:pt idx="45">
                  <c:v>2013M12</c:v>
                </c:pt>
                <c:pt idx="46">
                  <c:v>2014M01</c:v>
                </c:pt>
                <c:pt idx="47">
                  <c:v>2014M02</c:v>
                </c:pt>
                <c:pt idx="48">
                  <c:v>2014M03</c:v>
                </c:pt>
                <c:pt idx="49">
                  <c:v>2014M04</c:v>
                </c:pt>
                <c:pt idx="50">
                  <c:v>2014M05</c:v>
                </c:pt>
                <c:pt idx="51">
                  <c:v>2014M06</c:v>
                </c:pt>
                <c:pt idx="52">
                  <c:v>2014M07</c:v>
                </c:pt>
                <c:pt idx="53">
                  <c:v>2014M08</c:v>
                </c:pt>
                <c:pt idx="54">
                  <c:v>2014M09</c:v>
                </c:pt>
                <c:pt idx="55">
                  <c:v>2014M10</c:v>
                </c:pt>
                <c:pt idx="56">
                  <c:v>2014M11</c:v>
                </c:pt>
                <c:pt idx="57">
                  <c:v>2014M12</c:v>
                </c:pt>
                <c:pt idx="58">
                  <c:v>2015M01</c:v>
                </c:pt>
                <c:pt idx="59">
                  <c:v>2015M02</c:v>
                </c:pt>
                <c:pt idx="60">
                  <c:v>2015M03</c:v>
                </c:pt>
                <c:pt idx="61">
                  <c:v>2015M04</c:v>
                </c:pt>
                <c:pt idx="62">
                  <c:v>2015M05</c:v>
                </c:pt>
                <c:pt idx="63">
                  <c:v>2015M06</c:v>
                </c:pt>
                <c:pt idx="64">
                  <c:v>2015M07</c:v>
                </c:pt>
                <c:pt idx="65">
                  <c:v>2015M08</c:v>
                </c:pt>
                <c:pt idx="66">
                  <c:v>2015M09</c:v>
                </c:pt>
                <c:pt idx="67">
                  <c:v>2015M10</c:v>
                </c:pt>
                <c:pt idx="68">
                  <c:v>2015M11</c:v>
                </c:pt>
                <c:pt idx="69">
                  <c:v>2015M12</c:v>
                </c:pt>
                <c:pt idx="70">
                  <c:v>2016M01</c:v>
                </c:pt>
                <c:pt idx="71">
                  <c:v>2016M02</c:v>
                </c:pt>
                <c:pt idx="72">
                  <c:v>2016M03</c:v>
                </c:pt>
                <c:pt idx="73">
                  <c:v>2016M04</c:v>
                </c:pt>
                <c:pt idx="74">
                  <c:v>2016M05</c:v>
                </c:pt>
                <c:pt idx="75">
                  <c:v>2016M06</c:v>
                </c:pt>
                <c:pt idx="76">
                  <c:v>2016M07</c:v>
                </c:pt>
                <c:pt idx="77">
                  <c:v>2016M08</c:v>
                </c:pt>
                <c:pt idx="78">
                  <c:v>2016M09</c:v>
                </c:pt>
                <c:pt idx="79">
                  <c:v>2016M10</c:v>
                </c:pt>
                <c:pt idx="80">
                  <c:v>2016M11</c:v>
                </c:pt>
                <c:pt idx="81">
                  <c:v>2016M12</c:v>
                </c:pt>
                <c:pt idx="82">
                  <c:v>2017M01</c:v>
                </c:pt>
                <c:pt idx="83">
                  <c:v>2017M02</c:v>
                </c:pt>
                <c:pt idx="84">
                  <c:v>2017M03</c:v>
                </c:pt>
                <c:pt idx="85">
                  <c:v>2017M04</c:v>
                </c:pt>
                <c:pt idx="86">
                  <c:v>2017M05</c:v>
                </c:pt>
                <c:pt idx="87">
                  <c:v>2017M06</c:v>
                </c:pt>
                <c:pt idx="88">
                  <c:v>2017M07</c:v>
                </c:pt>
                <c:pt idx="89">
                  <c:v>2017M08</c:v>
                </c:pt>
                <c:pt idx="90">
                  <c:v>2017M09</c:v>
                </c:pt>
                <c:pt idx="91">
                  <c:v>2017M10</c:v>
                </c:pt>
                <c:pt idx="92">
                  <c:v>2017M11</c:v>
                </c:pt>
                <c:pt idx="93">
                  <c:v>2017M12</c:v>
                </c:pt>
                <c:pt idx="94">
                  <c:v>2018M01</c:v>
                </c:pt>
                <c:pt idx="95">
                  <c:v>2018M02</c:v>
                </c:pt>
                <c:pt idx="96">
                  <c:v>2018M03</c:v>
                </c:pt>
                <c:pt idx="97">
                  <c:v>2018M04</c:v>
                </c:pt>
                <c:pt idx="98">
                  <c:v>2018M05</c:v>
                </c:pt>
                <c:pt idx="99">
                  <c:v>2018M06</c:v>
                </c:pt>
                <c:pt idx="100">
                  <c:v>2018M07</c:v>
                </c:pt>
                <c:pt idx="101">
                  <c:v>2018M08</c:v>
                </c:pt>
                <c:pt idx="102">
                  <c:v>2018M09</c:v>
                </c:pt>
                <c:pt idx="103">
                  <c:v>2018M10</c:v>
                </c:pt>
                <c:pt idx="104">
                  <c:v>2018M11</c:v>
                </c:pt>
                <c:pt idx="105">
                  <c:v>2018M12</c:v>
                </c:pt>
                <c:pt idx="106">
                  <c:v>2019M01</c:v>
                </c:pt>
                <c:pt idx="107">
                  <c:v>2019M02</c:v>
                </c:pt>
                <c:pt idx="108">
                  <c:v>2019M03</c:v>
                </c:pt>
                <c:pt idx="109">
                  <c:v>2019M04</c:v>
                </c:pt>
                <c:pt idx="110">
                  <c:v>2019M05</c:v>
                </c:pt>
                <c:pt idx="111">
                  <c:v>2019M06</c:v>
                </c:pt>
                <c:pt idx="112">
                  <c:v>2019M07</c:v>
                </c:pt>
                <c:pt idx="113">
                  <c:v>2019M08</c:v>
                </c:pt>
                <c:pt idx="114">
                  <c:v>2019M09</c:v>
                </c:pt>
                <c:pt idx="115">
                  <c:v>2019M10</c:v>
                </c:pt>
                <c:pt idx="116">
                  <c:v>2019M11</c:v>
                </c:pt>
                <c:pt idx="117">
                  <c:v>2019M12</c:v>
                </c:pt>
                <c:pt idx="118">
                  <c:v>2020M01</c:v>
                </c:pt>
                <c:pt idx="119">
                  <c:v>2020M02</c:v>
                </c:pt>
                <c:pt idx="120">
                  <c:v>2020M03</c:v>
                </c:pt>
                <c:pt idx="121">
                  <c:v>2020M04</c:v>
                </c:pt>
                <c:pt idx="122">
                  <c:v>2020M05</c:v>
                </c:pt>
                <c:pt idx="123">
                  <c:v>2020M06</c:v>
                </c:pt>
                <c:pt idx="124">
                  <c:v>2020M07</c:v>
                </c:pt>
                <c:pt idx="125">
                  <c:v>2020M08</c:v>
                </c:pt>
                <c:pt idx="126">
                  <c:v>2020M09</c:v>
                </c:pt>
                <c:pt idx="127">
                  <c:v>2020M10</c:v>
                </c:pt>
                <c:pt idx="128">
                  <c:v>2020M11</c:v>
                </c:pt>
                <c:pt idx="129">
                  <c:v>2020M12</c:v>
                </c:pt>
                <c:pt idx="130">
                  <c:v>2021M01</c:v>
                </c:pt>
                <c:pt idx="131">
                  <c:v>2021M02</c:v>
                </c:pt>
                <c:pt idx="132">
                  <c:v>2021M03</c:v>
                </c:pt>
                <c:pt idx="133">
                  <c:v>2021M04</c:v>
                </c:pt>
                <c:pt idx="134">
                  <c:v>2021M05</c:v>
                </c:pt>
                <c:pt idx="135">
                  <c:v>2021M06</c:v>
                </c:pt>
                <c:pt idx="136">
                  <c:v>2021M07</c:v>
                </c:pt>
                <c:pt idx="137">
                  <c:v>2021M08</c:v>
                </c:pt>
                <c:pt idx="138">
                  <c:v>2021M09</c:v>
                </c:pt>
                <c:pt idx="139">
                  <c:v>2021M10</c:v>
                </c:pt>
                <c:pt idx="140">
                  <c:v>2021M11</c:v>
                </c:pt>
                <c:pt idx="141">
                  <c:v>2021M12</c:v>
                </c:pt>
                <c:pt idx="142">
                  <c:v>2022M01</c:v>
                </c:pt>
                <c:pt idx="143">
                  <c:v>2022M02</c:v>
                </c:pt>
                <c:pt idx="144">
                  <c:v>2022M03</c:v>
                </c:pt>
                <c:pt idx="145">
                  <c:v>2022M04</c:v>
                </c:pt>
                <c:pt idx="146">
                  <c:v>2022M05</c:v>
                </c:pt>
                <c:pt idx="147">
                  <c:v>2022M06</c:v>
                </c:pt>
                <c:pt idx="148">
                  <c:v>2022M07</c:v>
                </c:pt>
                <c:pt idx="149">
                  <c:v>2022M08</c:v>
                </c:pt>
                <c:pt idx="150">
                  <c:v>2022M09</c:v>
                </c:pt>
                <c:pt idx="151">
                  <c:v>2022M10</c:v>
                </c:pt>
                <c:pt idx="152">
                  <c:v>2022M11</c:v>
                </c:pt>
                <c:pt idx="153">
                  <c:v>2022M12</c:v>
                </c:pt>
                <c:pt idx="154">
                  <c:v>2023M01</c:v>
                </c:pt>
                <c:pt idx="155">
                  <c:v>2023M02</c:v>
                </c:pt>
                <c:pt idx="156">
                  <c:v>2023M03</c:v>
                </c:pt>
              </c:strCache>
              <c:extLst/>
            </c:strRef>
          </c:cat>
          <c:val>
            <c:numRef>
              <c:f>Sheet1!$CK$20:$IK$20</c:f>
              <c:numCache>
                <c:formatCode>General</c:formatCode>
                <c:ptCount val="157"/>
                <c:pt idx="0">
                  <c:v>3.0854584335739119</c:v>
                </c:pt>
                <c:pt idx="1">
                  <c:v>3.4406672597864612</c:v>
                </c:pt>
                <c:pt idx="2">
                  <c:v>2.0109300095877312</c:v>
                </c:pt>
                <c:pt idx="3">
                  <c:v>1.9857353963838724</c:v>
                </c:pt>
                <c:pt idx="4">
                  <c:v>2.0046907574704691</c:v>
                </c:pt>
                <c:pt idx="5">
                  <c:v>2.0834635416666565</c:v>
                </c:pt>
                <c:pt idx="6">
                  <c:v>2.751021992238035</c:v>
                </c:pt>
                <c:pt idx="7">
                  <c:v>2.2578542094455911</c:v>
                </c:pt>
                <c:pt idx="8">
                  <c:v>4.3915880503144695</c:v>
                </c:pt>
                <c:pt idx="9">
                  <c:v>4.1599999999999939</c:v>
                </c:pt>
                <c:pt idx="10">
                  <c:v>4.4094103561807705</c:v>
                </c:pt>
                <c:pt idx="11">
                  <c:v>17.612053811659194</c:v>
                </c:pt>
                <c:pt idx="12">
                  <c:v>17.670076472340845</c:v>
                </c:pt>
                <c:pt idx="13">
                  <c:v>18.632671212570422</c:v>
                </c:pt>
                <c:pt idx="14">
                  <c:v>20.020215982721375</c:v>
                </c:pt>
                <c:pt idx="15">
                  <c:v>26.601680540593463</c:v>
                </c:pt>
                <c:pt idx="16">
                  <c:v>29.486575342465741</c:v>
                </c:pt>
                <c:pt idx="17">
                  <c:v>35.779454811919877</c:v>
                </c:pt>
                <c:pt idx="18">
                  <c:v>41.136850226637087</c:v>
                </c:pt>
                <c:pt idx="19">
                  <c:v>48.14912516823685</c:v>
                </c:pt>
                <c:pt idx="20">
                  <c:v>61.572679550043262</c:v>
                </c:pt>
                <c:pt idx="21">
                  <c:v>63.229999999999961</c:v>
                </c:pt>
                <c:pt idx="22">
                  <c:v>63.294986563153188</c:v>
                </c:pt>
                <c:pt idx="23">
                  <c:v>45.496690495101916</c:v>
                </c:pt>
                <c:pt idx="24">
                  <c:v>45.694434285714266</c:v>
                </c:pt>
                <c:pt idx="25">
                  <c:v>45.809357917570473</c:v>
                </c:pt>
                <c:pt idx="26">
                  <c:v>41.033946493993334</c:v>
                </c:pt>
                <c:pt idx="27">
                  <c:v>40.555878656030949</c:v>
                </c:pt>
                <c:pt idx="28">
                  <c:v>39.089175914994094</c:v>
                </c:pt>
                <c:pt idx="29">
                  <c:v>41.000281067306247</c:v>
                </c:pt>
                <c:pt idx="30">
                  <c:v>35.591269039145878</c:v>
                </c:pt>
                <c:pt idx="31">
                  <c:v>28.465705981750588</c:v>
                </c:pt>
                <c:pt idx="32">
                  <c:v>23.39880438824839</c:v>
                </c:pt>
                <c:pt idx="33">
                  <c:v>23.670000000000009</c:v>
                </c:pt>
                <c:pt idx="34">
                  <c:v>23.460827778330515</c:v>
                </c:pt>
                <c:pt idx="35">
                  <c:v>28.114773267326736</c:v>
                </c:pt>
                <c:pt idx="36">
                  <c:v>33.572857283561511</c:v>
                </c:pt>
                <c:pt idx="37">
                  <c:v>32.006763477416236</c:v>
                </c:pt>
                <c:pt idx="38">
                  <c:v>33.438234888078114</c:v>
                </c:pt>
                <c:pt idx="39">
                  <c:v>26.991164966782065</c:v>
                </c:pt>
                <c:pt idx="40">
                  <c:v>30.101388324404212</c:v>
                </c:pt>
                <c:pt idx="41">
                  <c:v>22.747169631236456</c:v>
                </c:pt>
                <c:pt idx="42">
                  <c:v>26.160142232884958</c:v>
                </c:pt>
                <c:pt idx="43">
                  <c:v>31.221474579182427</c:v>
                </c:pt>
                <c:pt idx="44">
                  <c:v>28.952616217102594</c:v>
                </c:pt>
                <c:pt idx="45">
                  <c:v>34.710000000000008</c:v>
                </c:pt>
                <c:pt idx="46">
                  <c:v>36.9654594379111</c:v>
                </c:pt>
                <c:pt idx="47">
                  <c:v>46.554901079996164</c:v>
                </c:pt>
                <c:pt idx="48">
                  <c:v>39.13236002188583</c:v>
                </c:pt>
                <c:pt idx="49">
                  <c:v>39.331500591500586</c:v>
                </c:pt>
                <c:pt idx="50">
                  <c:v>40.323942606470489</c:v>
                </c:pt>
                <c:pt idx="51">
                  <c:v>40.209369418625833</c:v>
                </c:pt>
                <c:pt idx="52">
                  <c:v>35.597105979453865</c:v>
                </c:pt>
                <c:pt idx="53">
                  <c:v>35.663886703383177</c:v>
                </c:pt>
                <c:pt idx="54">
                  <c:v>31.813497396270773</c:v>
                </c:pt>
                <c:pt idx="55">
                  <c:v>32.932765681910162</c:v>
                </c:pt>
                <c:pt idx="56">
                  <c:v>31.267575876710168</c:v>
                </c:pt>
                <c:pt idx="57">
                  <c:v>25.029999999999998</c:v>
                </c:pt>
                <c:pt idx="58">
                  <c:v>28.069349147226035</c:v>
                </c:pt>
                <c:pt idx="59">
                  <c:v>19.922475621540912</c:v>
                </c:pt>
                <c:pt idx="60">
                  <c:v>23.263727706162804</c:v>
                </c:pt>
                <c:pt idx="61">
                  <c:v>24.644987682562039</c:v>
                </c:pt>
                <c:pt idx="62">
                  <c:v>25.172603088261098</c:v>
                </c:pt>
                <c:pt idx="63">
                  <c:v>25.478803186832437</c:v>
                </c:pt>
                <c:pt idx="64">
                  <c:v>25.204501046755052</c:v>
                </c:pt>
                <c:pt idx="65">
                  <c:v>25.594371527777763</c:v>
                </c:pt>
                <c:pt idx="66">
                  <c:v>26.317862660944225</c:v>
                </c:pt>
                <c:pt idx="67">
                  <c:v>19.553784448818906</c:v>
                </c:pt>
                <c:pt idx="68">
                  <c:v>17.675294117647063</c:v>
                </c:pt>
                <c:pt idx="69">
                  <c:v>17.120000000000015</c:v>
                </c:pt>
                <c:pt idx="70">
                  <c:v>15.371605741626789</c:v>
                </c:pt>
                <c:pt idx="71">
                  <c:v>26.849606154973443</c:v>
                </c:pt>
                <c:pt idx="72">
                  <c:v>25.23847393874264</c:v>
                </c:pt>
                <c:pt idx="73">
                  <c:v>23.621498543817847</c:v>
                </c:pt>
                <c:pt idx="74">
                  <c:v>23.114047848567164</c:v>
                </c:pt>
                <c:pt idx="75">
                  <c:v>23.025553520020932</c:v>
                </c:pt>
                <c:pt idx="76">
                  <c:v>23.200445993031366</c:v>
                </c:pt>
                <c:pt idx="77">
                  <c:v>22.301942620117533</c:v>
                </c:pt>
                <c:pt idx="78">
                  <c:v>21.607775700934575</c:v>
                </c:pt>
                <c:pt idx="79">
                  <c:v>21.600658775090068</c:v>
                </c:pt>
                <c:pt idx="80">
                  <c:v>21.558189300411527</c:v>
                </c:pt>
                <c:pt idx="81">
                  <c:v>21.629999999999985</c:v>
                </c:pt>
                <c:pt idx="82">
                  <c:v>18.144391878764328</c:v>
                </c:pt>
                <c:pt idx="83">
                  <c:v>6.5201082452431276</c:v>
                </c:pt>
                <c:pt idx="84">
                  <c:v>6.8999346733668254</c:v>
                </c:pt>
                <c:pt idx="85">
                  <c:v>7.0262642140468099</c:v>
                </c:pt>
                <c:pt idx="86">
                  <c:v>7.0080358482701151</c:v>
                </c:pt>
                <c:pt idx="87">
                  <c:v>6.4578166265260428</c:v>
                </c:pt>
                <c:pt idx="88">
                  <c:v>6.3104214971844916</c:v>
                </c:pt>
                <c:pt idx="89">
                  <c:v>6.2601713008937381</c:v>
                </c:pt>
                <c:pt idx="90">
                  <c:v>5.4073586449554023</c:v>
                </c:pt>
                <c:pt idx="91">
                  <c:v>10.666820059484456</c:v>
                </c:pt>
                <c:pt idx="92">
                  <c:v>11.673339666281175</c:v>
                </c:pt>
                <c:pt idx="93">
                  <c:v>11.120000000000006</c:v>
                </c:pt>
                <c:pt idx="94">
                  <c:v>11.497845784578463</c:v>
                </c:pt>
                <c:pt idx="95">
                  <c:v>13.105052143684818</c:v>
                </c:pt>
                <c:pt idx="96">
                  <c:v>13.88370497427101</c:v>
                </c:pt>
                <c:pt idx="97">
                  <c:v>13.749122006841533</c:v>
                </c:pt>
                <c:pt idx="98">
                  <c:v>13.552362361413831</c:v>
                </c:pt>
                <c:pt idx="99">
                  <c:v>13.819185881013393</c:v>
                </c:pt>
                <c:pt idx="100">
                  <c:v>13.772983420180013</c:v>
                </c:pt>
                <c:pt idx="101">
                  <c:v>13.951418016481984</c:v>
                </c:pt>
                <c:pt idx="102">
                  <c:v>14.435448966103307</c:v>
                </c:pt>
                <c:pt idx="103">
                  <c:v>9.9092127485698889</c:v>
                </c:pt>
                <c:pt idx="104">
                  <c:v>8.9905748987854377</c:v>
                </c:pt>
                <c:pt idx="105">
                  <c:v>9.2100000000000062</c:v>
                </c:pt>
                <c:pt idx="106">
                  <c:v>9.2317701584770013</c:v>
                </c:pt>
                <c:pt idx="107">
                  <c:v>12.266346646428222</c:v>
                </c:pt>
                <c:pt idx="108">
                  <c:v>10.134045560204545</c:v>
                </c:pt>
                <c:pt idx="109">
                  <c:v>9.8993418732015108</c:v>
                </c:pt>
                <c:pt idx="110">
                  <c:v>9.8581305637982091</c:v>
                </c:pt>
                <c:pt idx="111">
                  <c:v>9.8271199629457993</c:v>
                </c:pt>
                <c:pt idx="112">
                  <c:v>10.301392615897102</c:v>
                </c:pt>
                <c:pt idx="113">
                  <c:v>10.148160908922929</c:v>
                </c:pt>
                <c:pt idx="114">
                  <c:v>9.7607059686439825</c:v>
                </c:pt>
                <c:pt idx="115">
                  <c:v>10.102287707702178</c:v>
                </c:pt>
                <c:pt idx="116">
                  <c:v>10.211742799486322</c:v>
                </c:pt>
                <c:pt idx="117">
                  <c:v>10.159999999999975</c:v>
                </c:pt>
                <c:pt idx="118">
                  <c:v>9.9404484304933156</c:v>
                </c:pt>
                <c:pt idx="119">
                  <c:v>6.9881727574751018</c:v>
                </c:pt>
                <c:pt idx="120">
                  <c:v>7.3770532915360736</c:v>
                </c:pt>
                <c:pt idx="121">
                  <c:v>7.5789982473941588</c:v>
                </c:pt>
                <c:pt idx="122">
                  <c:v>7.6822123893805454</c:v>
                </c:pt>
                <c:pt idx="123">
                  <c:v>7.7347752394988909</c:v>
                </c:pt>
                <c:pt idx="124">
                  <c:v>7.9093650939074704</c:v>
                </c:pt>
                <c:pt idx="125">
                  <c:v>8.0816997893580123</c:v>
                </c:pt>
                <c:pt idx="126">
                  <c:v>8.1200000000000028</c:v>
                </c:pt>
                <c:pt idx="127">
                  <c:v>7.9431578947368502</c:v>
                </c:pt>
                <c:pt idx="128">
                  <c:v>8.3376840574441058</c:v>
                </c:pt>
                <c:pt idx="129">
                  <c:v>8.3200000000000252</c:v>
                </c:pt>
                <c:pt idx="130">
                  <c:v>8.4281577633549318</c:v>
                </c:pt>
                <c:pt idx="131">
                  <c:v>10.193264918282001</c:v>
                </c:pt>
                <c:pt idx="132">
                  <c:v>9.9593492243662283</c:v>
                </c:pt>
                <c:pt idx="133">
                  <c:v>10.079803532634363</c:v>
                </c:pt>
                <c:pt idx="134">
                  <c:v>10.056552244436029</c:v>
                </c:pt>
                <c:pt idx="135">
                  <c:v>10.24827352359423</c:v>
                </c:pt>
                <c:pt idx="136">
                  <c:v>9.6876767676767663</c:v>
                </c:pt>
                <c:pt idx="137">
                  <c:v>9.7456622794735388</c:v>
                </c:pt>
                <c:pt idx="138">
                  <c:v>10.05167022957523</c:v>
                </c:pt>
                <c:pt idx="139">
                  <c:v>11.661905027413807</c:v>
                </c:pt>
                <c:pt idx="140">
                  <c:v>11.283282809611814</c:v>
                </c:pt>
                <c:pt idx="141">
                  <c:v>11.299999999999988</c:v>
                </c:pt>
                <c:pt idx="142">
                  <c:v>11.377715710723187</c:v>
                </c:pt>
                <c:pt idx="143">
                  <c:v>12.401980198019809</c:v>
                </c:pt>
                <c:pt idx="144">
                  <c:v>13.975680208721601</c:v>
                </c:pt>
                <c:pt idx="145">
                  <c:v>14.020689655172397</c:v>
                </c:pt>
                <c:pt idx="146">
                  <c:v>14.03756265082608</c:v>
                </c:pt>
                <c:pt idx="147">
                  <c:v>13.988256524153247</c:v>
                </c:pt>
                <c:pt idx="148">
                  <c:v>14.07556109725685</c:v>
                </c:pt>
                <c:pt idx="149">
                  <c:v>13.83280818131564</c:v>
                </c:pt>
                <c:pt idx="150">
                  <c:v>13.275317903211059</c:v>
                </c:pt>
                <c:pt idx="151">
                  <c:v>11.029099432074279</c:v>
                </c:pt>
                <c:pt idx="152">
                  <c:v>10.288727959697741</c:v>
                </c:pt>
                <c:pt idx="153">
                  <c:v>9.9800000000000058</c:v>
                </c:pt>
                <c:pt idx="154">
                  <c:v>9.8703708133971499</c:v>
                </c:pt>
                <c:pt idx="155">
                  <c:v>7.1623473917869038</c:v>
                </c:pt>
                <c:pt idx="156">
                  <c:v>5.486731574158318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9-3600-4724-ADC4-89F2729C4938}"/>
            </c:ext>
          </c:extLst>
        </c:ser>
        <c:ser>
          <c:idx val="10"/>
          <c:order val="10"/>
          <c:tx>
            <c:strRef>
              <c:f>Sheet1!$B$23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strRef>
              <c:f>Sheet1!$CK$2:$IK$2</c:f>
              <c:strCache>
                <c:ptCount val="157"/>
                <c:pt idx="0">
                  <c:v>2010M03</c:v>
                </c:pt>
                <c:pt idx="1">
                  <c:v>2010M04</c:v>
                </c:pt>
                <c:pt idx="2">
                  <c:v>2010M05</c:v>
                </c:pt>
                <c:pt idx="3">
                  <c:v>2010M06</c:v>
                </c:pt>
                <c:pt idx="4">
                  <c:v>2010M07</c:v>
                </c:pt>
                <c:pt idx="5">
                  <c:v>2010M08</c:v>
                </c:pt>
                <c:pt idx="6">
                  <c:v>2010M09</c:v>
                </c:pt>
                <c:pt idx="7">
                  <c:v>2010M10</c:v>
                </c:pt>
                <c:pt idx="8">
                  <c:v>2010M11</c:v>
                </c:pt>
                <c:pt idx="9">
                  <c:v>2010M12</c:v>
                </c:pt>
                <c:pt idx="10">
                  <c:v>2011M01</c:v>
                </c:pt>
                <c:pt idx="11">
                  <c:v>2011M02</c:v>
                </c:pt>
                <c:pt idx="12">
                  <c:v>2011M03</c:v>
                </c:pt>
                <c:pt idx="13">
                  <c:v>2011M04</c:v>
                </c:pt>
                <c:pt idx="14">
                  <c:v>2011M05</c:v>
                </c:pt>
                <c:pt idx="15">
                  <c:v>2011M06</c:v>
                </c:pt>
                <c:pt idx="16">
                  <c:v>2011M07</c:v>
                </c:pt>
                <c:pt idx="17">
                  <c:v>2011M08</c:v>
                </c:pt>
                <c:pt idx="18">
                  <c:v>2011M09</c:v>
                </c:pt>
                <c:pt idx="19">
                  <c:v>2011M10</c:v>
                </c:pt>
                <c:pt idx="20">
                  <c:v>2011M11</c:v>
                </c:pt>
                <c:pt idx="21">
                  <c:v>2011M12</c:v>
                </c:pt>
                <c:pt idx="22">
                  <c:v>2012M01</c:v>
                </c:pt>
                <c:pt idx="23">
                  <c:v>2012M02</c:v>
                </c:pt>
                <c:pt idx="24">
                  <c:v>2012M03</c:v>
                </c:pt>
                <c:pt idx="25">
                  <c:v>2012M04</c:v>
                </c:pt>
                <c:pt idx="26">
                  <c:v>2012M05</c:v>
                </c:pt>
                <c:pt idx="27">
                  <c:v>2012M06</c:v>
                </c:pt>
                <c:pt idx="28">
                  <c:v>2012M07</c:v>
                </c:pt>
                <c:pt idx="29">
                  <c:v>2012M08</c:v>
                </c:pt>
                <c:pt idx="30">
                  <c:v>2012M09</c:v>
                </c:pt>
                <c:pt idx="31">
                  <c:v>2012M10</c:v>
                </c:pt>
                <c:pt idx="32">
                  <c:v>2012M11</c:v>
                </c:pt>
                <c:pt idx="33">
                  <c:v>2012M12</c:v>
                </c:pt>
                <c:pt idx="34">
                  <c:v>2013M01</c:v>
                </c:pt>
                <c:pt idx="35">
                  <c:v>2013M02</c:v>
                </c:pt>
                <c:pt idx="36">
                  <c:v>2013M03</c:v>
                </c:pt>
                <c:pt idx="37">
                  <c:v>2013M04</c:v>
                </c:pt>
                <c:pt idx="38">
                  <c:v>2013M05</c:v>
                </c:pt>
                <c:pt idx="39">
                  <c:v>2013M06</c:v>
                </c:pt>
                <c:pt idx="40">
                  <c:v>2013M07</c:v>
                </c:pt>
                <c:pt idx="41">
                  <c:v>2013M08</c:v>
                </c:pt>
                <c:pt idx="42">
                  <c:v>2013M09</c:v>
                </c:pt>
                <c:pt idx="43">
                  <c:v>2013M10</c:v>
                </c:pt>
                <c:pt idx="44">
                  <c:v>2013M11</c:v>
                </c:pt>
                <c:pt idx="45">
                  <c:v>2013M12</c:v>
                </c:pt>
                <c:pt idx="46">
                  <c:v>2014M01</c:v>
                </c:pt>
                <c:pt idx="47">
                  <c:v>2014M02</c:v>
                </c:pt>
                <c:pt idx="48">
                  <c:v>2014M03</c:v>
                </c:pt>
                <c:pt idx="49">
                  <c:v>2014M04</c:v>
                </c:pt>
                <c:pt idx="50">
                  <c:v>2014M05</c:v>
                </c:pt>
                <c:pt idx="51">
                  <c:v>2014M06</c:v>
                </c:pt>
                <c:pt idx="52">
                  <c:v>2014M07</c:v>
                </c:pt>
                <c:pt idx="53">
                  <c:v>2014M08</c:v>
                </c:pt>
                <c:pt idx="54">
                  <c:v>2014M09</c:v>
                </c:pt>
                <c:pt idx="55">
                  <c:v>2014M10</c:v>
                </c:pt>
                <c:pt idx="56">
                  <c:v>2014M11</c:v>
                </c:pt>
                <c:pt idx="57">
                  <c:v>2014M12</c:v>
                </c:pt>
                <c:pt idx="58">
                  <c:v>2015M01</c:v>
                </c:pt>
                <c:pt idx="59">
                  <c:v>2015M02</c:v>
                </c:pt>
                <c:pt idx="60">
                  <c:v>2015M03</c:v>
                </c:pt>
                <c:pt idx="61">
                  <c:v>2015M04</c:v>
                </c:pt>
                <c:pt idx="62">
                  <c:v>2015M05</c:v>
                </c:pt>
                <c:pt idx="63">
                  <c:v>2015M06</c:v>
                </c:pt>
                <c:pt idx="64">
                  <c:v>2015M07</c:v>
                </c:pt>
                <c:pt idx="65">
                  <c:v>2015M08</c:v>
                </c:pt>
                <c:pt idx="66">
                  <c:v>2015M09</c:v>
                </c:pt>
                <c:pt idx="67">
                  <c:v>2015M10</c:v>
                </c:pt>
                <c:pt idx="68">
                  <c:v>2015M11</c:v>
                </c:pt>
                <c:pt idx="69">
                  <c:v>2015M12</c:v>
                </c:pt>
                <c:pt idx="70">
                  <c:v>2016M01</c:v>
                </c:pt>
                <c:pt idx="71">
                  <c:v>2016M02</c:v>
                </c:pt>
                <c:pt idx="72">
                  <c:v>2016M03</c:v>
                </c:pt>
                <c:pt idx="73">
                  <c:v>2016M04</c:v>
                </c:pt>
                <c:pt idx="74">
                  <c:v>2016M05</c:v>
                </c:pt>
                <c:pt idx="75">
                  <c:v>2016M06</c:v>
                </c:pt>
                <c:pt idx="76">
                  <c:v>2016M07</c:v>
                </c:pt>
                <c:pt idx="77">
                  <c:v>2016M08</c:v>
                </c:pt>
                <c:pt idx="78">
                  <c:v>2016M09</c:v>
                </c:pt>
                <c:pt idx="79">
                  <c:v>2016M10</c:v>
                </c:pt>
                <c:pt idx="80">
                  <c:v>2016M11</c:v>
                </c:pt>
                <c:pt idx="81">
                  <c:v>2016M12</c:v>
                </c:pt>
                <c:pt idx="82">
                  <c:v>2017M01</c:v>
                </c:pt>
                <c:pt idx="83">
                  <c:v>2017M02</c:v>
                </c:pt>
                <c:pt idx="84">
                  <c:v>2017M03</c:v>
                </c:pt>
                <c:pt idx="85">
                  <c:v>2017M04</c:v>
                </c:pt>
                <c:pt idx="86">
                  <c:v>2017M05</c:v>
                </c:pt>
                <c:pt idx="87">
                  <c:v>2017M06</c:v>
                </c:pt>
                <c:pt idx="88">
                  <c:v>2017M07</c:v>
                </c:pt>
                <c:pt idx="89">
                  <c:v>2017M08</c:v>
                </c:pt>
                <c:pt idx="90">
                  <c:v>2017M09</c:v>
                </c:pt>
                <c:pt idx="91">
                  <c:v>2017M10</c:v>
                </c:pt>
                <c:pt idx="92">
                  <c:v>2017M11</c:v>
                </c:pt>
                <c:pt idx="93">
                  <c:v>2017M12</c:v>
                </c:pt>
                <c:pt idx="94">
                  <c:v>2018M01</c:v>
                </c:pt>
                <c:pt idx="95">
                  <c:v>2018M02</c:v>
                </c:pt>
                <c:pt idx="96">
                  <c:v>2018M03</c:v>
                </c:pt>
                <c:pt idx="97">
                  <c:v>2018M04</c:v>
                </c:pt>
                <c:pt idx="98">
                  <c:v>2018M05</c:v>
                </c:pt>
                <c:pt idx="99">
                  <c:v>2018M06</c:v>
                </c:pt>
                <c:pt idx="100">
                  <c:v>2018M07</c:v>
                </c:pt>
                <c:pt idx="101">
                  <c:v>2018M08</c:v>
                </c:pt>
                <c:pt idx="102">
                  <c:v>2018M09</c:v>
                </c:pt>
                <c:pt idx="103">
                  <c:v>2018M10</c:v>
                </c:pt>
                <c:pt idx="104">
                  <c:v>2018M11</c:v>
                </c:pt>
                <c:pt idx="105">
                  <c:v>2018M12</c:v>
                </c:pt>
                <c:pt idx="106">
                  <c:v>2019M01</c:v>
                </c:pt>
                <c:pt idx="107">
                  <c:v>2019M02</c:v>
                </c:pt>
                <c:pt idx="108">
                  <c:v>2019M03</c:v>
                </c:pt>
                <c:pt idx="109">
                  <c:v>2019M04</c:v>
                </c:pt>
                <c:pt idx="110">
                  <c:v>2019M05</c:v>
                </c:pt>
                <c:pt idx="111">
                  <c:v>2019M06</c:v>
                </c:pt>
                <c:pt idx="112">
                  <c:v>2019M07</c:v>
                </c:pt>
                <c:pt idx="113">
                  <c:v>2019M08</c:v>
                </c:pt>
                <c:pt idx="114">
                  <c:v>2019M09</c:v>
                </c:pt>
                <c:pt idx="115">
                  <c:v>2019M10</c:v>
                </c:pt>
                <c:pt idx="116">
                  <c:v>2019M11</c:v>
                </c:pt>
                <c:pt idx="117">
                  <c:v>2019M12</c:v>
                </c:pt>
                <c:pt idx="118">
                  <c:v>2020M01</c:v>
                </c:pt>
                <c:pt idx="119">
                  <c:v>2020M02</c:v>
                </c:pt>
                <c:pt idx="120">
                  <c:v>2020M03</c:v>
                </c:pt>
                <c:pt idx="121">
                  <c:v>2020M04</c:v>
                </c:pt>
                <c:pt idx="122">
                  <c:v>2020M05</c:v>
                </c:pt>
                <c:pt idx="123">
                  <c:v>2020M06</c:v>
                </c:pt>
                <c:pt idx="124">
                  <c:v>2020M07</c:v>
                </c:pt>
                <c:pt idx="125">
                  <c:v>2020M08</c:v>
                </c:pt>
                <c:pt idx="126">
                  <c:v>2020M09</c:v>
                </c:pt>
                <c:pt idx="127">
                  <c:v>2020M10</c:v>
                </c:pt>
                <c:pt idx="128">
                  <c:v>2020M11</c:v>
                </c:pt>
                <c:pt idx="129">
                  <c:v>2020M12</c:v>
                </c:pt>
                <c:pt idx="130">
                  <c:v>2021M01</c:v>
                </c:pt>
                <c:pt idx="131">
                  <c:v>2021M02</c:v>
                </c:pt>
                <c:pt idx="132">
                  <c:v>2021M03</c:v>
                </c:pt>
                <c:pt idx="133">
                  <c:v>2021M04</c:v>
                </c:pt>
                <c:pt idx="134">
                  <c:v>2021M05</c:v>
                </c:pt>
                <c:pt idx="135">
                  <c:v>2021M06</c:v>
                </c:pt>
                <c:pt idx="136">
                  <c:v>2021M07</c:v>
                </c:pt>
                <c:pt idx="137">
                  <c:v>2021M08</c:v>
                </c:pt>
                <c:pt idx="138">
                  <c:v>2021M09</c:v>
                </c:pt>
                <c:pt idx="139">
                  <c:v>2021M10</c:v>
                </c:pt>
                <c:pt idx="140">
                  <c:v>2021M11</c:v>
                </c:pt>
                <c:pt idx="141">
                  <c:v>2021M12</c:v>
                </c:pt>
                <c:pt idx="142">
                  <c:v>2022M01</c:v>
                </c:pt>
                <c:pt idx="143">
                  <c:v>2022M02</c:v>
                </c:pt>
                <c:pt idx="144">
                  <c:v>2022M03</c:v>
                </c:pt>
                <c:pt idx="145">
                  <c:v>2022M04</c:v>
                </c:pt>
                <c:pt idx="146">
                  <c:v>2022M05</c:v>
                </c:pt>
                <c:pt idx="147">
                  <c:v>2022M06</c:v>
                </c:pt>
                <c:pt idx="148">
                  <c:v>2022M07</c:v>
                </c:pt>
                <c:pt idx="149">
                  <c:v>2022M08</c:v>
                </c:pt>
                <c:pt idx="150">
                  <c:v>2022M09</c:v>
                </c:pt>
                <c:pt idx="151">
                  <c:v>2022M10</c:v>
                </c:pt>
                <c:pt idx="152">
                  <c:v>2022M11</c:v>
                </c:pt>
                <c:pt idx="153">
                  <c:v>2022M12</c:v>
                </c:pt>
                <c:pt idx="154">
                  <c:v>2023M01</c:v>
                </c:pt>
                <c:pt idx="155">
                  <c:v>2023M02</c:v>
                </c:pt>
                <c:pt idx="156">
                  <c:v>2023M03</c:v>
                </c:pt>
              </c:strCache>
              <c:extLst/>
            </c:strRef>
          </c:cat>
          <c:val>
            <c:numRef>
              <c:f>Sheet1!$CK$23:$IK$23</c:f>
              <c:numCache>
                <c:formatCode>General</c:formatCode>
                <c:ptCount val="157"/>
                <c:pt idx="0">
                  <c:v>13.802391793142219</c:v>
                </c:pt>
                <c:pt idx="1">
                  <c:v>13.990660235999242</c:v>
                </c:pt>
                <c:pt idx="2">
                  <c:v>17.431195009848988</c:v>
                </c:pt>
                <c:pt idx="3">
                  <c:v>15.777703539414119</c:v>
                </c:pt>
                <c:pt idx="4">
                  <c:v>15.811148202494499</c:v>
                </c:pt>
                <c:pt idx="5">
                  <c:v>15.807373229785293</c:v>
                </c:pt>
                <c:pt idx="6">
                  <c:v>14.615667928610071</c:v>
                </c:pt>
                <c:pt idx="7">
                  <c:v>14.327394092674558</c:v>
                </c:pt>
                <c:pt idx="8">
                  <c:v>14.281907894736861</c:v>
                </c:pt>
                <c:pt idx="9">
                  <c:v>13.30000000000001</c:v>
                </c:pt>
                <c:pt idx="10">
                  <c:v>10.998318429237946</c:v>
                </c:pt>
                <c:pt idx="11">
                  <c:v>10.345204288611983</c:v>
                </c:pt>
                <c:pt idx="12">
                  <c:v>14.188504474582524</c:v>
                </c:pt>
                <c:pt idx="13">
                  <c:v>26.61100267010405</c:v>
                </c:pt>
                <c:pt idx="14">
                  <c:v>50.583215468624118</c:v>
                </c:pt>
                <c:pt idx="15">
                  <c:v>67.897647374541506</c:v>
                </c:pt>
                <c:pt idx="16">
                  <c:v>70.422586084487023</c:v>
                </c:pt>
                <c:pt idx="17">
                  <c:v>87.140344827586205</c:v>
                </c:pt>
                <c:pt idx="18">
                  <c:v>97.650881367882945</c:v>
                </c:pt>
                <c:pt idx="19">
                  <c:v>105.41267929874269</c:v>
                </c:pt>
                <c:pt idx="20">
                  <c:v>127.6513919575784</c:v>
                </c:pt>
                <c:pt idx="21">
                  <c:v>131.66999999999999</c:v>
                </c:pt>
                <c:pt idx="22">
                  <c:v>133.23300823494392</c:v>
                </c:pt>
                <c:pt idx="23">
                  <c:v>135.62192303877811</c:v>
                </c:pt>
                <c:pt idx="24">
                  <c:v>123.99290919077262</c:v>
                </c:pt>
                <c:pt idx="25">
                  <c:v>108.70724066902856</c:v>
                </c:pt>
                <c:pt idx="26">
                  <c:v>71.704497878359263</c:v>
                </c:pt>
                <c:pt idx="27">
                  <c:v>57.215630810092975</c:v>
                </c:pt>
                <c:pt idx="28">
                  <c:v>54.086725470529238</c:v>
                </c:pt>
                <c:pt idx="29">
                  <c:v>41.040785289866712</c:v>
                </c:pt>
                <c:pt idx="30">
                  <c:v>33.046677613297618</c:v>
                </c:pt>
                <c:pt idx="31">
                  <c:v>31.43731148661848</c:v>
                </c:pt>
                <c:pt idx="32">
                  <c:v>19.793820980866499</c:v>
                </c:pt>
                <c:pt idx="33">
                  <c:v>18.419999999999991</c:v>
                </c:pt>
                <c:pt idx="34">
                  <c:v>20.905804671331417</c:v>
                </c:pt>
                <c:pt idx="35">
                  <c:v>19.182137493905422</c:v>
                </c:pt>
                <c:pt idx="36">
                  <c:v>15.987019503881852</c:v>
                </c:pt>
                <c:pt idx="37">
                  <c:v>12.138346442290114</c:v>
                </c:pt>
                <c:pt idx="38">
                  <c:v>14.352137404580153</c:v>
                </c:pt>
                <c:pt idx="39">
                  <c:v>12.658059064223458</c:v>
                </c:pt>
                <c:pt idx="40">
                  <c:v>13.955483012507766</c:v>
                </c:pt>
                <c:pt idx="41">
                  <c:v>14.140511738327611</c:v>
                </c:pt>
                <c:pt idx="42">
                  <c:v>19.493041259787113</c:v>
                </c:pt>
                <c:pt idx="43">
                  <c:v>21.111131961780146</c:v>
                </c:pt>
                <c:pt idx="44">
                  <c:v>20.968507995916987</c:v>
                </c:pt>
                <c:pt idx="45">
                  <c:v>26.82</c:v>
                </c:pt>
                <c:pt idx="46">
                  <c:v>23.710706563706569</c:v>
                </c:pt>
                <c:pt idx="47">
                  <c:v>24.436211607402363</c:v>
                </c:pt>
                <c:pt idx="48">
                  <c:v>25.728943450942481</c:v>
                </c:pt>
                <c:pt idx="49">
                  <c:v>29.6248850685725</c:v>
                </c:pt>
                <c:pt idx="50">
                  <c:v>27.0467626576322</c:v>
                </c:pt>
                <c:pt idx="51">
                  <c:v>27.614477793361374</c:v>
                </c:pt>
                <c:pt idx="52">
                  <c:v>29.087983038348085</c:v>
                </c:pt>
                <c:pt idx="53">
                  <c:v>31.424484583105261</c:v>
                </c:pt>
                <c:pt idx="54">
                  <c:v>27.140643417611155</c:v>
                </c:pt>
                <c:pt idx="55">
                  <c:v>24.055385910276911</c:v>
                </c:pt>
                <c:pt idx="56">
                  <c:v>22.574713964526584</c:v>
                </c:pt>
                <c:pt idx="57">
                  <c:v>17.169999999999995</c:v>
                </c:pt>
                <c:pt idx="58">
                  <c:v>23.975738175341391</c:v>
                </c:pt>
                <c:pt idx="59">
                  <c:v>24.308727165004438</c:v>
                </c:pt>
                <c:pt idx="60">
                  <c:v>21.602718408736333</c:v>
                </c:pt>
                <c:pt idx="61">
                  <c:v>18.952516299725968</c:v>
                </c:pt>
                <c:pt idx="62">
                  <c:v>19.43745138562706</c:v>
                </c:pt>
                <c:pt idx="63">
                  <c:v>20.392664932168721</c:v>
                </c:pt>
                <c:pt idx="64">
                  <c:v>17.11694348849845</c:v>
                </c:pt>
                <c:pt idx="65">
                  <c:v>15.726003521126772</c:v>
                </c:pt>
                <c:pt idx="66">
                  <c:v>14.958860770501781</c:v>
                </c:pt>
                <c:pt idx="67">
                  <c:v>12.764278953708466</c:v>
                </c:pt>
                <c:pt idx="68">
                  <c:v>12.849438270009482</c:v>
                </c:pt>
                <c:pt idx="69">
                  <c:v>12.559999999999999</c:v>
                </c:pt>
                <c:pt idx="70">
                  <c:v>9.6757355279154371</c:v>
                </c:pt>
                <c:pt idx="71">
                  <c:v>11.397103499627704</c:v>
                </c:pt>
                <c:pt idx="72">
                  <c:v>12.644599774520845</c:v>
                </c:pt>
                <c:pt idx="73">
                  <c:v>11.617110945644093</c:v>
                </c:pt>
                <c:pt idx="74">
                  <c:v>11.118119988941103</c:v>
                </c:pt>
                <c:pt idx="75">
                  <c:v>9.9134454693434613</c:v>
                </c:pt>
                <c:pt idx="76">
                  <c:v>10.306148409893973</c:v>
                </c:pt>
                <c:pt idx="77">
                  <c:v>8.3465240641711045</c:v>
                </c:pt>
                <c:pt idx="78">
                  <c:v>7.2123524197837101</c:v>
                </c:pt>
                <c:pt idx="79">
                  <c:v>7.749657577112198</c:v>
                </c:pt>
                <c:pt idx="80">
                  <c:v>8.321001878522214</c:v>
                </c:pt>
                <c:pt idx="81">
                  <c:v>9.5299999999999976</c:v>
                </c:pt>
                <c:pt idx="82">
                  <c:v>5.9662539591131569</c:v>
                </c:pt>
                <c:pt idx="83">
                  <c:v>3.4421386250352635</c:v>
                </c:pt>
                <c:pt idx="84">
                  <c:v>4.1213650018775816</c:v>
                </c:pt>
                <c:pt idx="85">
                  <c:v>5.0681997371878991</c:v>
                </c:pt>
                <c:pt idx="86">
                  <c:v>4.9594333457804343</c:v>
                </c:pt>
                <c:pt idx="87">
                  <c:v>5.208849786997594</c:v>
                </c:pt>
                <c:pt idx="88">
                  <c:v>6.0869341715976395</c:v>
                </c:pt>
                <c:pt idx="89">
                  <c:v>6.3049499999999901</c:v>
                </c:pt>
                <c:pt idx="90">
                  <c:v>6.716834170854276</c:v>
                </c:pt>
                <c:pt idx="91">
                  <c:v>8.2819697394228005</c:v>
                </c:pt>
                <c:pt idx="92">
                  <c:v>8.5525989960959361</c:v>
                </c:pt>
                <c:pt idx="93">
                  <c:v>6.5799999999999912</c:v>
                </c:pt>
                <c:pt idx="94">
                  <c:v>6.5694265873015851</c:v>
                </c:pt>
                <c:pt idx="95">
                  <c:v>7.9066779525990674</c:v>
                </c:pt>
                <c:pt idx="96">
                  <c:v>8.3272131147540858</c:v>
                </c:pt>
                <c:pt idx="97">
                  <c:v>8.2798571428571233</c:v>
                </c:pt>
                <c:pt idx="98">
                  <c:v>8.1893424257184382</c:v>
                </c:pt>
                <c:pt idx="99">
                  <c:v>7.1657173158503493</c:v>
                </c:pt>
                <c:pt idx="100">
                  <c:v>5.9187075219549268</c:v>
                </c:pt>
                <c:pt idx="101">
                  <c:v>6.9257088341919433</c:v>
                </c:pt>
                <c:pt idx="102">
                  <c:v>8.788964660936001</c:v>
                </c:pt>
                <c:pt idx="103">
                  <c:v>8.2816551724138012</c:v>
                </c:pt>
                <c:pt idx="104">
                  <c:v>7.7295685612455189</c:v>
                </c:pt>
                <c:pt idx="105">
                  <c:v>9.1699999999999875</c:v>
                </c:pt>
                <c:pt idx="106">
                  <c:v>8.5959341204484581</c:v>
                </c:pt>
                <c:pt idx="107">
                  <c:v>8.0962319268220746</c:v>
                </c:pt>
                <c:pt idx="108">
                  <c:v>7.6955897784687162</c:v>
                </c:pt>
                <c:pt idx="109">
                  <c:v>7.59285466628143</c:v>
                </c:pt>
                <c:pt idx="110">
                  <c:v>8.6461516314779292</c:v>
                </c:pt>
                <c:pt idx="111">
                  <c:v>9.0548528142679157</c:v>
                </c:pt>
                <c:pt idx="112">
                  <c:v>9.0022236096436465</c:v>
                </c:pt>
                <c:pt idx="113">
                  <c:v>7.5401321795359442</c:v>
                </c:pt>
                <c:pt idx="114">
                  <c:v>6.0237138579582616</c:v>
                </c:pt>
                <c:pt idx="115">
                  <c:v>5.5763436860702988</c:v>
                </c:pt>
                <c:pt idx="116">
                  <c:v>5.3510253317249843</c:v>
                </c:pt>
                <c:pt idx="117">
                  <c:v>6.5600000000000049</c:v>
                </c:pt>
                <c:pt idx="118">
                  <c:v>8.1648833034111252</c:v>
                </c:pt>
                <c:pt idx="119">
                  <c:v>9.1215893513459836</c:v>
                </c:pt>
                <c:pt idx="120">
                  <c:v>11.671269575494939</c:v>
                </c:pt>
                <c:pt idx="121">
                  <c:v>9.9443447669305165</c:v>
                </c:pt>
                <c:pt idx="122">
                  <c:v>8.1424725168756069</c:v>
                </c:pt>
                <c:pt idx="123">
                  <c:v>8.1454098675369604</c:v>
                </c:pt>
                <c:pt idx="124">
                  <c:v>9.143272727272727</c:v>
                </c:pt>
                <c:pt idx="125">
                  <c:v>11.219878366637708</c:v>
                </c:pt>
                <c:pt idx="126">
                  <c:v>12.483992677521933</c:v>
                </c:pt>
                <c:pt idx="127">
                  <c:v>12.779415384615362</c:v>
                </c:pt>
                <c:pt idx="128">
                  <c:v>13.199507692307687</c:v>
                </c:pt>
                <c:pt idx="129">
                  <c:v>12.809999999999993</c:v>
                </c:pt>
                <c:pt idx="130">
                  <c:v>11.878876879237502</c:v>
                </c:pt>
                <c:pt idx="131">
                  <c:v>11.748542050635384</c:v>
                </c:pt>
                <c:pt idx="132">
                  <c:v>9.3111936090225438</c:v>
                </c:pt>
                <c:pt idx="133">
                  <c:v>11.068379427921968</c:v>
                </c:pt>
                <c:pt idx="134">
                  <c:v>12.059648422652984</c:v>
                </c:pt>
                <c:pt idx="135">
                  <c:v>14.015668211482064</c:v>
                </c:pt>
                <c:pt idx="136">
                  <c:v>14.187411477411471</c:v>
                </c:pt>
                <c:pt idx="137">
                  <c:v>13.175182204957453</c:v>
                </c:pt>
                <c:pt idx="138">
                  <c:v>12.459914202263578</c:v>
                </c:pt>
                <c:pt idx="139">
                  <c:v>11.580128100299833</c:v>
                </c:pt>
                <c:pt idx="140">
                  <c:v>11.921651882693702</c:v>
                </c:pt>
                <c:pt idx="141">
                  <c:v>10.230000000000011</c:v>
                </c:pt>
                <c:pt idx="142">
                  <c:v>10.513957198058066</c:v>
                </c:pt>
                <c:pt idx="143">
                  <c:v>10.219205836271041</c:v>
                </c:pt>
                <c:pt idx="144">
                  <c:v>27.689320077594576</c:v>
                </c:pt>
                <c:pt idx="145">
                  <c:v>26.178621452621442</c:v>
                </c:pt>
                <c:pt idx="146">
                  <c:v>26.29949684331358</c:v>
                </c:pt>
                <c:pt idx="147">
                  <c:v>27.291615197454622</c:v>
                </c:pt>
                <c:pt idx="148">
                  <c:v>28.190831400204164</c:v>
                </c:pt>
                <c:pt idx="149">
                  <c:v>28.10540979072556</c:v>
                </c:pt>
                <c:pt idx="150">
                  <c:v>25.752224867240443</c:v>
                </c:pt>
                <c:pt idx="151">
                  <c:v>23.098772848351246</c:v>
                </c:pt>
                <c:pt idx="152">
                  <c:v>20.8296186479336</c:v>
                </c:pt>
                <c:pt idx="153">
                  <c:v>21.209999999999997</c:v>
                </c:pt>
                <c:pt idx="154">
                  <c:v>20.359529597786334</c:v>
                </c:pt>
                <c:pt idx="155">
                  <c:v>20.485897561453335</c:v>
                </c:pt>
                <c:pt idx="156">
                  <c:v>3.4593268023109691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A-3600-4724-ADC4-89F2729C49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2284159"/>
        <c:axId val="1602281759"/>
      </c:lineChart>
      <c:catAx>
        <c:axId val="1602284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2281759"/>
        <c:crosses val="autoZero"/>
        <c:auto val="1"/>
        <c:lblAlgn val="ctr"/>
        <c:lblOffset val="100"/>
        <c:noMultiLvlLbl val="0"/>
      </c:catAx>
      <c:valAx>
        <c:axId val="16022817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22841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600" b="1"/>
              <a:t>Bosnia-Hertzegovina CPI of different</a:t>
            </a:r>
            <a:r>
              <a:rPr lang="en-GB" sz="1600" b="1" baseline="0"/>
              <a:t> items</a:t>
            </a:r>
            <a:endParaRPr lang="en-GB" sz="1600" b="1"/>
          </a:p>
        </c:rich>
      </c:tx>
      <c:layout>
        <c:manualLayout>
          <c:xMode val="edge"/>
          <c:yMode val="edge"/>
          <c:x val="0.3197459130009494"/>
          <c:y val="8.078641439677515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Sheet1!$AM$2:$IK$2</c:f>
              <c:strCache>
                <c:ptCount val="207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</c:strCache>
            </c:strRef>
          </c:cat>
          <c:val>
            <c:numRef>
              <c:f>Sheet1!$C$3:$IL$3</c:f>
            </c:numRef>
          </c:val>
          <c:smooth val="0"/>
          <c:extLst>
            <c:ext xmlns:c16="http://schemas.microsoft.com/office/drawing/2014/chart" uri="{C3380CC4-5D6E-409C-BE32-E72D297353CC}">
              <c16:uniqueId val="{00000000-203F-4CB9-A190-857A9928ED90}"/>
            </c:ext>
          </c:extLst>
        </c:ser>
        <c:ser>
          <c:idx val="1"/>
          <c:order val="1"/>
          <c:tx>
            <c:strRef>
              <c:f>Sheet1!$B$4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Sheet1!$AM$2:$IK$2</c:f>
              <c:strCache>
                <c:ptCount val="207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</c:strCache>
            </c:strRef>
          </c:cat>
          <c:val>
            <c:numRef>
              <c:f>Sheet1!$C$4:$IL$4</c:f>
            </c:numRef>
          </c:val>
          <c:smooth val="0"/>
          <c:extLst>
            <c:ext xmlns:c16="http://schemas.microsoft.com/office/drawing/2014/chart" uri="{C3380CC4-5D6E-409C-BE32-E72D297353CC}">
              <c16:uniqueId val="{00000001-203F-4CB9-A190-857A9928ED90}"/>
            </c:ext>
          </c:extLst>
        </c:ser>
        <c:ser>
          <c:idx val="2"/>
          <c:order val="2"/>
          <c:tx>
            <c:strRef>
              <c:f>Sheet1!$B$5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Sheet1!$AM$2:$IK$2</c:f>
              <c:strCache>
                <c:ptCount val="207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</c:strCache>
            </c:strRef>
          </c:cat>
          <c:val>
            <c:numRef>
              <c:f>Sheet1!$C$5:$IL$5</c:f>
            </c:numRef>
          </c:val>
          <c:smooth val="0"/>
          <c:extLst>
            <c:ext xmlns:c16="http://schemas.microsoft.com/office/drawing/2014/chart" uri="{C3380CC4-5D6E-409C-BE32-E72D297353CC}">
              <c16:uniqueId val="{00000002-203F-4CB9-A190-857A9928ED90}"/>
            </c:ext>
          </c:extLst>
        </c:ser>
        <c:ser>
          <c:idx val="3"/>
          <c:order val="3"/>
          <c:tx>
            <c:strRef>
              <c:f>Sheet1!$B$6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Sheet1!$AM$2:$IK$2</c:f>
              <c:strCache>
                <c:ptCount val="207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</c:strCache>
            </c:strRef>
          </c:cat>
          <c:val>
            <c:numRef>
              <c:f>Sheet1!$C$6:$IL$6</c:f>
            </c:numRef>
          </c:val>
          <c:smooth val="0"/>
          <c:extLst>
            <c:ext xmlns:c16="http://schemas.microsoft.com/office/drawing/2014/chart" uri="{C3380CC4-5D6E-409C-BE32-E72D297353CC}">
              <c16:uniqueId val="{00000003-203F-4CB9-A190-857A9928ED90}"/>
            </c:ext>
          </c:extLst>
        </c:ser>
        <c:ser>
          <c:idx val="4"/>
          <c:order val="4"/>
          <c:tx>
            <c:strRef>
              <c:f>Sheet1!$B$7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Sheet1!$AM$2:$IK$2</c:f>
              <c:strCache>
                <c:ptCount val="207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</c:strCache>
            </c:strRef>
          </c:cat>
          <c:val>
            <c:numRef>
              <c:f>Sheet1!$C$7:$IL$7</c:f>
            </c:numRef>
          </c:val>
          <c:smooth val="0"/>
          <c:extLst>
            <c:ext xmlns:c16="http://schemas.microsoft.com/office/drawing/2014/chart" uri="{C3380CC4-5D6E-409C-BE32-E72D297353CC}">
              <c16:uniqueId val="{00000004-203F-4CB9-A190-857A9928ED90}"/>
            </c:ext>
          </c:extLst>
        </c:ser>
        <c:ser>
          <c:idx val="5"/>
          <c:order val="5"/>
          <c:tx>
            <c:strRef>
              <c:f>Sheet1!$B$8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Sheet1!$AM$2:$IK$2</c:f>
              <c:strCache>
                <c:ptCount val="207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</c:strCache>
            </c:strRef>
          </c:cat>
          <c:val>
            <c:numRef>
              <c:f>Sheet1!$C$8:$IL$8</c:f>
            </c:numRef>
          </c:val>
          <c:smooth val="0"/>
          <c:extLst>
            <c:ext xmlns:c16="http://schemas.microsoft.com/office/drawing/2014/chart" uri="{C3380CC4-5D6E-409C-BE32-E72D297353CC}">
              <c16:uniqueId val="{00000005-203F-4CB9-A190-857A9928ED90}"/>
            </c:ext>
          </c:extLst>
        </c:ser>
        <c:ser>
          <c:idx val="6"/>
          <c:order val="6"/>
          <c:tx>
            <c:strRef>
              <c:f>Sheet1!$B$9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Sheet1!$AM$2:$IK$2</c:f>
              <c:strCache>
                <c:ptCount val="207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</c:strCache>
            </c:strRef>
          </c:cat>
          <c:val>
            <c:numRef>
              <c:f>Sheet1!$C$9:$IL$9</c:f>
            </c:numRef>
          </c:val>
          <c:smooth val="0"/>
          <c:extLst>
            <c:ext xmlns:c16="http://schemas.microsoft.com/office/drawing/2014/chart" uri="{C3380CC4-5D6E-409C-BE32-E72D297353CC}">
              <c16:uniqueId val="{00000006-203F-4CB9-A190-857A9928ED90}"/>
            </c:ext>
          </c:extLst>
        </c:ser>
        <c:ser>
          <c:idx val="7"/>
          <c:order val="7"/>
          <c:tx>
            <c:strRef>
              <c:f>Sheet1!$B$10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Sheet1!$AM$2:$IK$2</c:f>
              <c:strCache>
                <c:ptCount val="207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</c:strCache>
            </c:strRef>
          </c:cat>
          <c:val>
            <c:numRef>
              <c:f>Sheet1!$C$10:$IL$10</c:f>
            </c:numRef>
          </c:val>
          <c:smooth val="0"/>
          <c:extLst>
            <c:ext xmlns:c16="http://schemas.microsoft.com/office/drawing/2014/chart" uri="{C3380CC4-5D6E-409C-BE32-E72D297353CC}">
              <c16:uniqueId val="{00000007-203F-4CB9-A190-857A9928ED90}"/>
            </c:ext>
          </c:extLst>
        </c:ser>
        <c:ser>
          <c:idx val="8"/>
          <c:order val="8"/>
          <c:tx>
            <c:strRef>
              <c:f>Sheet1!$B$17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Sheet1!$AM$2:$IK$2</c:f>
              <c:strCache>
                <c:ptCount val="207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</c:strCache>
            </c:strRef>
          </c:cat>
          <c:val>
            <c:numRef>
              <c:f>Sheet1!$AM$17:$IK$17</c:f>
            </c:numRef>
          </c:val>
          <c:smooth val="0"/>
          <c:extLst>
            <c:ext xmlns:c16="http://schemas.microsoft.com/office/drawing/2014/chart" uri="{C3380CC4-5D6E-409C-BE32-E72D297353CC}">
              <c16:uniqueId val="{00000008-203F-4CB9-A190-857A9928ED90}"/>
            </c:ext>
          </c:extLst>
        </c:ser>
        <c:ser>
          <c:idx val="9"/>
          <c:order val="9"/>
          <c:tx>
            <c:strRef>
              <c:f>Sheet1!$B$20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strRef>
              <c:f>Sheet1!$AM$2:$IK$2</c:f>
              <c:strCache>
                <c:ptCount val="207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</c:strCache>
            </c:strRef>
          </c:cat>
          <c:val>
            <c:numRef>
              <c:f>Sheet1!$AM$20:$IK$20</c:f>
            </c:numRef>
          </c:val>
          <c:smooth val="0"/>
          <c:extLst>
            <c:ext xmlns:c16="http://schemas.microsoft.com/office/drawing/2014/chart" uri="{C3380CC4-5D6E-409C-BE32-E72D297353CC}">
              <c16:uniqueId val="{00000009-203F-4CB9-A190-857A9928ED90}"/>
            </c:ext>
          </c:extLst>
        </c:ser>
        <c:ser>
          <c:idx val="10"/>
          <c:order val="10"/>
          <c:tx>
            <c:strRef>
              <c:f>Sheet1!$B$23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strRef>
              <c:f>Sheet1!$AM$2:$IK$2</c:f>
              <c:strCache>
                <c:ptCount val="207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</c:strCache>
            </c:strRef>
          </c:cat>
          <c:val>
            <c:numRef>
              <c:f>Sheet1!$AM$23:$IK$23</c:f>
            </c:numRef>
          </c:val>
          <c:smooth val="0"/>
          <c:extLst>
            <c:ext xmlns:c16="http://schemas.microsoft.com/office/drawing/2014/chart" uri="{C3380CC4-5D6E-409C-BE32-E72D297353CC}">
              <c16:uniqueId val="{0000000A-203F-4CB9-A190-857A9928ED90}"/>
            </c:ext>
          </c:extLst>
        </c:ser>
        <c:ser>
          <c:idx val="11"/>
          <c:order val="11"/>
          <c:tx>
            <c:strRef>
              <c:f>Sheet1!$B$30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strRef>
              <c:f>Sheet1!$AM$2:$IK$2</c:f>
              <c:strCache>
                <c:ptCount val="207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</c:strCache>
            </c:strRef>
          </c:cat>
          <c:val>
            <c:numRef>
              <c:f>Sheet1!$AM$30:$IK$30</c:f>
              <c:numCache>
                <c:formatCode>General</c:formatCode>
                <c:ptCount val="207"/>
                <c:pt idx="0">
                  <c:v>9.2100268554736875</c:v>
                </c:pt>
                <c:pt idx="1">
                  <c:v>9.0234095710923121</c:v>
                </c:pt>
                <c:pt idx="2">
                  <c:v>8.0338134311708274</c:v>
                </c:pt>
                <c:pt idx="3">
                  <c:v>8.513444049031234</c:v>
                </c:pt>
                <c:pt idx="4">
                  <c:v>9.8228275518213426</c:v>
                </c:pt>
                <c:pt idx="5">
                  <c:v>9.3155808835104228</c:v>
                </c:pt>
                <c:pt idx="6">
                  <c:v>8.2466540096338949</c:v>
                </c:pt>
                <c:pt idx="7">
                  <c:v>8.2578976912336532</c:v>
                </c:pt>
                <c:pt idx="8">
                  <c:v>7.7477159154005308</c:v>
                </c:pt>
                <c:pt idx="9">
                  <c:v>7.6017161973445022</c:v>
                </c:pt>
                <c:pt idx="10">
                  <c:v>6.9738418330348422</c:v>
                </c:pt>
                <c:pt idx="11">
                  <c:v>6.4150596114568001</c:v>
                </c:pt>
                <c:pt idx="12">
                  <c:v>0.9121594620164446</c:v>
                </c:pt>
                <c:pt idx="13">
                  <c:v>0.90329652110639169</c:v>
                </c:pt>
                <c:pt idx="14">
                  <c:v>0.82460298083331529</c:v>
                </c:pt>
                <c:pt idx="15">
                  <c:v>1.1075663965922129</c:v>
                </c:pt>
                <c:pt idx="16">
                  <c:v>-0.34072132232236552</c:v>
                </c:pt>
                <c:pt idx="17">
                  <c:v>-0.89464102958889646</c:v>
                </c:pt>
                <c:pt idx="18">
                  <c:v>0.3312746167643611</c:v>
                </c:pt>
                <c:pt idx="19">
                  <c:v>2.4847580664786064</c:v>
                </c:pt>
                <c:pt idx="20">
                  <c:v>4.4792676813814349</c:v>
                </c:pt>
                <c:pt idx="21">
                  <c:v>6.7783647128267388</c:v>
                </c:pt>
                <c:pt idx="22">
                  <c:v>8.3680551004013122</c:v>
                </c:pt>
                <c:pt idx="23">
                  <c:v>10.001292577166389</c:v>
                </c:pt>
                <c:pt idx="24">
                  <c:v>11.222259776595479</c:v>
                </c:pt>
                <c:pt idx="25">
                  <c:v>11.419291883044853</c:v>
                </c:pt>
                <c:pt idx="26">
                  <c:v>12.892292790570215</c:v>
                </c:pt>
                <c:pt idx="27">
                  <c:v>12.584333441453138</c:v>
                </c:pt>
                <c:pt idx="28">
                  <c:v>13.678154283590549</c:v>
                </c:pt>
                <c:pt idx="29">
                  <c:v>15.771412800707701</c:v>
                </c:pt>
                <c:pt idx="30">
                  <c:v>15.82693106934166</c:v>
                </c:pt>
                <c:pt idx="31">
                  <c:v>14.370921165827374</c:v>
                </c:pt>
                <c:pt idx="32">
                  <c:v>12.643148339793129</c:v>
                </c:pt>
                <c:pt idx="33">
                  <c:v>10.563505302142122</c:v>
                </c:pt>
                <c:pt idx="34">
                  <c:v>8.3925328282871892</c:v>
                </c:pt>
                <c:pt idx="35">
                  <c:v>5.9939708619841419</c:v>
                </c:pt>
                <c:pt idx="36">
                  <c:v>4.7068448142235342</c:v>
                </c:pt>
                <c:pt idx="37">
                  <c:v>3.4992769919588365</c:v>
                </c:pt>
                <c:pt idx="38">
                  <c:v>1.9650075760202783</c:v>
                </c:pt>
                <c:pt idx="39">
                  <c:v>0.81861404616537048</c:v>
                </c:pt>
                <c:pt idx="40">
                  <c:v>-0.66942498964439823</c:v>
                </c:pt>
                <c:pt idx="41">
                  <c:v>-1.9150147099336849</c:v>
                </c:pt>
                <c:pt idx="42">
                  <c:v>-2.1943478893891455</c:v>
                </c:pt>
                <c:pt idx="43">
                  <c:v>-2.8696656900955855</c:v>
                </c:pt>
                <c:pt idx="44">
                  <c:v>-3.240064772635002</c:v>
                </c:pt>
                <c:pt idx="45">
                  <c:v>-3.5771574467543923</c:v>
                </c:pt>
                <c:pt idx="46">
                  <c:v>-3.3921340432994316</c:v>
                </c:pt>
                <c:pt idx="47">
                  <c:v>-3.0782580677063622</c:v>
                </c:pt>
                <c:pt idx="48">
                  <c:v>-3.4534515536182528</c:v>
                </c:pt>
                <c:pt idx="49">
                  <c:v>-3.142369087854509</c:v>
                </c:pt>
                <c:pt idx="50">
                  <c:v>-2.9934204745177628</c:v>
                </c:pt>
                <c:pt idx="51">
                  <c:v>-2.3483303925935664</c:v>
                </c:pt>
                <c:pt idx="52">
                  <c:v>-2.2255589997013661</c:v>
                </c:pt>
                <c:pt idx="53">
                  <c:v>-1.6633292811572078</c:v>
                </c:pt>
                <c:pt idx="54">
                  <c:v>-0.62382536689830204</c:v>
                </c:pt>
                <c:pt idx="55">
                  <c:v>9.1981647318129106E-2</c:v>
                </c:pt>
                <c:pt idx="56">
                  <c:v>0.95549079391349201</c:v>
                </c:pt>
                <c:pt idx="57">
                  <c:v>1.0701794543498575</c:v>
                </c:pt>
                <c:pt idx="58">
                  <c:v>1.8388124506635781</c:v>
                </c:pt>
                <c:pt idx="59">
                  <c:v>3.4318152761962128</c:v>
                </c:pt>
                <c:pt idx="60">
                  <c:v>4.6978516149336098</c:v>
                </c:pt>
                <c:pt idx="61">
                  <c:v>6.1215952263194469</c:v>
                </c:pt>
                <c:pt idx="62">
                  <c:v>7.4872378901312793</c:v>
                </c:pt>
                <c:pt idx="63">
                  <c:v>7.5951564862073617</c:v>
                </c:pt>
                <c:pt idx="64">
                  <c:v>8.2613444543739494</c:v>
                </c:pt>
                <c:pt idx="65">
                  <c:v>7.2101015763369585</c:v>
                </c:pt>
                <c:pt idx="66">
                  <c:v>5.8742257930973647</c:v>
                </c:pt>
                <c:pt idx="67">
                  <c:v>5.3891756734957337</c:v>
                </c:pt>
                <c:pt idx="68">
                  <c:v>5.270008263619463</c:v>
                </c:pt>
                <c:pt idx="69">
                  <c:v>5.4235197409590441</c:v>
                </c:pt>
                <c:pt idx="70">
                  <c:v>5.3301547140237</c:v>
                </c:pt>
                <c:pt idx="71">
                  <c:v>3.6390555370541602</c:v>
                </c:pt>
                <c:pt idx="72">
                  <c:v>2.5271683805762941</c:v>
                </c:pt>
                <c:pt idx="73">
                  <c:v>2.2105861210660835</c:v>
                </c:pt>
                <c:pt idx="74">
                  <c:v>1.043234894042516</c:v>
                </c:pt>
                <c:pt idx="75">
                  <c:v>0.69675715328379673</c:v>
                </c:pt>
                <c:pt idx="76">
                  <c:v>0.78590175811124019</c:v>
                </c:pt>
                <c:pt idx="77">
                  <c:v>1.0784507566209549</c:v>
                </c:pt>
                <c:pt idx="78">
                  <c:v>1.2013214726010846</c:v>
                </c:pt>
                <c:pt idx="79">
                  <c:v>1.5688439211244285</c:v>
                </c:pt>
                <c:pt idx="80">
                  <c:v>2.2641244051969203</c:v>
                </c:pt>
                <c:pt idx="81">
                  <c:v>2.7237354085603047</c:v>
                </c:pt>
                <c:pt idx="82">
                  <c:v>2.3917413633397953</c:v>
                </c:pt>
                <c:pt idx="83">
                  <c:v>2.5445506021905264</c:v>
                </c:pt>
                <c:pt idx="84">
                  <c:v>2.8248434103066788</c:v>
                </c:pt>
                <c:pt idx="85">
                  <c:v>1.6218046009861178</c:v>
                </c:pt>
                <c:pt idx="86">
                  <c:v>1.3488834094435813</c:v>
                </c:pt>
                <c:pt idx="87">
                  <c:v>1.429829230959083</c:v>
                </c:pt>
                <c:pt idx="88">
                  <c:v>1.3533661800934014</c:v>
                </c:pt>
                <c:pt idx="89">
                  <c:v>2.0515663472663159</c:v>
                </c:pt>
                <c:pt idx="90">
                  <c:v>0.98684179677791339</c:v>
                </c:pt>
                <c:pt idx="91">
                  <c:v>0.34878321470182588</c:v>
                </c:pt>
                <c:pt idx="92">
                  <c:v>-1.4682225854805993</c:v>
                </c:pt>
                <c:pt idx="93">
                  <c:v>-2.7114259509914738</c:v>
                </c:pt>
                <c:pt idx="94">
                  <c:v>-3.2876517787403294</c:v>
                </c:pt>
                <c:pt idx="95">
                  <c:v>-3.8165357485489904</c:v>
                </c:pt>
                <c:pt idx="96">
                  <c:v>-3.9592550992614988</c:v>
                </c:pt>
                <c:pt idx="97">
                  <c:v>-4.1929923239207136</c:v>
                </c:pt>
                <c:pt idx="98">
                  <c:v>-4.2189930603223793</c:v>
                </c:pt>
                <c:pt idx="99">
                  <c:v>-3.7368827742007484</c:v>
                </c:pt>
                <c:pt idx="100">
                  <c:v>-4.0029820343314899</c:v>
                </c:pt>
                <c:pt idx="101">
                  <c:v>-4.1696265867745623</c:v>
                </c:pt>
                <c:pt idx="102">
                  <c:v>-2.5332124874866939</c:v>
                </c:pt>
                <c:pt idx="103">
                  <c:v>-1.8128504572017363</c:v>
                </c:pt>
                <c:pt idx="104">
                  <c:v>-0.74207933118543212</c:v>
                </c:pt>
                <c:pt idx="105">
                  <c:v>-0.90707710202882852</c:v>
                </c:pt>
                <c:pt idx="106">
                  <c:v>-0.66918397314872358</c:v>
                </c:pt>
                <c:pt idx="107">
                  <c:v>-0.69763442503918116</c:v>
                </c:pt>
                <c:pt idx="108">
                  <c:v>-0.57099822250719146</c:v>
                </c:pt>
                <c:pt idx="109">
                  <c:v>0.39273095374735945</c:v>
                </c:pt>
                <c:pt idx="110">
                  <c:v>0.69242709721584772</c:v>
                </c:pt>
                <c:pt idx="111">
                  <c:v>0.15174510097813157</c:v>
                </c:pt>
                <c:pt idx="112">
                  <c:v>-0.11757721537025961</c:v>
                </c:pt>
                <c:pt idx="113">
                  <c:v>-0.5171699631717569</c:v>
                </c:pt>
                <c:pt idx="114">
                  <c:v>-1.5763246494549263</c:v>
                </c:pt>
                <c:pt idx="115">
                  <c:v>-1.0680445185512608</c:v>
                </c:pt>
                <c:pt idx="116">
                  <c:v>-1.6425088543236803</c:v>
                </c:pt>
                <c:pt idx="117">
                  <c:v>-1.3825332332691898</c:v>
                </c:pt>
                <c:pt idx="118">
                  <c:v>-1.6868800804451265</c:v>
                </c:pt>
                <c:pt idx="119">
                  <c:v>-1.1651337401334392</c:v>
                </c:pt>
                <c:pt idx="120">
                  <c:v>-0.89386820401980027</c:v>
                </c:pt>
                <c:pt idx="121">
                  <c:v>-1.2003157674326097</c:v>
                </c:pt>
                <c:pt idx="122">
                  <c:v>-1.8945909078571257</c:v>
                </c:pt>
                <c:pt idx="123">
                  <c:v>-1.7778774732074245</c:v>
                </c:pt>
                <c:pt idx="124">
                  <c:v>-1.6625728322400772</c:v>
                </c:pt>
                <c:pt idx="125">
                  <c:v>-1.8419794934434057</c:v>
                </c:pt>
                <c:pt idx="126">
                  <c:v>-0.89949016044917129</c:v>
                </c:pt>
                <c:pt idx="127">
                  <c:v>-1.4999394932636059</c:v>
                </c:pt>
                <c:pt idx="128">
                  <c:v>-1.7904227504158654</c:v>
                </c:pt>
                <c:pt idx="129">
                  <c:v>-1.1138012761033269</c:v>
                </c:pt>
                <c:pt idx="130">
                  <c:v>-0.67150818736088891</c:v>
                </c:pt>
                <c:pt idx="131">
                  <c:v>-0.68212424715732989</c:v>
                </c:pt>
                <c:pt idx="132">
                  <c:v>-0.25130925798004361</c:v>
                </c:pt>
                <c:pt idx="133">
                  <c:v>0.5042048708168575</c:v>
                </c:pt>
                <c:pt idx="134">
                  <c:v>0.70140973534260753</c:v>
                </c:pt>
                <c:pt idx="135">
                  <c:v>1.0244936292959337</c:v>
                </c:pt>
                <c:pt idx="136">
                  <c:v>1.4935376354227128</c:v>
                </c:pt>
                <c:pt idx="137">
                  <c:v>1.4461701097841677</c:v>
                </c:pt>
                <c:pt idx="138">
                  <c:v>1.2320608898104426</c:v>
                </c:pt>
                <c:pt idx="139">
                  <c:v>1.5989423609213855</c:v>
                </c:pt>
                <c:pt idx="140">
                  <c:v>2.4424880461326874</c:v>
                </c:pt>
                <c:pt idx="141">
                  <c:v>2.1427758122473448</c:v>
                </c:pt>
                <c:pt idx="142">
                  <c:v>1.9009562715458415</c:v>
                </c:pt>
                <c:pt idx="143">
                  <c:v>1.7276157818488957</c:v>
                </c:pt>
                <c:pt idx="144">
                  <c:v>0.95955534126973607</c:v>
                </c:pt>
                <c:pt idx="145">
                  <c:v>0.57304511102562228</c:v>
                </c:pt>
                <c:pt idx="146">
                  <c:v>1.3350213943822244</c:v>
                </c:pt>
                <c:pt idx="147">
                  <c:v>1.0735069610139645</c:v>
                </c:pt>
                <c:pt idx="148">
                  <c:v>0.86073271515846439</c:v>
                </c:pt>
                <c:pt idx="149">
                  <c:v>1.1965791490992774</c:v>
                </c:pt>
                <c:pt idx="150">
                  <c:v>0.5831690213852051</c:v>
                </c:pt>
                <c:pt idx="151">
                  <c:v>0.4279396553721162</c:v>
                </c:pt>
                <c:pt idx="152">
                  <c:v>0.13281462843956907</c:v>
                </c:pt>
                <c:pt idx="153">
                  <c:v>4.9510618169696229E-2</c:v>
                </c:pt>
                <c:pt idx="154">
                  <c:v>-5.5947715049028027E-2</c:v>
                </c:pt>
                <c:pt idx="155">
                  <c:v>0.11788838090911759</c:v>
                </c:pt>
                <c:pt idx="156">
                  <c:v>0.78742669593844117</c:v>
                </c:pt>
                <c:pt idx="157">
                  <c:v>1.3152874992340302</c:v>
                </c:pt>
                <c:pt idx="158">
                  <c:v>0.87838713859717477</c:v>
                </c:pt>
                <c:pt idx="159">
                  <c:v>1.1007966523557253</c:v>
                </c:pt>
                <c:pt idx="160">
                  <c:v>1.6394406671848276</c:v>
                </c:pt>
                <c:pt idx="161">
                  <c:v>1.1187125435471406</c:v>
                </c:pt>
                <c:pt idx="162">
                  <c:v>1.1745857978987944</c:v>
                </c:pt>
                <c:pt idx="163">
                  <c:v>0.51045684383229772</c:v>
                </c:pt>
                <c:pt idx="164">
                  <c:v>0.65599023716877813</c:v>
                </c:pt>
                <c:pt idx="165">
                  <c:v>1.0627971801947032</c:v>
                </c:pt>
                <c:pt idx="166">
                  <c:v>1.2821816519654565</c:v>
                </c:pt>
                <c:pt idx="167">
                  <c:v>1.4666998600657328</c:v>
                </c:pt>
                <c:pt idx="168">
                  <c:v>1.598754392073698</c:v>
                </c:pt>
                <c:pt idx="169">
                  <c:v>0.77231338930175319</c:v>
                </c:pt>
                <c:pt idx="170">
                  <c:v>1.0471647685283954</c:v>
                </c:pt>
                <c:pt idx="171">
                  <c:v>1.2469299074249069</c:v>
                </c:pt>
                <c:pt idx="172">
                  <c:v>0.287749249286882</c:v>
                </c:pt>
                <c:pt idx="173">
                  <c:v>1.0500533561714613</c:v>
                </c:pt>
                <c:pt idx="174">
                  <c:v>1.4902049217214743</c:v>
                </c:pt>
                <c:pt idx="175">
                  <c:v>1.4991479052837831</c:v>
                </c:pt>
                <c:pt idx="176">
                  <c:v>0.8999590566330169</c:v>
                </c:pt>
                <c:pt idx="177">
                  <c:v>0.77630019854453391</c:v>
                </c:pt>
                <c:pt idx="178">
                  <c:v>1.007093693213668</c:v>
                </c:pt>
                <c:pt idx="179">
                  <c:v>0.61872213202900994</c:v>
                </c:pt>
                <c:pt idx="180">
                  <c:v>9.4735140798024239E-2</c:v>
                </c:pt>
                <c:pt idx="181">
                  <c:v>0.43377711348968079</c:v>
                </c:pt>
                <c:pt idx="182">
                  <c:v>1.1403777555515682</c:v>
                </c:pt>
                <c:pt idx="183">
                  <c:v>0.99300960282486772</c:v>
                </c:pt>
                <c:pt idx="184">
                  <c:v>1.5227913899834495</c:v>
                </c:pt>
                <c:pt idx="185">
                  <c:v>1.8676559026440398</c:v>
                </c:pt>
                <c:pt idx="186">
                  <c:v>2.2604216205259249</c:v>
                </c:pt>
                <c:pt idx="187">
                  <c:v>3.6141167311044109</c:v>
                </c:pt>
                <c:pt idx="188">
                  <c:v>5.0581883221513531</c:v>
                </c:pt>
                <c:pt idx="189">
                  <c:v>6.7076794498163475</c:v>
                </c:pt>
                <c:pt idx="190">
                  <c:v>8.4864112115501058</c:v>
                </c:pt>
                <c:pt idx="191">
                  <c:v>10.578862137148031</c:v>
                </c:pt>
                <c:pt idx="192">
                  <c:v>11.863465386310164</c:v>
                </c:pt>
                <c:pt idx="193">
                  <c:v>13.330506024096383</c:v>
                </c:pt>
                <c:pt idx="194">
                  <c:v>14.788943732619192</c:v>
                </c:pt>
                <c:pt idx="195">
                  <c:v>20.60647234840086</c:v>
                </c:pt>
                <c:pt idx="196">
                  <c:v>22.714533994421487</c:v>
                </c:pt>
                <c:pt idx="197">
                  <c:v>23.403225057542947</c:v>
                </c:pt>
                <c:pt idx="198">
                  <c:v>24.670671122839217</c:v>
                </c:pt>
                <c:pt idx="199">
                  <c:v>25.628589807082541</c:v>
                </c:pt>
                <c:pt idx="200">
                  <c:v>26.176148258007782</c:v>
                </c:pt>
                <c:pt idx="201">
                  <c:v>25.87480211544819</c:v>
                </c:pt>
                <c:pt idx="202">
                  <c:v>24.516090989499475</c:v>
                </c:pt>
                <c:pt idx="203">
                  <c:v>23.237678935196108</c:v>
                </c:pt>
                <c:pt idx="204">
                  <c:v>21.96278463907673</c:v>
                </c:pt>
                <c:pt idx="205">
                  <c:v>20.788328667022746</c:v>
                </c:pt>
                <c:pt idx="206">
                  <c:v>18.973243000761073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203F-4CB9-A190-857A9928ED90}"/>
            </c:ext>
          </c:extLst>
        </c:ser>
        <c:ser>
          <c:idx val="12"/>
          <c:order val="12"/>
          <c:tx>
            <c:strRef>
              <c:f>Sheet1!$B$33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Sheet1!$AM$2:$IK$2</c:f>
              <c:strCache>
                <c:ptCount val="207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</c:strCache>
            </c:strRef>
          </c:cat>
          <c:val>
            <c:numRef>
              <c:f>Sheet1!$AM$33:$IK$33</c:f>
              <c:numCache>
                <c:formatCode>General</c:formatCode>
                <c:ptCount val="207"/>
                <c:pt idx="0">
                  <c:v>13.968174272809176</c:v>
                </c:pt>
                <c:pt idx="1">
                  <c:v>12.62056566811656</c:v>
                </c:pt>
                <c:pt idx="2">
                  <c:v>12.507329355361652</c:v>
                </c:pt>
                <c:pt idx="3">
                  <c:v>14.084557289358104</c:v>
                </c:pt>
                <c:pt idx="4">
                  <c:v>14.082591159606164</c:v>
                </c:pt>
                <c:pt idx="5">
                  <c:v>14.514853173356979</c:v>
                </c:pt>
                <c:pt idx="6">
                  <c:v>14.138643762851263</c:v>
                </c:pt>
                <c:pt idx="7">
                  <c:v>15.260923465944169</c:v>
                </c:pt>
                <c:pt idx="8">
                  <c:v>14.810047927148215</c:v>
                </c:pt>
                <c:pt idx="9">
                  <c:v>11.068935007541253</c:v>
                </c:pt>
                <c:pt idx="10">
                  <c:v>10.672217172811873</c:v>
                </c:pt>
                <c:pt idx="11">
                  <c:v>9.9984687992940238</c:v>
                </c:pt>
                <c:pt idx="12">
                  <c:v>3.763673122304219</c:v>
                </c:pt>
                <c:pt idx="13">
                  <c:v>3.4723476317197179</c:v>
                </c:pt>
                <c:pt idx="14">
                  <c:v>3.4574846311780711</c:v>
                </c:pt>
                <c:pt idx="15">
                  <c:v>3.2393022195815622</c:v>
                </c:pt>
                <c:pt idx="16">
                  <c:v>3.400644765353892</c:v>
                </c:pt>
                <c:pt idx="17">
                  <c:v>2.7086983113396341</c:v>
                </c:pt>
                <c:pt idx="18">
                  <c:v>2.3213962343108028</c:v>
                </c:pt>
                <c:pt idx="19">
                  <c:v>1.4315623016359136</c:v>
                </c:pt>
                <c:pt idx="20">
                  <c:v>0.76947038494653697</c:v>
                </c:pt>
                <c:pt idx="21">
                  <c:v>0.91019407457549273</c:v>
                </c:pt>
                <c:pt idx="22">
                  <c:v>1.0328145533782638</c:v>
                </c:pt>
                <c:pt idx="23">
                  <c:v>2.3305215627195524</c:v>
                </c:pt>
                <c:pt idx="24">
                  <c:v>4.5941158126940236</c:v>
                </c:pt>
                <c:pt idx="25">
                  <c:v>4.7362506637468789</c:v>
                </c:pt>
                <c:pt idx="26">
                  <c:v>5.3561874533910006</c:v>
                </c:pt>
                <c:pt idx="27">
                  <c:v>8.4337106105428958</c:v>
                </c:pt>
                <c:pt idx="28">
                  <c:v>8.530447565706007</c:v>
                </c:pt>
                <c:pt idx="29">
                  <c:v>9.405072118031347</c:v>
                </c:pt>
                <c:pt idx="30">
                  <c:v>9.8921433955481906</c:v>
                </c:pt>
                <c:pt idx="31">
                  <c:v>12.257202719146555</c:v>
                </c:pt>
                <c:pt idx="32">
                  <c:v>12.392867401324951</c:v>
                </c:pt>
                <c:pt idx="33">
                  <c:v>9.333483854923367</c:v>
                </c:pt>
                <c:pt idx="34">
                  <c:v>9.9762659903206963</c:v>
                </c:pt>
                <c:pt idx="35">
                  <c:v>8.6279547666250576</c:v>
                </c:pt>
                <c:pt idx="36">
                  <c:v>6.2364202474209307</c:v>
                </c:pt>
                <c:pt idx="37">
                  <c:v>6.2215361107224556</c:v>
                </c:pt>
                <c:pt idx="38">
                  <c:v>5.5948361128342521</c:v>
                </c:pt>
                <c:pt idx="39">
                  <c:v>5.70014457961868</c:v>
                </c:pt>
                <c:pt idx="40">
                  <c:v>5.2809026693560073</c:v>
                </c:pt>
                <c:pt idx="41">
                  <c:v>4.6578954430787407</c:v>
                </c:pt>
                <c:pt idx="42">
                  <c:v>3.7834675959072084</c:v>
                </c:pt>
                <c:pt idx="43">
                  <c:v>2.0761883027971439</c:v>
                </c:pt>
                <c:pt idx="44">
                  <c:v>2.3791906614028133</c:v>
                </c:pt>
                <c:pt idx="45">
                  <c:v>2.3104204233413812</c:v>
                </c:pt>
                <c:pt idx="46">
                  <c:v>1.4791225393627891</c:v>
                </c:pt>
                <c:pt idx="47">
                  <c:v>1.4457443868201736</c:v>
                </c:pt>
                <c:pt idx="48">
                  <c:v>2.8673699768451124</c:v>
                </c:pt>
                <c:pt idx="49">
                  <c:v>3.0272991932555198</c:v>
                </c:pt>
                <c:pt idx="50">
                  <c:v>3.2913223460883039</c:v>
                </c:pt>
                <c:pt idx="51">
                  <c:v>3.954376250200657</c:v>
                </c:pt>
                <c:pt idx="52">
                  <c:v>4.0136932504699825</c:v>
                </c:pt>
                <c:pt idx="53">
                  <c:v>3.9660322183480834</c:v>
                </c:pt>
                <c:pt idx="54">
                  <c:v>4.1695368119673644</c:v>
                </c:pt>
                <c:pt idx="55">
                  <c:v>3.0207370848631991</c:v>
                </c:pt>
                <c:pt idx="56">
                  <c:v>2.6338318224512056</c:v>
                </c:pt>
                <c:pt idx="57">
                  <c:v>2.3896623146605798</c:v>
                </c:pt>
                <c:pt idx="58">
                  <c:v>2.5938620459335513</c:v>
                </c:pt>
                <c:pt idx="59">
                  <c:v>2.8144752803440314</c:v>
                </c:pt>
                <c:pt idx="60">
                  <c:v>1.6920094757960942</c:v>
                </c:pt>
                <c:pt idx="61">
                  <c:v>1.9780253803374128</c:v>
                </c:pt>
                <c:pt idx="62">
                  <c:v>1.387261930722776</c:v>
                </c:pt>
                <c:pt idx="63">
                  <c:v>1.161354730515058</c:v>
                </c:pt>
                <c:pt idx="64">
                  <c:v>1.3079718909064779</c:v>
                </c:pt>
                <c:pt idx="65">
                  <c:v>1.5691563643084301</c:v>
                </c:pt>
                <c:pt idx="66">
                  <c:v>5.8085129832456204</c:v>
                </c:pt>
                <c:pt idx="67">
                  <c:v>6.5552958224971052</c:v>
                </c:pt>
                <c:pt idx="68">
                  <c:v>6.4000765529536361</c:v>
                </c:pt>
                <c:pt idx="69">
                  <c:v>2.9731682652942362</c:v>
                </c:pt>
                <c:pt idx="70">
                  <c:v>3.4496108060143569</c:v>
                </c:pt>
                <c:pt idx="71">
                  <c:v>3.3342424981936256</c:v>
                </c:pt>
                <c:pt idx="72">
                  <c:v>3.1849666446713396</c:v>
                </c:pt>
                <c:pt idx="73">
                  <c:v>2.9739089184060519</c:v>
                </c:pt>
                <c:pt idx="74">
                  <c:v>3.0352086872522523</c:v>
                </c:pt>
                <c:pt idx="75">
                  <c:v>5.9464078530416833</c:v>
                </c:pt>
                <c:pt idx="76">
                  <c:v>5.973176095408494</c:v>
                </c:pt>
                <c:pt idx="77">
                  <c:v>5.648908961177284</c:v>
                </c:pt>
                <c:pt idx="78">
                  <c:v>1.4022599280887116</c:v>
                </c:pt>
                <c:pt idx="79">
                  <c:v>1.3768250133008837</c:v>
                </c:pt>
                <c:pt idx="80">
                  <c:v>1.1618267807671405</c:v>
                </c:pt>
                <c:pt idx="81">
                  <c:v>1.809050391037454</c:v>
                </c:pt>
                <c:pt idx="82">
                  <c:v>1.4931926348180731</c:v>
                </c:pt>
                <c:pt idx="83">
                  <c:v>1.5507221545628478</c:v>
                </c:pt>
                <c:pt idx="84">
                  <c:v>1.5261863638506019</c:v>
                </c:pt>
                <c:pt idx="85">
                  <c:v>1.2235740709175436</c:v>
                </c:pt>
                <c:pt idx="86">
                  <c:v>1.1118326071675571</c:v>
                </c:pt>
                <c:pt idx="87">
                  <c:v>0.82738413959311374</c:v>
                </c:pt>
                <c:pt idx="88">
                  <c:v>0.67602392337557815</c:v>
                </c:pt>
                <c:pt idx="89">
                  <c:v>0.54504006765347224</c:v>
                </c:pt>
                <c:pt idx="90">
                  <c:v>0.71643636624406393</c:v>
                </c:pt>
                <c:pt idx="91">
                  <c:v>1.1853157700928021</c:v>
                </c:pt>
                <c:pt idx="92">
                  <c:v>1.1802756553409544</c:v>
                </c:pt>
                <c:pt idx="93">
                  <c:v>0.59866500365733522</c:v>
                </c:pt>
                <c:pt idx="94">
                  <c:v>0.21566397672325796</c:v>
                </c:pt>
                <c:pt idx="95">
                  <c:v>2.56270183556945E-2</c:v>
                </c:pt>
                <c:pt idx="96">
                  <c:v>-0.13962920890130781</c:v>
                </c:pt>
                <c:pt idx="97">
                  <c:v>-0.14172260780519849</c:v>
                </c:pt>
                <c:pt idx="98">
                  <c:v>-0.12186387786570697</c:v>
                </c:pt>
                <c:pt idx="99">
                  <c:v>-0.51943786624258093</c:v>
                </c:pt>
                <c:pt idx="100">
                  <c:v>-0.24963356980807366</c:v>
                </c:pt>
                <c:pt idx="101">
                  <c:v>-0.44912354987560943</c:v>
                </c:pt>
                <c:pt idx="102">
                  <c:v>-0.41902962168987223</c:v>
                </c:pt>
                <c:pt idx="103">
                  <c:v>-1.1325548630513094</c:v>
                </c:pt>
                <c:pt idx="104">
                  <c:v>-0.90596786994405432</c:v>
                </c:pt>
                <c:pt idx="105">
                  <c:v>-7.5174662489489355E-2</c:v>
                </c:pt>
                <c:pt idx="106">
                  <c:v>9.4167018047467008E-2</c:v>
                </c:pt>
                <c:pt idx="107">
                  <c:v>0.19584602199164422</c:v>
                </c:pt>
                <c:pt idx="108">
                  <c:v>1.1598866091204809</c:v>
                </c:pt>
                <c:pt idx="109">
                  <c:v>1.1498586369788217</c:v>
                </c:pt>
                <c:pt idx="110">
                  <c:v>1.6451898027663299</c:v>
                </c:pt>
                <c:pt idx="111">
                  <c:v>2.2468855165112251</c:v>
                </c:pt>
                <c:pt idx="112">
                  <c:v>1.4224789310801218</c:v>
                </c:pt>
                <c:pt idx="113">
                  <c:v>1.7403093169447614</c:v>
                </c:pt>
                <c:pt idx="114">
                  <c:v>1.8195652804341569</c:v>
                </c:pt>
                <c:pt idx="115">
                  <c:v>1.8468182353759983</c:v>
                </c:pt>
                <c:pt idx="116">
                  <c:v>1.6288532850254471</c:v>
                </c:pt>
                <c:pt idx="117">
                  <c:v>0.8827368806644148</c:v>
                </c:pt>
                <c:pt idx="118">
                  <c:v>1.0250896971305341</c:v>
                </c:pt>
                <c:pt idx="119">
                  <c:v>0.82549630682878272</c:v>
                </c:pt>
                <c:pt idx="120">
                  <c:v>-0.28241211936532223</c:v>
                </c:pt>
                <c:pt idx="121">
                  <c:v>-0.44278525190411977</c:v>
                </c:pt>
                <c:pt idx="122">
                  <c:v>-1.1759107756628684</c:v>
                </c:pt>
                <c:pt idx="123">
                  <c:v>-0.9531252044096713</c:v>
                </c:pt>
                <c:pt idx="124">
                  <c:v>0.14849678785243989</c:v>
                </c:pt>
                <c:pt idx="125">
                  <c:v>0.52380469926075179</c:v>
                </c:pt>
                <c:pt idx="126">
                  <c:v>0.38933865268813517</c:v>
                </c:pt>
                <c:pt idx="127">
                  <c:v>1.6107709527711429E-3</c:v>
                </c:pt>
                <c:pt idx="128">
                  <c:v>0.24927188698828001</c:v>
                </c:pt>
                <c:pt idx="129">
                  <c:v>0.82963463937904725</c:v>
                </c:pt>
                <c:pt idx="130">
                  <c:v>0.47628310871952589</c:v>
                </c:pt>
                <c:pt idx="131">
                  <c:v>0.43280087607261031</c:v>
                </c:pt>
                <c:pt idx="132">
                  <c:v>0.88875334064511691</c:v>
                </c:pt>
                <c:pt idx="133">
                  <c:v>0.99937428946601858</c:v>
                </c:pt>
                <c:pt idx="134">
                  <c:v>1.6767926305047698</c:v>
                </c:pt>
                <c:pt idx="135">
                  <c:v>2.1241140931500171</c:v>
                </c:pt>
                <c:pt idx="136">
                  <c:v>1.2809876249478247</c:v>
                </c:pt>
                <c:pt idx="137">
                  <c:v>0.87659293388181425</c:v>
                </c:pt>
                <c:pt idx="138">
                  <c:v>0.9085796093670041</c:v>
                </c:pt>
                <c:pt idx="139">
                  <c:v>1.3729176372558525</c:v>
                </c:pt>
                <c:pt idx="140">
                  <c:v>1.5675816180127633</c:v>
                </c:pt>
                <c:pt idx="141">
                  <c:v>1.2619818854089002</c:v>
                </c:pt>
                <c:pt idx="142">
                  <c:v>1.5076322184146784</c:v>
                </c:pt>
                <c:pt idx="143">
                  <c:v>1.8621349369761464</c:v>
                </c:pt>
                <c:pt idx="144">
                  <c:v>1.7688242783146506</c:v>
                </c:pt>
                <c:pt idx="145">
                  <c:v>2.5209293757786417</c:v>
                </c:pt>
                <c:pt idx="146">
                  <c:v>2.152901228886837</c:v>
                </c:pt>
                <c:pt idx="147">
                  <c:v>1.8426483892855985</c:v>
                </c:pt>
                <c:pt idx="148">
                  <c:v>1.7313724815157632</c:v>
                </c:pt>
                <c:pt idx="149">
                  <c:v>2.5649628407280107</c:v>
                </c:pt>
                <c:pt idx="150">
                  <c:v>2.2288543097027187</c:v>
                </c:pt>
                <c:pt idx="151">
                  <c:v>2.9054342005500677</c:v>
                </c:pt>
                <c:pt idx="152">
                  <c:v>3.4424458836947829</c:v>
                </c:pt>
                <c:pt idx="153">
                  <c:v>3.7489272546829238</c:v>
                </c:pt>
                <c:pt idx="154">
                  <c:v>4.0364565919715991</c:v>
                </c:pt>
                <c:pt idx="155">
                  <c:v>3.6254560689741395</c:v>
                </c:pt>
                <c:pt idx="156">
                  <c:v>3.3773375452466601</c:v>
                </c:pt>
                <c:pt idx="157">
                  <c:v>2.6097761873644822</c:v>
                </c:pt>
                <c:pt idx="158">
                  <c:v>2.5461421886884028</c:v>
                </c:pt>
                <c:pt idx="159">
                  <c:v>2.8904926250499501</c:v>
                </c:pt>
                <c:pt idx="160">
                  <c:v>3.3518563308141616</c:v>
                </c:pt>
                <c:pt idx="161">
                  <c:v>2.6473782673448931</c:v>
                </c:pt>
                <c:pt idx="162">
                  <c:v>3.187615919839736</c:v>
                </c:pt>
                <c:pt idx="163">
                  <c:v>2.6302043626884393</c:v>
                </c:pt>
                <c:pt idx="164">
                  <c:v>1.8731651630825366</c:v>
                </c:pt>
                <c:pt idx="165">
                  <c:v>1.4260865707562662</c:v>
                </c:pt>
                <c:pt idx="166">
                  <c:v>0.99404180925525765</c:v>
                </c:pt>
                <c:pt idx="167">
                  <c:v>0.85383969990817443</c:v>
                </c:pt>
                <c:pt idx="168">
                  <c:v>1.0185775279325955</c:v>
                </c:pt>
                <c:pt idx="169">
                  <c:v>0.8054972885892141</c:v>
                </c:pt>
                <c:pt idx="170">
                  <c:v>0.70322369431040266</c:v>
                </c:pt>
                <c:pt idx="171">
                  <c:v>-1.3008650270635445E-2</c:v>
                </c:pt>
                <c:pt idx="172">
                  <c:v>-0.93087936608521193</c:v>
                </c:pt>
                <c:pt idx="173">
                  <c:v>-0.67365838770643927</c:v>
                </c:pt>
                <c:pt idx="174">
                  <c:v>-0.88708708997199714</c:v>
                </c:pt>
                <c:pt idx="175">
                  <c:v>-0.99260720416596193</c:v>
                </c:pt>
                <c:pt idx="176">
                  <c:v>-1.084914364717475</c:v>
                </c:pt>
                <c:pt idx="177">
                  <c:v>-1.1702077250841185</c:v>
                </c:pt>
                <c:pt idx="178">
                  <c:v>-1.1536345990372003</c:v>
                </c:pt>
                <c:pt idx="179">
                  <c:v>-0.77766576079014949</c:v>
                </c:pt>
                <c:pt idx="180">
                  <c:v>-1.0144153277271735</c:v>
                </c:pt>
                <c:pt idx="181">
                  <c:v>-0.47001967481696488</c:v>
                </c:pt>
                <c:pt idx="182">
                  <c:v>2.8101495991397482E-2</c:v>
                </c:pt>
                <c:pt idx="183">
                  <c:v>0.90947114402353713</c:v>
                </c:pt>
                <c:pt idx="184">
                  <c:v>1.1642770973659142</c:v>
                </c:pt>
                <c:pt idx="185">
                  <c:v>0.94188007676947683</c:v>
                </c:pt>
                <c:pt idx="186">
                  <c:v>1.0576707786461395</c:v>
                </c:pt>
                <c:pt idx="187">
                  <c:v>0.94398895597783605</c:v>
                </c:pt>
                <c:pt idx="188">
                  <c:v>1.1658299034742006</c:v>
                </c:pt>
                <c:pt idx="189">
                  <c:v>2.0265174216509809</c:v>
                </c:pt>
                <c:pt idx="190">
                  <c:v>3.6525984477928195</c:v>
                </c:pt>
                <c:pt idx="191">
                  <c:v>4.9593394173885166</c:v>
                </c:pt>
                <c:pt idx="192">
                  <c:v>6.1053952020748623</c:v>
                </c:pt>
                <c:pt idx="193">
                  <c:v>6.9769428545446006</c:v>
                </c:pt>
                <c:pt idx="194">
                  <c:v>8.2968850990069889</c:v>
                </c:pt>
                <c:pt idx="195">
                  <c:v>9.9358879466856642</c:v>
                </c:pt>
                <c:pt idx="196">
                  <c:v>11.249716532588188</c:v>
                </c:pt>
                <c:pt idx="197">
                  <c:v>14.065031203877179</c:v>
                </c:pt>
                <c:pt idx="198">
                  <c:v>15.355649699361114</c:v>
                </c:pt>
                <c:pt idx="199">
                  <c:v>17.377540020792022</c:v>
                </c:pt>
                <c:pt idx="200">
                  <c:v>19.996789613635723</c:v>
                </c:pt>
                <c:pt idx="201">
                  <c:v>22.865413099645846</c:v>
                </c:pt>
                <c:pt idx="202">
                  <c:v>19.053488301929651</c:v>
                </c:pt>
                <c:pt idx="203">
                  <c:v>16.885032294496344</c:v>
                </c:pt>
                <c:pt idx="204">
                  <c:v>15.579692218486842</c:v>
                </c:pt>
                <c:pt idx="205">
                  <c:v>13.677950398292296</c:v>
                </c:pt>
                <c:pt idx="206">
                  <c:v>11.914509061222283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203F-4CB9-A190-857A9928ED90}"/>
            </c:ext>
          </c:extLst>
        </c:ser>
        <c:ser>
          <c:idx val="13"/>
          <c:order val="13"/>
          <c:tx>
            <c:strRef>
              <c:f>Sheet1!$B$36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rgbClr val="00B050"/>
                </a:solidFill>
              </a:ln>
              <a:effectLst/>
            </c:spPr>
          </c:marker>
          <c:cat>
            <c:strRef>
              <c:f>Sheet1!$AM$2:$IK$2</c:f>
              <c:strCache>
                <c:ptCount val="207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</c:strCache>
            </c:strRef>
          </c:cat>
          <c:val>
            <c:numRef>
              <c:f>Sheet1!$AM$36:$IK$36</c:f>
              <c:numCache>
                <c:formatCode>General</c:formatCode>
                <c:ptCount val="207"/>
                <c:pt idx="0">
                  <c:v>10.109167184122532</c:v>
                </c:pt>
                <c:pt idx="1">
                  <c:v>10.189587856656349</c:v>
                </c:pt>
                <c:pt idx="2">
                  <c:v>8.3626610391169525</c:v>
                </c:pt>
                <c:pt idx="3">
                  <c:v>6.1743477780007865</c:v>
                </c:pt>
                <c:pt idx="4">
                  <c:v>9.3027074906317253</c:v>
                </c:pt>
                <c:pt idx="5">
                  <c:v>7.8008548163597089</c:v>
                </c:pt>
                <c:pt idx="6">
                  <c:v>5.719708809820105</c:v>
                </c:pt>
                <c:pt idx="7">
                  <c:v>6.2786505581033616</c:v>
                </c:pt>
                <c:pt idx="8">
                  <c:v>1.6662604835241819</c:v>
                </c:pt>
                <c:pt idx="9">
                  <c:v>-1.986062193323096</c:v>
                </c:pt>
                <c:pt idx="10">
                  <c:v>-0.42977205857647749</c:v>
                </c:pt>
                <c:pt idx="11">
                  <c:v>1.3770663570246724</c:v>
                </c:pt>
                <c:pt idx="12">
                  <c:v>-0.75666478364464163</c:v>
                </c:pt>
                <c:pt idx="13">
                  <c:v>-1.1690951072315225</c:v>
                </c:pt>
                <c:pt idx="14">
                  <c:v>-0.67568683814903419</c:v>
                </c:pt>
                <c:pt idx="15">
                  <c:v>-0.58825174744237418</c:v>
                </c:pt>
                <c:pt idx="16">
                  <c:v>-1.6445166033919514</c:v>
                </c:pt>
                <c:pt idx="17">
                  <c:v>-1.4867509645357837</c:v>
                </c:pt>
                <c:pt idx="18">
                  <c:v>-2.1202550182189102</c:v>
                </c:pt>
                <c:pt idx="19">
                  <c:v>-2.6552760238171347</c:v>
                </c:pt>
                <c:pt idx="20">
                  <c:v>-1.5983199546113764</c:v>
                </c:pt>
                <c:pt idx="21">
                  <c:v>2.7015172339657685</c:v>
                </c:pt>
                <c:pt idx="22">
                  <c:v>5.8367510638831162</c:v>
                </c:pt>
                <c:pt idx="23">
                  <c:v>6.7563242017497043</c:v>
                </c:pt>
                <c:pt idx="24">
                  <c:v>9.4841928491925565</c:v>
                </c:pt>
                <c:pt idx="25">
                  <c:v>9.4647672273307872</c:v>
                </c:pt>
                <c:pt idx="26">
                  <c:v>11.179621045051515</c:v>
                </c:pt>
                <c:pt idx="27">
                  <c:v>11.412221961342857</c:v>
                </c:pt>
                <c:pt idx="28">
                  <c:v>13.577552462240538</c:v>
                </c:pt>
                <c:pt idx="29">
                  <c:v>17.437911674656423</c:v>
                </c:pt>
                <c:pt idx="30">
                  <c:v>18.95686156049954</c:v>
                </c:pt>
                <c:pt idx="31">
                  <c:v>16.8622393870472</c:v>
                </c:pt>
                <c:pt idx="32">
                  <c:v>14.813700057751367</c:v>
                </c:pt>
                <c:pt idx="33">
                  <c:v>11.655419455106014</c:v>
                </c:pt>
                <c:pt idx="34">
                  <c:v>2.952780113301507</c:v>
                </c:pt>
                <c:pt idx="35">
                  <c:v>-2.6310347038652417</c:v>
                </c:pt>
                <c:pt idx="36">
                  <c:v>-7.6681062888869747</c:v>
                </c:pt>
                <c:pt idx="37">
                  <c:v>-8.2559390275633113</c:v>
                </c:pt>
                <c:pt idx="38">
                  <c:v>-11.267070185103375</c:v>
                </c:pt>
                <c:pt idx="39">
                  <c:v>-12.73590820741112</c:v>
                </c:pt>
                <c:pt idx="40">
                  <c:v>-14.525559962139614</c:v>
                </c:pt>
                <c:pt idx="41">
                  <c:v>-15.237579246991848</c:v>
                </c:pt>
                <c:pt idx="42">
                  <c:v>-13.588614786818724</c:v>
                </c:pt>
                <c:pt idx="43">
                  <c:v>-11.510360454537754</c:v>
                </c:pt>
                <c:pt idx="44">
                  <c:v>-10.259577905321155</c:v>
                </c:pt>
                <c:pt idx="45">
                  <c:v>-9.6375760507750066</c:v>
                </c:pt>
                <c:pt idx="46">
                  <c:v>-3.3368607513400455</c:v>
                </c:pt>
                <c:pt idx="47">
                  <c:v>1.4441404257292563</c:v>
                </c:pt>
                <c:pt idx="48">
                  <c:v>6.7829726900090206</c:v>
                </c:pt>
                <c:pt idx="49">
                  <c:v>7.8147043600844279</c:v>
                </c:pt>
                <c:pt idx="50">
                  <c:v>10.389830471555332</c:v>
                </c:pt>
                <c:pt idx="51">
                  <c:v>12.228499079259631</c:v>
                </c:pt>
                <c:pt idx="52">
                  <c:v>12.178629789697787</c:v>
                </c:pt>
                <c:pt idx="53">
                  <c:v>8.9376397750125989</c:v>
                </c:pt>
                <c:pt idx="54">
                  <c:v>5.4995542804220934</c:v>
                </c:pt>
                <c:pt idx="55">
                  <c:v>4.0702675879973169</c:v>
                </c:pt>
                <c:pt idx="56">
                  <c:v>3.7855345206703883</c:v>
                </c:pt>
                <c:pt idx="57">
                  <c:v>5.3678707250488786</c:v>
                </c:pt>
                <c:pt idx="58">
                  <c:v>4.4552601771169726</c:v>
                </c:pt>
                <c:pt idx="59">
                  <c:v>5.6181804663366792</c:v>
                </c:pt>
                <c:pt idx="60">
                  <c:v>6.0090192119043877</c:v>
                </c:pt>
                <c:pt idx="61">
                  <c:v>6.6673762051494041</c:v>
                </c:pt>
                <c:pt idx="62">
                  <c:v>7.9334646762485139</c:v>
                </c:pt>
                <c:pt idx="63">
                  <c:v>8.3017659926372307</c:v>
                </c:pt>
                <c:pt idx="64">
                  <c:v>7.8147362236218623</c:v>
                </c:pt>
                <c:pt idx="65">
                  <c:v>6.7457370689356146</c:v>
                </c:pt>
                <c:pt idx="66">
                  <c:v>7.2384248470364243</c:v>
                </c:pt>
                <c:pt idx="67">
                  <c:v>7.9738333783204514</c:v>
                </c:pt>
                <c:pt idx="68">
                  <c:v>8.3903751516080831</c:v>
                </c:pt>
                <c:pt idx="69">
                  <c:v>8.0463327687203137</c:v>
                </c:pt>
                <c:pt idx="70">
                  <c:v>8.3941642046615748</c:v>
                </c:pt>
                <c:pt idx="71">
                  <c:v>6.9404643832985098</c:v>
                </c:pt>
                <c:pt idx="72">
                  <c:v>6.2771367717444262</c:v>
                </c:pt>
                <c:pt idx="73">
                  <c:v>6.79988333627551</c:v>
                </c:pt>
                <c:pt idx="74">
                  <c:v>6.9096861315313172</c:v>
                </c:pt>
                <c:pt idx="75">
                  <c:v>6.3650314589342258</c:v>
                </c:pt>
                <c:pt idx="76">
                  <c:v>4.258691921907106</c:v>
                </c:pt>
                <c:pt idx="77">
                  <c:v>3.4370567960493328</c:v>
                </c:pt>
                <c:pt idx="78">
                  <c:v>2.3088524814523401</c:v>
                </c:pt>
                <c:pt idx="79">
                  <c:v>4.4504470391012099</c:v>
                </c:pt>
                <c:pt idx="80">
                  <c:v>6.320114139457039</c:v>
                </c:pt>
                <c:pt idx="81">
                  <c:v>5.1134369683577487</c:v>
                </c:pt>
                <c:pt idx="82">
                  <c:v>2.9386837610905472</c:v>
                </c:pt>
                <c:pt idx="83">
                  <c:v>2.4728230487673026</c:v>
                </c:pt>
                <c:pt idx="84">
                  <c:v>1.4160418086798414</c:v>
                </c:pt>
                <c:pt idx="85">
                  <c:v>0.90029716454004816</c:v>
                </c:pt>
                <c:pt idx="86">
                  <c:v>-0.92631033379434002</c:v>
                </c:pt>
                <c:pt idx="87">
                  <c:v>-2.5847552050335385</c:v>
                </c:pt>
                <c:pt idx="88">
                  <c:v>-2.4511768933688165</c:v>
                </c:pt>
                <c:pt idx="89">
                  <c:v>-0.59146094534981686</c:v>
                </c:pt>
                <c:pt idx="90">
                  <c:v>8.7945182944947298E-2</c:v>
                </c:pt>
                <c:pt idx="91">
                  <c:v>-2.1382859747411094</c:v>
                </c:pt>
                <c:pt idx="92">
                  <c:v>-3.0350293401723234</c:v>
                </c:pt>
                <c:pt idx="93">
                  <c:v>-2.0347288430261785</c:v>
                </c:pt>
                <c:pt idx="94">
                  <c:v>-0.92468609574414273</c:v>
                </c:pt>
                <c:pt idx="95">
                  <c:v>-0.65088783855691246</c:v>
                </c:pt>
                <c:pt idx="96">
                  <c:v>-0.59785092711255017</c:v>
                </c:pt>
                <c:pt idx="97">
                  <c:v>-1.5075542418603767</c:v>
                </c:pt>
                <c:pt idx="98">
                  <c:v>-1.6264350635947504</c:v>
                </c:pt>
                <c:pt idx="99">
                  <c:v>-0.87544528040890723</c:v>
                </c:pt>
                <c:pt idx="100">
                  <c:v>0.1982264615128449</c:v>
                </c:pt>
                <c:pt idx="101">
                  <c:v>-0.11832758857406288</c:v>
                </c:pt>
                <c:pt idx="102">
                  <c:v>-3.7115837535575118E-2</c:v>
                </c:pt>
                <c:pt idx="103">
                  <c:v>-7.8135536833397717E-2</c:v>
                </c:pt>
                <c:pt idx="104">
                  <c:v>-0.98381429435830092</c:v>
                </c:pt>
                <c:pt idx="105">
                  <c:v>-0.68132784239922384</c:v>
                </c:pt>
                <c:pt idx="106">
                  <c:v>-1.2128625350666631</c:v>
                </c:pt>
                <c:pt idx="107">
                  <c:v>-4.6412461393463147</c:v>
                </c:pt>
                <c:pt idx="108">
                  <c:v>-8.5293452065934616</c:v>
                </c:pt>
                <c:pt idx="109">
                  <c:v>-8.4591040956546273</c:v>
                </c:pt>
                <c:pt idx="110">
                  <c:v>-6.2257753663174045</c:v>
                </c:pt>
                <c:pt idx="111">
                  <c:v>-6.0647584372578986</c:v>
                </c:pt>
                <c:pt idx="112">
                  <c:v>-4.7420916864892169</c:v>
                </c:pt>
                <c:pt idx="113">
                  <c:v>-4.4786755639579807</c:v>
                </c:pt>
                <c:pt idx="114">
                  <c:v>-5.1100325453634401</c:v>
                </c:pt>
                <c:pt idx="115">
                  <c:v>-6.4552861635951144</c:v>
                </c:pt>
                <c:pt idx="116">
                  <c:v>-8.5276300179017905</c:v>
                </c:pt>
                <c:pt idx="117">
                  <c:v>-8.9390138262254428</c:v>
                </c:pt>
                <c:pt idx="118">
                  <c:v>-8.8579634166317707</c:v>
                </c:pt>
                <c:pt idx="119">
                  <c:v>-6.5354440007753327</c:v>
                </c:pt>
                <c:pt idx="120">
                  <c:v>-6.0230309518271667</c:v>
                </c:pt>
                <c:pt idx="121">
                  <c:v>-8.3141463187118383</c:v>
                </c:pt>
                <c:pt idx="122">
                  <c:v>-9.4938619516232094</c:v>
                </c:pt>
                <c:pt idx="123">
                  <c:v>-8.6833971827749554</c:v>
                </c:pt>
                <c:pt idx="124">
                  <c:v>-9.4386474115139318</c:v>
                </c:pt>
                <c:pt idx="125">
                  <c:v>-8.2184281247016688</c:v>
                </c:pt>
                <c:pt idx="126">
                  <c:v>-7.1383660073629089</c:v>
                </c:pt>
                <c:pt idx="127">
                  <c:v>-6.2900466519286793</c:v>
                </c:pt>
                <c:pt idx="128">
                  <c:v>-3.8256932463855247</c:v>
                </c:pt>
                <c:pt idx="129">
                  <c:v>-2.7417956525620109</c:v>
                </c:pt>
                <c:pt idx="130">
                  <c:v>-1.2568468581685006</c:v>
                </c:pt>
                <c:pt idx="131">
                  <c:v>0.90833574531902406</c:v>
                </c:pt>
                <c:pt idx="132">
                  <c:v>6.7345246173565663</c:v>
                </c:pt>
                <c:pt idx="133">
                  <c:v>9.999270005176319</c:v>
                </c:pt>
                <c:pt idx="134">
                  <c:v>9.1203768047109257</c:v>
                </c:pt>
                <c:pt idx="135">
                  <c:v>7.9446254459879189</c:v>
                </c:pt>
                <c:pt idx="136">
                  <c:v>6.7280362625485912</c:v>
                </c:pt>
                <c:pt idx="137">
                  <c:v>4.1968442629463043</c:v>
                </c:pt>
                <c:pt idx="138">
                  <c:v>3.1390592508752002</c:v>
                </c:pt>
                <c:pt idx="139">
                  <c:v>2.4569045490579766</c:v>
                </c:pt>
                <c:pt idx="140">
                  <c:v>2.400774097569073</c:v>
                </c:pt>
                <c:pt idx="141">
                  <c:v>2.3256299690772364</c:v>
                </c:pt>
                <c:pt idx="142">
                  <c:v>2.0902744806967903</c:v>
                </c:pt>
                <c:pt idx="143">
                  <c:v>2.2398039580491478</c:v>
                </c:pt>
                <c:pt idx="144">
                  <c:v>0.89743615619202843</c:v>
                </c:pt>
                <c:pt idx="145">
                  <c:v>5.6725800661826078</c:v>
                </c:pt>
                <c:pt idx="146">
                  <c:v>5.5636677263747023</c:v>
                </c:pt>
                <c:pt idx="147">
                  <c:v>6.2482685520879695</c:v>
                </c:pt>
                <c:pt idx="148">
                  <c:v>8.3262800670664916</c:v>
                </c:pt>
                <c:pt idx="149">
                  <c:v>10.679911713244952</c:v>
                </c:pt>
                <c:pt idx="150">
                  <c:v>10.843220983494096</c:v>
                </c:pt>
                <c:pt idx="151">
                  <c:v>11.515303046204433</c:v>
                </c:pt>
                <c:pt idx="152">
                  <c:v>12.123808185137735</c:v>
                </c:pt>
                <c:pt idx="153">
                  <c:v>12.717285694456917</c:v>
                </c:pt>
                <c:pt idx="154">
                  <c:v>12.332583959334778</c:v>
                </c:pt>
                <c:pt idx="155">
                  <c:v>10.064012917197436</c:v>
                </c:pt>
                <c:pt idx="156">
                  <c:v>8.416356029593123</c:v>
                </c:pt>
                <c:pt idx="157">
                  <c:v>2.6391711769318036</c:v>
                </c:pt>
                <c:pt idx="158">
                  <c:v>2.6498018728737258</c:v>
                </c:pt>
                <c:pt idx="159">
                  <c:v>2.5498665124900111</c:v>
                </c:pt>
                <c:pt idx="160">
                  <c:v>1.5052805274388286</c:v>
                </c:pt>
                <c:pt idx="161">
                  <c:v>1.212497542855143E-2</c:v>
                </c:pt>
                <c:pt idx="162">
                  <c:v>9.4952330430423934E-2</c:v>
                </c:pt>
                <c:pt idx="163">
                  <c:v>7.8888002103676483E-2</c:v>
                </c:pt>
                <c:pt idx="164">
                  <c:v>-0.41945909541780435</c:v>
                </c:pt>
                <c:pt idx="165">
                  <c:v>-1.6734545309673345</c:v>
                </c:pt>
                <c:pt idx="166">
                  <c:v>-1.9040456450289147</c:v>
                </c:pt>
                <c:pt idx="167">
                  <c:v>-0.83645126166482853</c:v>
                </c:pt>
                <c:pt idx="168">
                  <c:v>0.25341889488329072</c:v>
                </c:pt>
                <c:pt idx="169">
                  <c:v>0.27311360636041598</c:v>
                </c:pt>
                <c:pt idx="170">
                  <c:v>-1.7828799471355243</c:v>
                </c:pt>
                <c:pt idx="171">
                  <c:v>-10.878410932302305</c:v>
                </c:pt>
                <c:pt idx="172">
                  <c:v>-14.642822779068323</c:v>
                </c:pt>
                <c:pt idx="173">
                  <c:v>-12.366526634055665</c:v>
                </c:pt>
                <c:pt idx="174">
                  <c:v>-11.480081226382186</c:v>
                </c:pt>
                <c:pt idx="175">
                  <c:v>-10.630237768169119</c:v>
                </c:pt>
                <c:pt idx="176">
                  <c:v>-10.499498277972373</c:v>
                </c:pt>
                <c:pt idx="177">
                  <c:v>-10.714219938486465</c:v>
                </c:pt>
                <c:pt idx="178">
                  <c:v>-10.761031024352844</c:v>
                </c:pt>
                <c:pt idx="179">
                  <c:v>-10.289916883676764</c:v>
                </c:pt>
                <c:pt idx="180">
                  <c:v>-9.3794830881466638</c:v>
                </c:pt>
                <c:pt idx="181">
                  <c:v>-7.3762640784454439</c:v>
                </c:pt>
                <c:pt idx="182">
                  <c:v>-3.6008989526353834</c:v>
                </c:pt>
                <c:pt idx="183">
                  <c:v>5.7504935757625972</c:v>
                </c:pt>
                <c:pt idx="184">
                  <c:v>10.178180151222847</c:v>
                </c:pt>
                <c:pt idx="185">
                  <c:v>8.5556957620830261</c:v>
                </c:pt>
                <c:pt idx="186">
                  <c:v>9.6868311940203888</c:v>
                </c:pt>
                <c:pt idx="187">
                  <c:v>9.4851588717173101</c:v>
                </c:pt>
                <c:pt idx="188">
                  <c:v>9.1885859314921685</c:v>
                </c:pt>
                <c:pt idx="189">
                  <c:v>13.517156736352476</c:v>
                </c:pt>
                <c:pt idx="190">
                  <c:v>15.662225122672528</c:v>
                </c:pt>
                <c:pt idx="191">
                  <c:v>14.085396470410657</c:v>
                </c:pt>
                <c:pt idx="192">
                  <c:v>13.676565860474369</c:v>
                </c:pt>
                <c:pt idx="193">
                  <c:v>15.420503376304486</c:v>
                </c:pt>
                <c:pt idx="194">
                  <c:v>24.5289197386955</c:v>
                </c:pt>
                <c:pt idx="195">
                  <c:v>28.846638815633835</c:v>
                </c:pt>
                <c:pt idx="196">
                  <c:v>30.284327863740895</c:v>
                </c:pt>
                <c:pt idx="197">
                  <c:v>34.500599547008932</c:v>
                </c:pt>
                <c:pt idx="198">
                  <c:v>34.236678439403249</c:v>
                </c:pt>
                <c:pt idx="199">
                  <c:v>28.370141513389562</c:v>
                </c:pt>
                <c:pt idx="200">
                  <c:v>28.213508956856082</c:v>
                </c:pt>
                <c:pt idx="201">
                  <c:v>25.793189666842615</c:v>
                </c:pt>
                <c:pt idx="202">
                  <c:v>23.804537054396448</c:v>
                </c:pt>
                <c:pt idx="203">
                  <c:v>17.168621563629568</c:v>
                </c:pt>
                <c:pt idx="204">
                  <c:v>15.675492192803803</c:v>
                </c:pt>
                <c:pt idx="205">
                  <c:v>10.858211762630349</c:v>
                </c:pt>
                <c:pt idx="206">
                  <c:v>-0.91674993739977328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203F-4CB9-A190-857A9928ED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2284159"/>
        <c:axId val="1602281759"/>
      </c:lineChart>
      <c:catAx>
        <c:axId val="1602284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2281759"/>
        <c:crosses val="autoZero"/>
        <c:auto val="1"/>
        <c:lblAlgn val="ctr"/>
        <c:lblOffset val="100"/>
        <c:noMultiLvlLbl val="0"/>
      </c:catAx>
      <c:valAx>
        <c:axId val="16022817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22841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="1" dirty="0"/>
              <a:t>Croatia CPI of different</a:t>
            </a:r>
            <a:r>
              <a:rPr lang="en-GB" b="1" baseline="0" dirty="0"/>
              <a:t> items</a:t>
            </a:r>
            <a:endParaRPr lang="en-GB" b="1" dirty="0"/>
          </a:p>
        </c:rich>
      </c:tx>
      <c:layout>
        <c:manualLayout>
          <c:xMode val="edge"/>
          <c:yMode val="edge"/>
          <c:x val="0.37265881620330288"/>
          <c:y val="1.8176943239274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Sheet1!$C$3:$IL$3</c:f>
            </c:numRef>
          </c:val>
          <c:smooth val="0"/>
          <c:extLst>
            <c:ext xmlns:c16="http://schemas.microsoft.com/office/drawing/2014/chart" uri="{C3380CC4-5D6E-409C-BE32-E72D297353CC}">
              <c16:uniqueId val="{00000000-7816-4E01-B36E-14A70DA60A6A}"/>
            </c:ext>
          </c:extLst>
        </c:ser>
        <c:ser>
          <c:idx val="1"/>
          <c:order val="1"/>
          <c:tx>
            <c:strRef>
              <c:f>Sheet1!$B$4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Sheet1!$C$4:$IL$4</c:f>
            </c:numRef>
          </c:val>
          <c:smooth val="0"/>
          <c:extLst>
            <c:ext xmlns:c16="http://schemas.microsoft.com/office/drawing/2014/chart" uri="{C3380CC4-5D6E-409C-BE32-E72D297353CC}">
              <c16:uniqueId val="{00000001-7816-4E01-B36E-14A70DA60A6A}"/>
            </c:ext>
          </c:extLst>
        </c:ser>
        <c:ser>
          <c:idx val="2"/>
          <c:order val="2"/>
          <c:tx>
            <c:strRef>
              <c:f>Sheet1!$B$5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Sheet1!$C$5:$IL$5</c:f>
            </c:numRef>
          </c:val>
          <c:smooth val="0"/>
          <c:extLst>
            <c:ext xmlns:c16="http://schemas.microsoft.com/office/drawing/2014/chart" uri="{C3380CC4-5D6E-409C-BE32-E72D297353CC}">
              <c16:uniqueId val="{00000002-7816-4E01-B36E-14A70DA60A6A}"/>
            </c:ext>
          </c:extLst>
        </c:ser>
        <c:ser>
          <c:idx val="3"/>
          <c:order val="3"/>
          <c:tx>
            <c:strRef>
              <c:f>Sheet1!$B$6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Sheet1!$C$6:$IL$6</c:f>
            </c:numRef>
          </c:val>
          <c:smooth val="0"/>
          <c:extLst>
            <c:ext xmlns:c16="http://schemas.microsoft.com/office/drawing/2014/chart" uri="{C3380CC4-5D6E-409C-BE32-E72D297353CC}">
              <c16:uniqueId val="{00000003-7816-4E01-B36E-14A70DA60A6A}"/>
            </c:ext>
          </c:extLst>
        </c:ser>
        <c:ser>
          <c:idx val="4"/>
          <c:order val="4"/>
          <c:tx>
            <c:strRef>
              <c:f>Sheet1!$B$7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Sheet1!$C$7:$IL$7</c:f>
            </c:numRef>
          </c:val>
          <c:smooth val="0"/>
          <c:extLst>
            <c:ext xmlns:c16="http://schemas.microsoft.com/office/drawing/2014/chart" uri="{C3380CC4-5D6E-409C-BE32-E72D297353CC}">
              <c16:uniqueId val="{00000004-7816-4E01-B36E-14A70DA60A6A}"/>
            </c:ext>
          </c:extLst>
        </c:ser>
        <c:ser>
          <c:idx val="5"/>
          <c:order val="5"/>
          <c:tx>
            <c:strRef>
              <c:f>Sheet1!$B$8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Sheet1!$C$8:$IL$8</c:f>
            </c:numRef>
          </c:val>
          <c:smooth val="0"/>
          <c:extLst>
            <c:ext xmlns:c16="http://schemas.microsoft.com/office/drawing/2014/chart" uri="{C3380CC4-5D6E-409C-BE32-E72D297353CC}">
              <c16:uniqueId val="{00000005-7816-4E01-B36E-14A70DA60A6A}"/>
            </c:ext>
          </c:extLst>
        </c:ser>
        <c:ser>
          <c:idx val="6"/>
          <c:order val="6"/>
          <c:tx>
            <c:strRef>
              <c:f>Sheet1!$B$9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Sheet1!$C$9:$IL$9</c:f>
            </c:numRef>
          </c:val>
          <c:smooth val="0"/>
          <c:extLst>
            <c:ext xmlns:c16="http://schemas.microsoft.com/office/drawing/2014/chart" uri="{C3380CC4-5D6E-409C-BE32-E72D297353CC}">
              <c16:uniqueId val="{00000006-7816-4E01-B36E-14A70DA60A6A}"/>
            </c:ext>
          </c:extLst>
        </c:ser>
        <c:ser>
          <c:idx val="7"/>
          <c:order val="7"/>
          <c:tx>
            <c:strRef>
              <c:f>Sheet1!$B$10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Sheet1!$C$10:$IL$10</c:f>
            </c:numRef>
          </c:val>
          <c:smooth val="0"/>
          <c:extLst>
            <c:ext xmlns:c16="http://schemas.microsoft.com/office/drawing/2014/chart" uri="{C3380CC4-5D6E-409C-BE32-E72D297353CC}">
              <c16:uniqueId val="{00000007-7816-4E01-B36E-14A70DA60A6A}"/>
            </c:ext>
          </c:extLst>
        </c:ser>
        <c:ser>
          <c:idx val="8"/>
          <c:order val="8"/>
          <c:tx>
            <c:strRef>
              <c:f>Sheet1!$B$17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Sheet1!$AM$17:$IK$17</c:f>
            </c:numRef>
          </c:val>
          <c:smooth val="0"/>
          <c:extLst>
            <c:ext xmlns:c16="http://schemas.microsoft.com/office/drawing/2014/chart" uri="{C3380CC4-5D6E-409C-BE32-E72D297353CC}">
              <c16:uniqueId val="{00000008-7816-4E01-B36E-14A70DA60A6A}"/>
            </c:ext>
          </c:extLst>
        </c:ser>
        <c:ser>
          <c:idx val="9"/>
          <c:order val="9"/>
          <c:tx>
            <c:strRef>
              <c:f>Sheet1!$B$20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Sheet1!$AM$20:$IK$20</c:f>
            </c:numRef>
          </c:val>
          <c:smooth val="0"/>
          <c:extLst>
            <c:ext xmlns:c16="http://schemas.microsoft.com/office/drawing/2014/chart" uri="{C3380CC4-5D6E-409C-BE32-E72D297353CC}">
              <c16:uniqueId val="{00000009-7816-4E01-B36E-14A70DA60A6A}"/>
            </c:ext>
          </c:extLst>
        </c:ser>
        <c:ser>
          <c:idx val="10"/>
          <c:order val="10"/>
          <c:tx>
            <c:strRef>
              <c:f>Sheet1!$B$23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Sheet1!$AM$23:$IK$23</c:f>
            </c:numRef>
          </c:val>
          <c:smooth val="0"/>
          <c:extLst>
            <c:ext xmlns:c16="http://schemas.microsoft.com/office/drawing/2014/chart" uri="{C3380CC4-5D6E-409C-BE32-E72D297353CC}">
              <c16:uniqueId val="{0000000A-7816-4E01-B36E-14A70DA60A6A}"/>
            </c:ext>
          </c:extLst>
        </c:ser>
        <c:ser>
          <c:idx val="11"/>
          <c:order val="11"/>
          <c:tx>
            <c:strRef>
              <c:f>Sheet1!$B$30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Sheet1!$AM$30:$IK$30</c:f>
            </c:numRef>
          </c:val>
          <c:smooth val="0"/>
          <c:extLst>
            <c:ext xmlns:c16="http://schemas.microsoft.com/office/drawing/2014/chart" uri="{C3380CC4-5D6E-409C-BE32-E72D297353CC}">
              <c16:uniqueId val="{0000000B-7816-4E01-B36E-14A70DA60A6A}"/>
            </c:ext>
          </c:extLst>
        </c:ser>
        <c:ser>
          <c:idx val="12"/>
          <c:order val="12"/>
          <c:tx>
            <c:strRef>
              <c:f>Sheet1!$B$33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Sheet1!$AM$33:$IK$33</c:f>
            </c:numRef>
          </c:val>
          <c:smooth val="0"/>
          <c:extLst>
            <c:ext xmlns:c16="http://schemas.microsoft.com/office/drawing/2014/chart" uri="{C3380CC4-5D6E-409C-BE32-E72D297353CC}">
              <c16:uniqueId val="{0000000C-7816-4E01-B36E-14A70DA60A6A}"/>
            </c:ext>
          </c:extLst>
        </c:ser>
        <c:ser>
          <c:idx val="13"/>
          <c:order val="13"/>
          <c:tx>
            <c:strRef>
              <c:f>Sheet1!$B$36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rgbClr val="00B050"/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Sheet1!$AM$36:$IK$36</c:f>
            </c:numRef>
          </c:val>
          <c:smooth val="0"/>
          <c:extLst>
            <c:ext xmlns:c16="http://schemas.microsoft.com/office/drawing/2014/chart" uri="{C3380CC4-5D6E-409C-BE32-E72D297353CC}">
              <c16:uniqueId val="{0000000D-7816-4E01-B36E-14A70DA60A6A}"/>
            </c:ext>
          </c:extLst>
        </c:ser>
        <c:ser>
          <c:idx val="14"/>
          <c:order val="14"/>
          <c:tx>
            <c:strRef>
              <c:f>Sheet1!$B$43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Sheet1!$AM$43:$IL$43</c:f>
              <c:numCache>
                <c:formatCode>General</c:formatCode>
                <c:ptCount val="208"/>
                <c:pt idx="0">
                  <c:v>4.1131105398457626</c:v>
                </c:pt>
                <c:pt idx="1">
                  <c:v>2.6249999999999929</c:v>
                </c:pt>
                <c:pt idx="2">
                  <c:v>0.9913258983890918</c:v>
                </c:pt>
                <c:pt idx="3">
                  <c:v>2.3959646910466654</c:v>
                </c:pt>
                <c:pt idx="4">
                  <c:v>3.6755386565272383</c:v>
                </c:pt>
                <c:pt idx="5">
                  <c:v>3.7084398976981987</c:v>
                </c:pt>
                <c:pt idx="6">
                  <c:v>3.2383419689119166</c:v>
                </c:pt>
                <c:pt idx="7">
                  <c:v>3.3722438391699208</c:v>
                </c:pt>
                <c:pt idx="8">
                  <c:v>2.067183462532292</c:v>
                </c:pt>
                <c:pt idx="9">
                  <c:v>0.77021822849806709</c:v>
                </c:pt>
                <c:pt idx="10">
                  <c:v>2.574002574002574</c:v>
                </c:pt>
                <c:pt idx="11">
                  <c:v>0.75757575757575035</c:v>
                </c:pt>
                <c:pt idx="12">
                  <c:v>0.12345679012344976</c:v>
                </c:pt>
                <c:pt idx="13">
                  <c:v>-0.97442143727161667</c:v>
                </c:pt>
                <c:pt idx="14">
                  <c:v>0.1226993865030605</c:v>
                </c:pt>
                <c:pt idx="15">
                  <c:v>1.7241379310344724</c:v>
                </c:pt>
                <c:pt idx="16">
                  <c:v>1.2224938875305624</c:v>
                </c:pt>
                <c:pt idx="17">
                  <c:v>0.86313193588163117</c:v>
                </c:pt>
                <c:pt idx="18">
                  <c:v>1.3801756587201937</c:v>
                </c:pt>
                <c:pt idx="19">
                  <c:v>3.1367628607277287</c:v>
                </c:pt>
                <c:pt idx="20">
                  <c:v>6.5822784810126613</c:v>
                </c:pt>
                <c:pt idx="21">
                  <c:v>7.6433121019108281</c:v>
                </c:pt>
                <c:pt idx="22">
                  <c:v>7.7791718946047705</c:v>
                </c:pt>
                <c:pt idx="23">
                  <c:v>10.776942355889735</c:v>
                </c:pt>
                <c:pt idx="24">
                  <c:v>11.22071516646117</c:v>
                </c:pt>
                <c:pt idx="25">
                  <c:v>9.9630996309963216</c:v>
                </c:pt>
                <c:pt idx="26">
                  <c:v>9.6813725490196152</c:v>
                </c:pt>
                <c:pt idx="27">
                  <c:v>9.5641646489104204</c:v>
                </c:pt>
                <c:pt idx="28">
                  <c:v>10.869565217391305</c:v>
                </c:pt>
                <c:pt idx="29">
                  <c:v>13.080684596577022</c:v>
                </c:pt>
                <c:pt idx="30">
                  <c:v>13.73762376237625</c:v>
                </c:pt>
                <c:pt idx="31">
                  <c:v>12.287104622871039</c:v>
                </c:pt>
                <c:pt idx="32">
                  <c:v>9.5011876484560567</c:v>
                </c:pt>
                <c:pt idx="33">
                  <c:v>8.994082840236679</c:v>
                </c:pt>
                <c:pt idx="34">
                  <c:v>6.8684516880093032</c:v>
                </c:pt>
                <c:pt idx="35">
                  <c:v>4.7511312217194437</c:v>
                </c:pt>
                <c:pt idx="36">
                  <c:v>4.5454545454545396</c:v>
                </c:pt>
                <c:pt idx="37">
                  <c:v>6.2639821029082707</c:v>
                </c:pt>
                <c:pt idx="38">
                  <c:v>6.1452513966480442</c:v>
                </c:pt>
                <c:pt idx="39">
                  <c:v>4.530386740331485</c:v>
                </c:pt>
                <c:pt idx="40">
                  <c:v>2.7233115468409586</c:v>
                </c:pt>
                <c:pt idx="41">
                  <c:v>1.189189189189183</c:v>
                </c:pt>
                <c:pt idx="42">
                  <c:v>0.21762785636560239</c:v>
                </c:pt>
                <c:pt idx="43">
                  <c:v>-0.54171180931744312</c:v>
                </c:pt>
                <c:pt idx="44">
                  <c:v>-0.97613882863341173</c:v>
                </c:pt>
                <c:pt idx="45">
                  <c:v>-1.4115092290988027</c:v>
                </c:pt>
                <c:pt idx="46">
                  <c:v>-0.98039215686273584</c:v>
                </c:pt>
                <c:pt idx="47">
                  <c:v>-1.835853131749448</c:v>
                </c:pt>
                <c:pt idx="48">
                  <c:v>-2.6511134676564159</c:v>
                </c:pt>
                <c:pt idx="49">
                  <c:v>-3.3684210526315814</c:v>
                </c:pt>
                <c:pt idx="50">
                  <c:v>-3.4736842105263128</c:v>
                </c:pt>
                <c:pt idx="51">
                  <c:v>-2.9598308668076081</c:v>
                </c:pt>
                <c:pt idx="52">
                  <c:v>-2.7571580063626664</c:v>
                </c:pt>
                <c:pt idx="53">
                  <c:v>-2.4572649572649543</c:v>
                </c:pt>
                <c:pt idx="54">
                  <c:v>-0.97719869706839457</c:v>
                </c:pt>
                <c:pt idx="55">
                  <c:v>-0.65359477124182397</c:v>
                </c:pt>
                <c:pt idx="56">
                  <c:v>0.21905805038335471</c:v>
                </c:pt>
                <c:pt idx="57">
                  <c:v>0.2202643171806199</c:v>
                </c:pt>
                <c:pt idx="58">
                  <c:v>-0.1100110011001194</c:v>
                </c:pt>
                <c:pt idx="59">
                  <c:v>0.8800880088008769</c:v>
                </c:pt>
                <c:pt idx="60">
                  <c:v>2.3965141612200465</c:v>
                </c:pt>
                <c:pt idx="61">
                  <c:v>3.5947712418300624</c:v>
                </c:pt>
                <c:pt idx="62">
                  <c:v>4.2529989094874496</c:v>
                </c:pt>
                <c:pt idx="63">
                  <c:v>3.2679738562091507</c:v>
                </c:pt>
                <c:pt idx="64">
                  <c:v>4.2529989094874496</c:v>
                </c:pt>
                <c:pt idx="65">
                  <c:v>3.3953997809419594</c:v>
                </c:pt>
                <c:pt idx="66">
                  <c:v>2.8508771929824497</c:v>
                </c:pt>
                <c:pt idx="67">
                  <c:v>2.9605263157894766</c:v>
                </c:pt>
                <c:pt idx="68">
                  <c:v>2.9508196721311508</c:v>
                </c:pt>
                <c:pt idx="69">
                  <c:v>4.0659340659340693</c:v>
                </c:pt>
                <c:pt idx="70">
                  <c:v>4.6255506607929551</c:v>
                </c:pt>
                <c:pt idx="71">
                  <c:v>3.8167938931297711</c:v>
                </c:pt>
                <c:pt idx="72">
                  <c:v>2.1276595744680851</c:v>
                </c:pt>
                <c:pt idx="73">
                  <c:v>2.3133543638275529</c:v>
                </c:pt>
                <c:pt idx="74">
                  <c:v>1.987447698744776</c:v>
                </c:pt>
                <c:pt idx="75">
                  <c:v>3.2700421940928361</c:v>
                </c:pt>
                <c:pt idx="76">
                  <c:v>2.5104602510460312</c:v>
                </c:pt>
                <c:pt idx="77">
                  <c:v>3.2838983050847399</c:v>
                </c:pt>
                <c:pt idx="78">
                  <c:v>4.0511727078891235</c:v>
                </c:pt>
                <c:pt idx="79">
                  <c:v>4.6858359957401401</c:v>
                </c:pt>
                <c:pt idx="80">
                  <c:v>5.5201698513800457</c:v>
                </c:pt>
                <c:pt idx="81">
                  <c:v>4.8574445617740176</c:v>
                </c:pt>
                <c:pt idx="82">
                  <c:v>4.3157894736842044</c:v>
                </c:pt>
                <c:pt idx="83">
                  <c:v>5.5672268907562996</c:v>
                </c:pt>
                <c:pt idx="84">
                  <c:v>6.25</c:v>
                </c:pt>
                <c:pt idx="85">
                  <c:v>5.2415210688592078</c:v>
                </c:pt>
                <c:pt idx="86">
                  <c:v>4.512820512820519</c:v>
                </c:pt>
                <c:pt idx="87">
                  <c:v>4.9029622063329903</c:v>
                </c:pt>
                <c:pt idx="88">
                  <c:v>6.0204081632653121</c:v>
                </c:pt>
                <c:pt idx="89">
                  <c:v>6.0512820512820573</c:v>
                </c:pt>
                <c:pt idx="90">
                  <c:v>4.2008196721311561</c:v>
                </c:pt>
                <c:pt idx="91">
                  <c:v>3.7639877924720273</c:v>
                </c:pt>
                <c:pt idx="92">
                  <c:v>2.4144869215291664</c:v>
                </c:pt>
                <c:pt idx="93">
                  <c:v>1.2084592145015136</c:v>
                </c:pt>
                <c:pt idx="94">
                  <c:v>0.60544904137235978</c:v>
                </c:pt>
                <c:pt idx="95">
                  <c:v>-0.29850746268656436</c:v>
                </c:pt>
                <c:pt idx="96">
                  <c:v>-0.78431372549019329</c:v>
                </c:pt>
                <c:pt idx="97">
                  <c:v>-1.3671875000000056</c:v>
                </c:pt>
                <c:pt idx="98">
                  <c:v>-1.2757605495584017</c:v>
                </c:pt>
                <c:pt idx="99">
                  <c:v>-2.3369036027263932</c:v>
                </c:pt>
                <c:pt idx="100">
                  <c:v>-3.6573628488931775</c:v>
                </c:pt>
                <c:pt idx="101">
                  <c:v>-4.0618955512572557</c:v>
                </c:pt>
                <c:pt idx="102">
                  <c:v>-2.8515240904621488</c:v>
                </c:pt>
                <c:pt idx="103">
                  <c:v>-3.0392156862745043</c:v>
                </c:pt>
                <c:pt idx="104">
                  <c:v>-2.3575638506876144</c:v>
                </c:pt>
                <c:pt idx="105">
                  <c:v>-1.7910447761194004</c:v>
                </c:pt>
                <c:pt idx="106">
                  <c:v>-1.0030090270812437</c:v>
                </c:pt>
                <c:pt idx="107">
                  <c:v>-1.6966067864271486</c:v>
                </c:pt>
                <c:pt idx="108">
                  <c:v>-0.69169960474308578</c:v>
                </c:pt>
                <c:pt idx="109">
                  <c:v>0.29702970297029424</c:v>
                </c:pt>
                <c:pt idx="110">
                  <c:v>0.39761431411531384</c:v>
                </c:pt>
                <c:pt idx="111">
                  <c:v>0.59820538384846322</c:v>
                </c:pt>
                <c:pt idx="112">
                  <c:v>0.49950049950049952</c:v>
                </c:pt>
                <c:pt idx="113">
                  <c:v>0.80645161290322287</c:v>
                </c:pt>
                <c:pt idx="114">
                  <c:v>0.60728744939272128</c:v>
                </c:pt>
                <c:pt idx="115">
                  <c:v>1.0111223458038423</c:v>
                </c:pt>
                <c:pt idx="116">
                  <c:v>0.10060362173037658</c:v>
                </c:pt>
                <c:pt idx="117">
                  <c:v>0.70921985815603117</c:v>
                </c:pt>
                <c:pt idx="118">
                  <c:v>0.30395136778115212</c:v>
                </c:pt>
                <c:pt idx="119">
                  <c:v>0.10152284263958815</c:v>
                </c:pt>
                <c:pt idx="120">
                  <c:v>-0.59701492537312872</c:v>
                </c:pt>
                <c:pt idx="121">
                  <c:v>-1.4807502467917077</c:v>
                </c:pt>
                <c:pt idx="122">
                  <c:v>-1.9801980198019802</c:v>
                </c:pt>
                <c:pt idx="123">
                  <c:v>-1.5857284440039727</c:v>
                </c:pt>
                <c:pt idx="124">
                  <c:v>-0.29821073558647826</c:v>
                </c:pt>
                <c:pt idx="125">
                  <c:v>-0.29999999999999716</c:v>
                </c:pt>
                <c:pt idx="126">
                  <c:v>0</c:v>
                </c:pt>
                <c:pt idx="127">
                  <c:v>-0.60060060060060905</c:v>
                </c:pt>
                <c:pt idx="128">
                  <c:v>-0.10050251256280836</c:v>
                </c:pt>
                <c:pt idx="129">
                  <c:v>0</c:v>
                </c:pt>
                <c:pt idx="130">
                  <c:v>0.40404040404040975</c:v>
                </c:pt>
                <c:pt idx="131">
                  <c:v>0.9127789046653203</c:v>
                </c:pt>
                <c:pt idx="132">
                  <c:v>2.5025025025025025</c:v>
                </c:pt>
                <c:pt idx="133">
                  <c:v>3.3066132264529027</c:v>
                </c:pt>
                <c:pt idx="134">
                  <c:v>3.3333333333333304</c:v>
                </c:pt>
                <c:pt idx="135">
                  <c:v>3.5246727089627394</c:v>
                </c:pt>
                <c:pt idx="136">
                  <c:v>2.691924227318049</c:v>
                </c:pt>
                <c:pt idx="137">
                  <c:v>2.2066198595787392</c:v>
                </c:pt>
                <c:pt idx="138">
                  <c:v>2.7162977867203102</c:v>
                </c:pt>
                <c:pt idx="139">
                  <c:v>3.1218529707955778</c:v>
                </c:pt>
                <c:pt idx="140">
                  <c:v>3.4205231388329893</c:v>
                </c:pt>
                <c:pt idx="141">
                  <c:v>3.2193158953722221</c:v>
                </c:pt>
                <c:pt idx="142">
                  <c:v>2.7162977867203102</c:v>
                </c:pt>
                <c:pt idx="143">
                  <c:v>2.2110552763819125</c:v>
                </c:pt>
                <c:pt idx="144">
                  <c:v>0.9765625</c:v>
                </c:pt>
                <c:pt idx="145">
                  <c:v>0.38797284190107251</c:v>
                </c:pt>
                <c:pt idx="146">
                  <c:v>1.1730205278592403</c:v>
                </c:pt>
                <c:pt idx="147">
                  <c:v>1.3618677042801612</c:v>
                </c:pt>
                <c:pt idx="148">
                  <c:v>1.4563106796116505</c:v>
                </c:pt>
                <c:pt idx="149">
                  <c:v>2.1589793915603419</c:v>
                </c:pt>
                <c:pt idx="150">
                  <c:v>1.5670910871694501</c:v>
                </c:pt>
                <c:pt idx="151">
                  <c:v>1.0742187499999944</c:v>
                </c:pt>
                <c:pt idx="152">
                  <c:v>0.29182879377431631</c:v>
                </c:pt>
                <c:pt idx="153">
                  <c:v>0.48732943469785583</c:v>
                </c:pt>
                <c:pt idx="154">
                  <c:v>0.48971596474045059</c:v>
                </c:pt>
                <c:pt idx="155">
                  <c:v>0.49164208456243852</c:v>
                </c:pt>
                <c:pt idx="156">
                  <c:v>-0.77369439071567825</c:v>
                </c:pt>
                <c:pt idx="157">
                  <c:v>-0.77294685990337897</c:v>
                </c:pt>
                <c:pt idx="158">
                  <c:v>-0.67632850241546172</c:v>
                </c:pt>
                <c:pt idx="159">
                  <c:v>-1.7274472168905923</c:v>
                </c:pt>
                <c:pt idx="160">
                  <c:v>-0.66985645933014626</c:v>
                </c:pt>
                <c:pt idx="161">
                  <c:v>-0.2881844380403431</c:v>
                </c:pt>
                <c:pt idx="162">
                  <c:v>0.19286403085824769</c:v>
                </c:pt>
                <c:pt idx="163">
                  <c:v>0.28985507246376541</c:v>
                </c:pt>
                <c:pt idx="164">
                  <c:v>0.48496605237633372</c:v>
                </c:pt>
                <c:pt idx="165">
                  <c:v>9.699321047527501E-2</c:v>
                </c:pt>
                <c:pt idx="166">
                  <c:v>0.38986354775829019</c:v>
                </c:pt>
                <c:pt idx="167">
                  <c:v>2.0547945205479397</c:v>
                </c:pt>
                <c:pt idx="168">
                  <c:v>3.4113060428849908</c:v>
                </c:pt>
                <c:pt idx="169">
                  <c:v>2.9211295034079843</c:v>
                </c:pt>
                <c:pt idx="170">
                  <c:v>3.2101167315175072</c:v>
                </c:pt>
                <c:pt idx="171">
                  <c:v>3.8085937499999916</c:v>
                </c:pt>
                <c:pt idx="172">
                  <c:v>2.5048169556840159</c:v>
                </c:pt>
                <c:pt idx="173">
                  <c:v>2.0231213872832452</c:v>
                </c:pt>
                <c:pt idx="174">
                  <c:v>1.0587102983638057</c:v>
                </c:pt>
                <c:pt idx="175">
                  <c:v>1.5414258188824745</c:v>
                </c:pt>
                <c:pt idx="176">
                  <c:v>1.1583011583011611</c:v>
                </c:pt>
                <c:pt idx="177">
                  <c:v>1.3565891472868135</c:v>
                </c:pt>
                <c:pt idx="178">
                  <c:v>1.0679611650485381</c:v>
                </c:pt>
                <c:pt idx="179">
                  <c:v>-0.86289549376796881</c:v>
                </c:pt>
                <c:pt idx="180">
                  <c:v>-1.1310084825636086</c:v>
                </c:pt>
                <c:pt idx="181">
                  <c:v>-0.851466414380327</c:v>
                </c:pt>
                <c:pt idx="182">
                  <c:v>-1.0367577756833124</c:v>
                </c:pt>
                <c:pt idx="183">
                  <c:v>-0.56444026340545095</c:v>
                </c:pt>
                <c:pt idx="184">
                  <c:v>-0.65789473684210786</c:v>
                </c:pt>
                <c:pt idx="185">
                  <c:v>-9.4428706326731379E-2</c:v>
                </c:pt>
                <c:pt idx="186">
                  <c:v>1.8095238095238151</c:v>
                </c:pt>
                <c:pt idx="187">
                  <c:v>2.3719165085388991</c:v>
                </c:pt>
                <c:pt idx="188">
                  <c:v>2.9580152671755804</c:v>
                </c:pt>
                <c:pt idx="189">
                  <c:v>3.5372848948374789</c:v>
                </c:pt>
                <c:pt idx="190">
                  <c:v>5.5715658021133638</c:v>
                </c:pt>
                <c:pt idx="191">
                  <c:v>7.8336557059961258</c:v>
                </c:pt>
                <c:pt idx="192">
                  <c:v>9.4375595805528985</c:v>
                </c:pt>
                <c:pt idx="193">
                  <c:v>10.019083969465649</c:v>
                </c:pt>
                <c:pt idx="194">
                  <c:v>10.761904761904759</c:v>
                </c:pt>
                <c:pt idx="195">
                  <c:v>12.771996215704826</c:v>
                </c:pt>
                <c:pt idx="196">
                  <c:v>15.137180700094607</c:v>
                </c:pt>
                <c:pt idx="197">
                  <c:v>17.013232514177695</c:v>
                </c:pt>
                <c:pt idx="198">
                  <c:v>18.334892422825064</c:v>
                </c:pt>
                <c:pt idx="199">
                  <c:v>19.277108433734924</c:v>
                </c:pt>
                <c:pt idx="200">
                  <c:v>18.999073215940683</c:v>
                </c:pt>
                <c:pt idx="201">
                  <c:v>19.759926131117258</c:v>
                </c:pt>
                <c:pt idx="202">
                  <c:v>19.290263876251128</c:v>
                </c:pt>
                <c:pt idx="203">
                  <c:v>19.013452914798197</c:v>
                </c:pt>
                <c:pt idx="204">
                  <c:v>17.334494773519157</c:v>
                </c:pt>
                <c:pt idx="205">
                  <c:v>16.999132697311371</c:v>
                </c:pt>
                <c:pt idx="206">
                  <c:v>17.454858125537402</c:v>
                </c:pt>
                <c:pt idx="207">
                  <c:v>15.771812080536909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7816-4E01-B36E-14A70DA60A6A}"/>
            </c:ext>
          </c:extLst>
        </c:ser>
        <c:ser>
          <c:idx val="15"/>
          <c:order val="15"/>
          <c:tx>
            <c:strRef>
              <c:f>Sheet1!$B$46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Sheet1!$AM$46:$IL$46</c:f>
              <c:numCache>
                <c:formatCode>General</c:formatCode>
                <c:ptCount val="208"/>
                <c:pt idx="0">
                  <c:v>7.2933549432739051</c:v>
                </c:pt>
                <c:pt idx="1">
                  <c:v>8.7237479806138918</c:v>
                </c:pt>
                <c:pt idx="2">
                  <c:v>9.0032154340835913</c:v>
                </c:pt>
                <c:pt idx="3">
                  <c:v>8.5072231139646828</c:v>
                </c:pt>
                <c:pt idx="4">
                  <c:v>9.0032154340835913</c:v>
                </c:pt>
                <c:pt idx="5">
                  <c:v>9.0032154340835913</c:v>
                </c:pt>
                <c:pt idx="6">
                  <c:v>8.6538461538461515</c:v>
                </c:pt>
                <c:pt idx="7">
                  <c:v>8.945686900958469</c:v>
                </c:pt>
                <c:pt idx="8">
                  <c:v>6.8965517241379404</c:v>
                </c:pt>
                <c:pt idx="9">
                  <c:v>6.5727699530516368</c:v>
                </c:pt>
                <c:pt idx="10">
                  <c:v>5.4095826893353935</c:v>
                </c:pt>
                <c:pt idx="11">
                  <c:v>5.3929121725731886</c:v>
                </c:pt>
                <c:pt idx="12">
                  <c:v>4.8338368580060465</c:v>
                </c:pt>
                <c:pt idx="13">
                  <c:v>3.8632986627043215</c:v>
                </c:pt>
                <c:pt idx="14">
                  <c:v>3.0973451327433756</c:v>
                </c:pt>
                <c:pt idx="15">
                  <c:v>3.2544378698224898</c:v>
                </c:pt>
                <c:pt idx="16">
                  <c:v>2.2123893805309733</c:v>
                </c:pt>
                <c:pt idx="17">
                  <c:v>1.6224188790560601</c:v>
                </c:pt>
                <c:pt idx="18">
                  <c:v>1.3274336283185926</c:v>
                </c:pt>
                <c:pt idx="19">
                  <c:v>0.73313782991202336</c:v>
                </c:pt>
                <c:pt idx="20">
                  <c:v>1.6129032258064433</c:v>
                </c:pt>
                <c:pt idx="21">
                  <c:v>2.0558002936857651</c:v>
                </c:pt>
                <c:pt idx="22">
                  <c:v>2.3460410557184668</c:v>
                </c:pt>
                <c:pt idx="23">
                  <c:v>3.9473684210526145</c:v>
                </c:pt>
                <c:pt idx="24">
                  <c:v>4.8991354466858663</c:v>
                </c:pt>
                <c:pt idx="25">
                  <c:v>4.72103004291845</c:v>
                </c:pt>
                <c:pt idx="26">
                  <c:v>4.5779685264663641</c:v>
                </c:pt>
                <c:pt idx="27">
                  <c:v>4.5845272206303767</c:v>
                </c:pt>
                <c:pt idx="28">
                  <c:v>5.1948051948052072</c:v>
                </c:pt>
                <c:pt idx="29">
                  <c:v>5.8055152394775034</c:v>
                </c:pt>
                <c:pt idx="30">
                  <c:v>10.480349344978169</c:v>
                </c:pt>
                <c:pt idx="31">
                  <c:v>9.4614264919941764</c:v>
                </c:pt>
                <c:pt idx="32">
                  <c:v>8.3694083694083652</c:v>
                </c:pt>
                <c:pt idx="33">
                  <c:v>8.2014388489208674</c:v>
                </c:pt>
                <c:pt idx="34">
                  <c:v>8.595988538681949</c:v>
                </c:pt>
                <c:pt idx="35">
                  <c:v>6.4697609001406597</c:v>
                </c:pt>
                <c:pt idx="36">
                  <c:v>6.7307692307692388</c:v>
                </c:pt>
                <c:pt idx="37">
                  <c:v>7.6502732240437075</c:v>
                </c:pt>
                <c:pt idx="38">
                  <c:v>6.8399452804377567</c:v>
                </c:pt>
                <c:pt idx="39">
                  <c:v>6.5753424657534216</c:v>
                </c:pt>
                <c:pt idx="40">
                  <c:v>5.3497942386831161</c:v>
                </c:pt>
                <c:pt idx="41">
                  <c:v>5.2126200274348378</c:v>
                </c:pt>
                <c:pt idx="42">
                  <c:v>1.9762845849802368</c:v>
                </c:pt>
                <c:pt idx="43">
                  <c:v>3.1914893617021165</c:v>
                </c:pt>
                <c:pt idx="44">
                  <c:v>3.4620505992010768</c:v>
                </c:pt>
                <c:pt idx="45">
                  <c:v>3.4574468085106309</c:v>
                </c:pt>
                <c:pt idx="46">
                  <c:v>4.2216358839050176</c:v>
                </c:pt>
                <c:pt idx="47">
                  <c:v>5.0198150594451745</c:v>
                </c:pt>
                <c:pt idx="48">
                  <c:v>5.1480051480051481</c:v>
                </c:pt>
                <c:pt idx="49">
                  <c:v>4.0609137055837605</c:v>
                </c:pt>
                <c:pt idx="50">
                  <c:v>5.2496798975672325</c:v>
                </c:pt>
                <c:pt idx="51">
                  <c:v>5.9125964010282885</c:v>
                </c:pt>
                <c:pt idx="52">
                  <c:v>7.5520833333333304</c:v>
                </c:pt>
                <c:pt idx="53">
                  <c:v>7.9530638852672668</c:v>
                </c:pt>
                <c:pt idx="54">
                  <c:v>6.9767441860465</c:v>
                </c:pt>
                <c:pt idx="55">
                  <c:v>6.7010309278350553</c:v>
                </c:pt>
                <c:pt idx="56">
                  <c:v>6.6924066924066956</c:v>
                </c:pt>
                <c:pt idx="57">
                  <c:v>6.6838046272493612</c:v>
                </c:pt>
                <c:pt idx="58">
                  <c:v>5.189873417721512</c:v>
                </c:pt>
                <c:pt idx="59">
                  <c:v>5.0314465408805038</c:v>
                </c:pt>
                <c:pt idx="60">
                  <c:v>2.4479804161566707</c:v>
                </c:pt>
                <c:pt idx="61">
                  <c:v>2.3170731707317143</c:v>
                </c:pt>
                <c:pt idx="62">
                  <c:v>2.1897810218978067</c:v>
                </c:pt>
                <c:pt idx="63">
                  <c:v>2.4271844660194173</c:v>
                </c:pt>
                <c:pt idx="64">
                  <c:v>2.4213075060532692</c:v>
                </c:pt>
                <c:pt idx="65">
                  <c:v>2.1739130434782572</c:v>
                </c:pt>
                <c:pt idx="66">
                  <c:v>3.0193236714975846</c:v>
                </c:pt>
                <c:pt idx="67">
                  <c:v>3.3816425120772915</c:v>
                </c:pt>
                <c:pt idx="68">
                  <c:v>3.4981905910735724</c:v>
                </c:pt>
                <c:pt idx="69">
                  <c:v>3.3734939759036111</c:v>
                </c:pt>
                <c:pt idx="70">
                  <c:v>3.3694344163658378</c:v>
                </c:pt>
                <c:pt idx="71">
                  <c:v>2.9940119760479043</c:v>
                </c:pt>
                <c:pt idx="72">
                  <c:v>2.9868578255675029</c:v>
                </c:pt>
                <c:pt idx="73">
                  <c:v>3.2181168057210829</c:v>
                </c:pt>
                <c:pt idx="74">
                  <c:v>5.3571428571428568</c:v>
                </c:pt>
                <c:pt idx="75">
                  <c:v>4.9763033175355309</c:v>
                </c:pt>
                <c:pt idx="76">
                  <c:v>14.775413711583926</c:v>
                </c:pt>
                <c:pt idx="77">
                  <c:v>14.420803782505914</c:v>
                </c:pt>
                <c:pt idx="78">
                  <c:v>12.895662368112545</c:v>
                </c:pt>
                <c:pt idx="79">
                  <c:v>13.084112149532714</c:v>
                </c:pt>
                <c:pt idx="80">
                  <c:v>13.403263403263404</c:v>
                </c:pt>
                <c:pt idx="81">
                  <c:v>13.286713286713296</c:v>
                </c:pt>
                <c:pt idx="82">
                  <c:v>13.271245634458662</c:v>
                </c:pt>
                <c:pt idx="83">
                  <c:v>13.837209302325586</c:v>
                </c:pt>
                <c:pt idx="84">
                  <c:v>14.385150812064953</c:v>
                </c:pt>
                <c:pt idx="85">
                  <c:v>13.625866050808327</c:v>
                </c:pt>
                <c:pt idx="86">
                  <c:v>11.299435028248588</c:v>
                </c:pt>
                <c:pt idx="87">
                  <c:v>11.060948081264122</c:v>
                </c:pt>
                <c:pt idx="88">
                  <c:v>1.1328527291452199</c:v>
                </c:pt>
                <c:pt idx="89">
                  <c:v>1.6528925619834798</c:v>
                </c:pt>
                <c:pt idx="90">
                  <c:v>2.2845275181723812</c:v>
                </c:pt>
                <c:pt idx="91">
                  <c:v>1.8595041322314023</c:v>
                </c:pt>
                <c:pt idx="92">
                  <c:v>1.5416238437821173</c:v>
                </c:pt>
                <c:pt idx="93">
                  <c:v>-0.2057613168724309</c:v>
                </c:pt>
                <c:pt idx="94">
                  <c:v>1.2332990750256967</c:v>
                </c:pt>
                <c:pt idx="95">
                  <c:v>0.81716036772216261</c:v>
                </c:pt>
                <c:pt idx="96">
                  <c:v>0.81135902636918</c:v>
                </c:pt>
                <c:pt idx="97">
                  <c:v>0.81300813008129791</c:v>
                </c:pt>
                <c:pt idx="98">
                  <c:v>0.50761421319796951</c:v>
                </c:pt>
                <c:pt idx="99">
                  <c:v>1.829268292682924</c:v>
                </c:pt>
                <c:pt idx="100">
                  <c:v>1.9348268839103782</c:v>
                </c:pt>
                <c:pt idx="101">
                  <c:v>1.7276422764227524</c:v>
                </c:pt>
                <c:pt idx="102">
                  <c:v>1.7258883248730994</c:v>
                </c:pt>
                <c:pt idx="103">
                  <c:v>1.7241379310344858</c:v>
                </c:pt>
                <c:pt idx="104">
                  <c:v>1.5182186234817814</c:v>
                </c:pt>
                <c:pt idx="105">
                  <c:v>4.1237113402061851</c:v>
                </c:pt>
                <c:pt idx="106">
                  <c:v>2.1319796954314665</c:v>
                </c:pt>
                <c:pt idx="107">
                  <c:v>1.9250253292806399</c:v>
                </c:pt>
                <c:pt idx="108">
                  <c:v>0.80482897384305552</c:v>
                </c:pt>
                <c:pt idx="109">
                  <c:v>1.1088709677419297</c:v>
                </c:pt>
                <c:pt idx="110">
                  <c:v>1.8181818181818152</c:v>
                </c:pt>
                <c:pt idx="111">
                  <c:v>-0.49900199600798401</c:v>
                </c:pt>
                <c:pt idx="112">
                  <c:v>-0.19980019980018843</c:v>
                </c:pt>
                <c:pt idx="113">
                  <c:v>-0.49950049950049952</c:v>
                </c:pt>
                <c:pt idx="114">
                  <c:v>-0.69860279441118045</c:v>
                </c:pt>
                <c:pt idx="115">
                  <c:v>-0.89730807577267346</c:v>
                </c:pt>
                <c:pt idx="116">
                  <c:v>0.1994017946161544</c:v>
                </c:pt>
                <c:pt idx="117">
                  <c:v>-0.69306930693069591</c:v>
                </c:pt>
                <c:pt idx="118">
                  <c:v>-0.69582504970177805</c:v>
                </c:pt>
                <c:pt idx="119">
                  <c:v>-0.69582504970177805</c:v>
                </c:pt>
                <c:pt idx="120">
                  <c:v>-1.2974051896207557</c:v>
                </c:pt>
                <c:pt idx="121">
                  <c:v>-1.4955134596211366</c:v>
                </c:pt>
                <c:pt idx="122">
                  <c:v>-1.8849206349206264</c:v>
                </c:pt>
                <c:pt idx="123">
                  <c:v>-3.009027081243731</c:v>
                </c:pt>
                <c:pt idx="124">
                  <c:v>-3.3033033033033141</c:v>
                </c:pt>
                <c:pt idx="125">
                  <c:v>-2.5100401606425704</c:v>
                </c:pt>
                <c:pt idx="126">
                  <c:v>-2.512562814070352</c:v>
                </c:pt>
                <c:pt idx="127">
                  <c:v>-2.5150905432595572</c:v>
                </c:pt>
                <c:pt idx="128">
                  <c:v>-3.2835820895522358</c:v>
                </c:pt>
                <c:pt idx="129">
                  <c:v>-3.0907278165503436</c:v>
                </c:pt>
                <c:pt idx="130">
                  <c:v>-2.8028028028028138</c:v>
                </c:pt>
                <c:pt idx="131">
                  <c:v>-2.5025025025025025</c:v>
                </c:pt>
                <c:pt idx="132">
                  <c:v>-4.6511627906976827</c:v>
                </c:pt>
                <c:pt idx="133">
                  <c:v>-4.3522267206477707</c:v>
                </c:pt>
                <c:pt idx="134">
                  <c:v>-4.8533872598584544</c:v>
                </c:pt>
                <c:pt idx="135">
                  <c:v>-2.7921406411582241</c:v>
                </c:pt>
                <c:pt idx="136">
                  <c:v>-2.8985507246376785</c:v>
                </c:pt>
                <c:pt idx="137">
                  <c:v>-3.3985581874356305</c:v>
                </c:pt>
                <c:pt idx="138">
                  <c:v>-3.1958762886597878</c:v>
                </c:pt>
                <c:pt idx="139">
                  <c:v>-2.9927760577915432</c:v>
                </c:pt>
                <c:pt idx="140">
                  <c:v>-0.92592592592593181</c:v>
                </c:pt>
                <c:pt idx="141">
                  <c:v>-0.92592592592593181</c:v>
                </c:pt>
                <c:pt idx="142">
                  <c:v>-0.72090628218330444</c:v>
                </c:pt>
                <c:pt idx="143">
                  <c:v>-1.0266940451745379</c:v>
                </c:pt>
                <c:pt idx="144">
                  <c:v>2.6511134676564159</c:v>
                </c:pt>
                <c:pt idx="145">
                  <c:v>2.2222222222222161</c:v>
                </c:pt>
                <c:pt idx="146">
                  <c:v>2.7630180658873629</c:v>
                </c:pt>
                <c:pt idx="147">
                  <c:v>2.9787234042553163</c:v>
                </c:pt>
                <c:pt idx="148">
                  <c:v>3.4115138592750567</c:v>
                </c:pt>
                <c:pt idx="149">
                  <c:v>3.6247334754797502</c:v>
                </c:pt>
                <c:pt idx="150">
                  <c:v>3.6208732694355601</c:v>
                </c:pt>
                <c:pt idx="151">
                  <c:v>3.4042553191489389</c:v>
                </c:pt>
                <c:pt idx="152">
                  <c:v>1.4537902388369737</c:v>
                </c:pt>
                <c:pt idx="153">
                  <c:v>1.973001038421605</c:v>
                </c:pt>
                <c:pt idx="154">
                  <c:v>2.4896265560165887</c:v>
                </c:pt>
                <c:pt idx="155">
                  <c:v>2.1784232365145169</c:v>
                </c:pt>
                <c:pt idx="156">
                  <c:v>1.9628099173553779</c:v>
                </c:pt>
                <c:pt idx="157">
                  <c:v>2.7950310559006244</c:v>
                </c:pt>
                <c:pt idx="158">
                  <c:v>2.8955532574974114</c:v>
                </c:pt>
                <c:pt idx="159">
                  <c:v>3.9256198347107412</c:v>
                </c:pt>
                <c:pt idx="160">
                  <c:v>4.1237113402061851</c:v>
                </c:pt>
                <c:pt idx="161">
                  <c:v>3.8065843621399207</c:v>
                </c:pt>
                <c:pt idx="162">
                  <c:v>3.9054470709146942</c:v>
                </c:pt>
                <c:pt idx="163">
                  <c:v>3.8065843621399207</c:v>
                </c:pt>
                <c:pt idx="164">
                  <c:v>3.1729785056294721</c:v>
                </c:pt>
                <c:pt idx="165">
                  <c:v>2.4439918533604801</c:v>
                </c:pt>
                <c:pt idx="166">
                  <c:v>1.7206477732793553</c:v>
                </c:pt>
                <c:pt idx="167">
                  <c:v>2.1319796954314665</c:v>
                </c:pt>
                <c:pt idx="168">
                  <c:v>1.6210739614994876</c:v>
                </c:pt>
                <c:pt idx="169">
                  <c:v>1.1077542799597266</c:v>
                </c:pt>
                <c:pt idx="170">
                  <c:v>0.50251256281407031</c:v>
                </c:pt>
                <c:pt idx="171">
                  <c:v>-1.4910536779324057</c:v>
                </c:pt>
                <c:pt idx="172">
                  <c:v>-1.9801980198019802</c:v>
                </c:pt>
                <c:pt idx="173">
                  <c:v>-1.5857284440039727</c:v>
                </c:pt>
                <c:pt idx="174">
                  <c:v>-1.7804154302670596</c:v>
                </c:pt>
                <c:pt idx="175">
                  <c:v>-1.6848364717542148</c:v>
                </c:pt>
                <c:pt idx="176">
                  <c:v>-1.6865079365079396</c:v>
                </c:pt>
                <c:pt idx="177">
                  <c:v>-1.5904572564612269</c:v>
                </c:pt>
                <c:pt idx="178">
                  <c:v>-1.5920398009950192</c:v>
                </c:pt>
                <c:pt idx="179">
                  <c:v>-1.6898608349900486</c:v>
                </c:pt>
                <c:pt idx="180">
                  <c:v>-0.6979062811565333</c:v>
                </c:pt>
                <c:pt idx="181">
                  <c:v>-0.89641434262948771</c:v>
                </c:pt>
                <c:pt idx="182">
                  <c:v>0</c:v>
                </c:pt>
                <c:pt idx="183">
                  <c:v>1.4127144298688252</c:v>
                </c:pt>
                <c:pt idx="184">
                  <c:v>1.6161616161616104</c:v>
                </c:pt>
                <c:pt idx="185">
                  <c:v>1.6112789526686895</c:v>
                </c:pt>
                <c:pt idx="186">
                  <c:v>1.9133937562940642</c:v>
                </c:pt>
                <c:pt idx="187">
                  <c:v>1.9153225806451526</c:v>
                </c:pt>
                <c:pt idx="188">
                  <c:v>2.4217961654894102</c:v>
                </c:pt>
                <c:pt idx="189">
                  <c:v>2.9292929292929348</c:v>
                </c:pt>
                <c:pt idx="190">
                  <c:v>3.4378159757330549</c:v>
                </c:pt>
                <c:pt idx="191">
                  <c:v>3.2355915065722836</c:v>
                </c:pt>
                <c:pt idx="192">
                  <c:v>2.710843373493979</c:v>
                </c:pt>
                <c:pt idx="193">
                  <c:v>3.3165829145728618</c:v>
                </c:pt>
                <c:pt idx="194">
                  <c:v>3.7999999999999972</c:v>
                </c:pt>
                <c:pt idx="195">
                  <c:v>8.7562189054726325</c:v>
                </c:pt>
                <c:pt idx="196">
                  <c:v>9.2445328031809257</c:v>
                </c:pt>
                <c:pt idx="197">
                  <c:v>9.5143706640237795</c:v>
                </c:pt>
                <c:pt idx="198">
                  <c:v>9.6837944664031586</c:v>
                </c:pt>
                <c:pt idx="199">
                  <c:v>10.583580613254206</c:v>
                </c:pt>
                <c:pt idx="200">
                  <c:v>13.300492610837439</c:v>
                </c:pt>
                <c:pt idx="201">
                  <c:v>16.094210009813533</c:v>
                </c:pt>
                <c:pt idx="202">
                  <c:v>16.520039100684265</c:v>
                </c:pt>
                <c:pt idx="203">
                  <c:v>16.062683643486782</c:v>
                </c:pt>
                <c:pt idx="204">
                  <c:v>15.93352883675464</c:v>
                </c:pt>
                <c:pt idx="205">
                  <c:v>15.56420233463035</c:v>
                </c:pt>
                <c:pt idx="206">
                  <c:v>14.161849710982663</c:v>
                </c:pt>
                <c:pt idx="207">
                  <c:v>8.6001829826166567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7816-4E01-B36E-14A70DA60A6A}"/>
            </c:ext>
          </c:extLst>
        </c:ser>
        <c:ser>
          <c:idx val="16"/>
          <c:order val="16"/>
          <c:tx>
            <c:strRef>
              <c:f>Sheet1!$B$49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Sheet1!$AM$49:$IL$49</c:f>
              <c:numCache>
                <c:formatCode>General</c:formatCode>
                <c:ptCount val="208"/>
                <c:pt idx="0">
                  <c:v>4.8423423423423397</c:v>
                </c:pt>
                <c:pt idx="1">
                  <c:v>4.2648709315376117</c:v>
                </c:pt>
                <c:pt idx="2">
                  <c:v>2.7624309392265194</c:v>
                </c:pt>
                <c:pt idx="3">
                  <c:v>4.2175360710321987</c:v>
                </c:pt>
                <c:pt idx="4">
                  <c:v>4.4593088071348941</c:v>
                </c:pt>
                <c:pt idx="5">
                  <c:v>4.3624161073825407</c:v>
                </c:pt>
                <c:pt idx="6">
                  <c:v>3.1659388646288278</c:v>
                </c:pt>
                <c:pt idx="7">
                  <c:v>2.0452099031216266</c:v>
                </c:pt>
                <c:pt idx="8">
                  <c:v>0.53418803418803418</c:v>
                </c:pt>
                <c:pt idx="9">
                  <c:v>-0.10683760683760078</c:v>
                </c:pt>
                <c:pt idx="10">
                  <c:v>0.32327586206896247</c:v>
                </c:pt>
                <c:pt idx="11">
                  <c:v>1.191765980498384</c:v>
                </c:pt>
                <c:pt idx="12">
                  <c:v>0.64446831364125523</c:v>
                </c:pt>
                <c:pt idx="13">
                  <c:v>1.0764262648008611</c:v>
                </c:pt>
                <c:pt idx="14">
                  <c:v>2.0430107526881782</c:v>
                </c:pt>
                <c:pt idx="15">
                  <c:v>1.9169329073482395</c:v>
                </c:pt>
                <c:pt idx="16">
                  <c:v>2.8815368196371427</c:v>
                </c:pt>
                <c:pt idx="17">
                  <c:v>3.0010718113611978</c:v>
                </c:pt>
                <c:pt idx="18">
                  <c:v>2.0105820105820165</c:v>
                </c:pt>
                <c:pt idx="19">
                  <c:v>1.8987341772151869</c:v>
                </c:pt>
                <c:pt idx="20">
                  <c:v>2.7630180658873629</c:v>
                </c:pt>
                <c:pt idx="21">
                  <c:v>3.1016042780748725</c:v>
                </c:pt>
                <c:pt idx="22">
                  <c:v>5.2631578947368487</c:v>
                </c:pt>
                <c:pt idx="23">
                  <c:v>4.7109207708779346</c:v>
                </c:pt>
                <c:pt idx="24">
                  <c:v>5.7630736392742703</c:v>
                </c:pt>
                <c:pt idx="25">
                  <c:v>5.4313099041533484</c:v>
                </c:pt>
                <c:pt idx="26">
                  <c:v>5.7955742887249739</c:v>
                </c:pt>
                <c:pt idx="27">
                  <c:v>5.0156739811912194</c:v>
                </c:pt>
                <c:pt idx="28">
                  <c:v>7.0539419087136901</c:v>
                </c:pt>
                <c:pt idx="29">
                  <c:v>9.9895941727367426</c:v>
                </c:pt>
                <c:pt idx="30">
                  <c:v>10.684647302904562</c:v>
                </c:pt>
                <c:pt idx="31">
                  <c:v>6.7287784679089029</c:v>
                </c:pt>
                <c:pt idx="32">
                  <c:v>5.9979317476732135</c:v>
                </c:pt>
                <c:pt idx="33">
                  <c:v>3.3195020746887849</c:v>
                </c:pt>
                <c:pt idx="34">
                  <c:v>-2.4489795918367405</c:v>
                </c:pt>
                <c:pt idx="35">
                  <c:v>-5.5214723926380289</c:v>
                </c:pt>
                <c:pt idx="36">
                  <c:v>-6.9626639757820294</c:v>
                </c:pt>
                <c:pt idx="37">
                  <c:v>-6.5656565656565666</c:v>
                </c:pt>
                <c:pt idx="38">
                  <c:v>-8.8645418326693282</c:v>
                </c:pt>
                <c:pt idx="39">
                  <c:v>-7.9601990049751246</c:v>
                </c:pt>
                <c:pt idx="40">
                  <c:v>-9.6899224806201545</c:v>
                </c:pt>
                <c:pt idx="41">
                  <c:v>-10.596026490066228</c:v>
                </c:pt>
                <c:pt idx="42">
                  <c:v>-10.871602624179951</c:v>
                </c:pt>
                <c:pt idx="43">
                  <c:v>-6.0135790494665269</c:v>
                </c:pt>
                <c:pt idx="44">
                  <c:v>-7.0243902439024426</c:v>
                </c:pt>
                <c:pt idx="45">
                  <c:v>-4.8192771084337327</c:v>
                </c:pt>
                <c:pt idx="46">
                  <c:v>0.31380753138076506</c:v>
                </c:pt>
                <c:pt idx="47">
                  <c:v>3.1385281385281294</c:v>
                </c:pt>
                <c:pt idx="48">
                  <c:v>5.206073752711494</c:v>
                </c:pt>
                <c:pt idx="49">
                  <c:v>4.3243243243243246</c:v>
                </c:pt>
                <c:pt idx="50">
                  <c:v>6.8852459016393404</c:v>
                </c:pt>
                <c:pt idx="51">
                  <c:v>6.7027027027027062</c:v>
                </c:pt>
                <c:pt idx="52">
                  <c:v>6.008583690987118</c:v>
                </c:pt>
                <c:pt idx="53">
                  <c:v>4.5502645502645471</c:v>
                </c:pt>
                <c:pt idx="54">
                  <c:v>3.5751840168244016</c:v>
                </c:pt>
                <c:pt idx="55">
                  <c:v>1.2383900928792453</c:v>
                </c:pt>
                <c:pt idx="56">
                  <c:v>3.4627492130115392</c:v>
                </c:pt>
                <c:pt idx="57">
                  <c:v>5.1687763713080228</c:v>
                </c:pt>
                <c:pt idx="58">
                  <c:v>4.1710114702815426</c:v>
                </c:pt>
                <c:pt idx="59">
                  <c:v>6.5057712486883554</c:v>
                </c:pt>
                <c:pt idx="60">
                  <c:v>5.3608247422680444</c:v>
                </c:pt>
                <c:pt idx="61">
                  <c:v>6.1139896373057052</c:v>
                </c:pt>
                <c:pt idx="62">
                  <c:v>6.6462167689161546</c:v>
                </c:pt>
                <c:pt idx="63">
                  <c:v>7.193515704153997</c:v>
                </c:pt>
                <c:pt idx="64">
                  <c:v>6.4777327935222733</c:v>
                </c:pt>
                <c:pt idx="65">
                  <c:v>6.1740890688259196</c:v>
                </c:pt>
                <c:pt idx="66">
                  <c:v>5.9898477157360466</c:v>
                </c:pt>
                <c:pt idx="67">
                  <c:v>7.849133537206936</c:v>
                </c:pt>
                <c:pt idx="68">
                  <c:v>7.6064908722109541</c:v>
                </c:pt>
                <c:pt idx="69">
                  <c:v>5.6168505516549585</c:v>
                </c:pt>
                <c:pt idx="70">
                  <c:v>4.7047047047046933</c:v>
                </c:pt>
                <c:pt idx="71">
                  <c:v>1.9704433497536946</c:v>
                </c:pt>
                <c:pt idx="72">
                  <c:v>2.0547945205479397</c:v>
                </c:pt>
                <c:pt idx="73">
                  <c:v>3.8085937499999916</c:v>
                </c:pt>
                <c:pt idx="74">
                  <c:v>4.7938638542665393</c:v>
                </c:pt>
                <c:pt idx="75">
                  <c:v>4.8204158790170215</c:v>
                </c:pt>
                <c:pt idx="76">
                  <c:v>4.1825095057034138</c:v>
                </c:pt>
                <c:pt idx="77">
                  <c:v>2.2878932316491811</c:v>
                </c:pt>
                <c:pt idx="78">
                  <c:v>0.38314176245209913</c:v>
                </c:pt>
                <c:pt idx="79">
                  <c:v>1.7958412098298731</c:v>
                </c:pt>
                <c:pt idx="80">
                  <c:v>4.6182846371347841</c:v>
                </c:pt>
                <c:pt idx="81">
                  <c:v>4.178537511870851</c:v>
                </c:pt>
                <c:pt idx="82">
                  <c:v>3.3460803059273423</c:v>
                </c:pt>
                <c:pt idx="83">
                  <c:v>3.478260869565212</c:v>
                </c:pt>
                <c:pt idx="84">
                  <c:v>2.6845637583892592</c:v>
                </c:pt>
                <c:pt idx="85">
                  <c:v>1.9755409219191049</c:v>
                </c:pt>
                <c:pt idx="86">
                  <c:v>-0.27447392497712458</c:v>
                </c:pt>
                <c:pt idx="87">
                  <c:v>-3.065825067628499</c:v>
                </c:pt>
                <c:pt idx="88">
                  <c:v>-4.1058394160583944</c:v>
                </c:pt>
                <c:pt idx="89">
                  <c:v>-1.3047530288909519</c:v>
                </c:pt>
                <c:pt idx="90">
                  <c:v>0.95419847328244278</c:v>
                </c:pt>
                <c:pt idx="91">
                  <c:v>0.37140204271122695</c:v>
                </c:pt>
                <c:pt idx="92">
                  <c:v>-2.2522522522522523</c:v>
                </c:pt>
                <c:pt idx="93">
                  <c:v>-2.3701002734731165</c:v>
                </c:pt>
                <c:pt idx="94">
                  <c:v>-1.8501387604070305</c:v>
                </c:pt>
                <c:pt idx="95">
                  <c:v>-0.46685340802987862</c:v>
                </c:pt>
                <c:pt idx="96">
                  <c:v>-0.46685340802987862</c:v>
                </c:pt>
                <c:pt idx="97">
                  <c:v>-2.0295202952029543</c:v>
                </c:pt>
                <c:pt idx="98">
                  <c:v>-2.1100917431192636</c:v>
                </c:pt>
                <c:pt idx="99">
                  <c:v>-0.83720930232558666</c:v>
                </c:pt>
                <c:pt idx="100">
                  <c:v>2.9495718363463452</c:v>
                </c:pt>
                <c:pt idx="101">
                  <c:v>2.4551463644948011</c:v>
                </c:pt>
                <c:pt idx="102">
                  <c:v>3.8752362948960379</c:v>
                </c:pt>
                <c:pt idx="103">
                  <c:v>0.92506938020351526</c:v>
                </c:pt>
                <c:pt idx="104">
                  <c:v>-0.27649769585253198</c:v>
                </c:pt>
                <c:pt idx="105">
                  <c:v>0.46685340802987862</c:v>
                </c:pt>
                <c:pt idx="106">
                  <c:v>-0.84825636192270637</c:v>
                </c:pt>
                <c:pt idx="107">
                  <c:v>-3.4709193245778507</c:v>
                </c:pt>
                <c:pt idx="108">
                  <c:v>-8.4427767354596632</c:v>
                </c:pt>
                <c:pt idx="109">
                  <c:v>-8.3804143126177078</c:v>
                </c:pt>
                <c:pt idx="110">
                  <c:v>-5.0609184629803234</c:v>
                </c:pt>
                <c:pt idx="111">
                  <c:v>-4.9718574108817988</c:v>
                </c:pt>
                <c:pt idx="112">
                  <c:v>-4.1589648798521255</c:v>
                </c:pt>
                <c:pt idx="113">
                  <c:v>-4.4239631336405498</c:v>
                </c:pt>
                <c:pt idx="114">
                  <c:v>-5.9144676979071882</c:v>
                </c:pt>
                <c:pt idx="115">
                  <c:v>-7.5160403299724923</c:v>
                </c:pt>
                <c:pt idx="116">
                  <c:v>-8.872458410351209</c:v>
                </c:pt>
                <c:pt idx="117">
                  <c:v>-8.9219330855018537</c:v>
                </c:pt>
                <c:pt idx="118">
                  <c:v>-7.4144486692015175</c:v>
                </c:pt>
                <c:pt idx="119">
                  <c:v>-6.0252672497570474</c:v>
                </c:pt>
                <c:pt idx="120">
                  <c:v>-3.0737704918032791</c:v>
                </c:pt>
                <c:pt idx="121">
                  <c:v>-4.4193216855087325</c:v>
                </c:pt>
                <c:pt idx="122">
                  <c:v>-7.6011846001974357</c:v>
                </c:pt>
                <c:pt idx="123">
                  <c:v>-6.4165844027640668</c:v>
                </c:pt>
                <c:pt idx="124">
                  <c:v>-7.6181292189006804</c:v>
                </c:pt>
                <c:pt idx="125">
                  <c:v>-6.1716489874638434</c:v>
                </c:pt>
                <c:pt idx="126">
                  <c:v>-6.576402321083183</c:v>
                </c:pt>
                <c:pt idx="127">
                  <c:v>-5.5500495540138832</c:v>
                </c:pt>
                <c:pt idx="128">
                  <c:v>-2.1298174442190612</c:v>
                </c:pt>
                <c:pt idx="129">
                  <c:v>-1.1224489795918309</c:v>
                </c:pt>
                <c:pt idx="130">
                  <c:v>-0.410677618069821</c:v>
                </c:pt>
                <c:pt idx="131">
                  <c:v>1.4477766287486986</c:v>
                </c:pt>
                <c:pt idx="132">
                  <c:v>5.8139534883720936</c:v>
                </c:pt>
                <c:pt idx="133">
                  <c:v>7.3118279569892444</c:v>
                </c:pt>
                <c:pt idx="134">
                  <c:v>5.9829059829059918</c:v>
                </c:pt>
                <c:pt idx="135">
                  <c:v>4.4303797468354462</c:v>
                </c:pt>
                <c:pt idx="136">
                  <c:v>2.6096033402922756</c:v>
                </c:pt>
                <c:pt idx="137">
                  <c:v>0.61664953751285567</c:v>
                </c:pt>
                <c:pt idx="138">
                  <c:v>0.41407867494824607</c:v>
                </c:pt>
                <c:pt idx="139">
                  <c:v>2.938090241343124</c:v>
                </c:pt>
                <c:pt idx="140">
                  <c:v>2.1761658031088023</c:v>
                </c:pt>
                <c:pt idx="141">
                  <c:v>1.9607843137254812</c:v>
                </c:pt>
                <c:pt idx="142">
                  <c:v>2.7835051546391782</c:v>
                </c:pt>
                <c:pt idx="143">
                  <c:v>2.1406727828746268</c:v>
                </c:pt>
                <c:pt idx="144">
                  <c:v>0.39960039960040533</c:v>
                </c:pt>
                <c:pt idx="145">
                  <c:v>0.20040080160320925</c:v>
                </c:pt>
                <c:pt idx="146">
                  <c:v>-0.3024193548387068</c:v>
                </c:pt>
                <c:pt idx="147">
                  <c:v>1.4141414141414199</c:v>
                </c:pt>
                <c:pt idx="148">
                  <c:v>4.0691759918616484</c:v>
                </c:pt>
                <c:pt idx="149">
                  <c:v>6.6394279877425939</c:v>
                </c:pt>
                <c:pt idx="150">
                  <c:v>7.216494845360824</c:v>
                </c:pt>
                <c:pt idx="151">
                  <c:v>6.2181447502548508</c:v>
                </c:pt>
                <c:pt idx="152">
                  <c:v>6.3894523326572124</c:v>
                </c:pt>
                <c:pt idx="153">
                  <c:v>6.5789473684210522</c:v>
                </c:pt>
                <c:pt idx="154">
                  <c:v>3.309929789368101</c:v>
                </c:pt>
                <c:pt idx="155">
                  <c:v>-0.29940119760478756</c:v>
                </c:pt>
                <c:pt idx="156">
                  <c:v>-1.8905472636815979</c:v>
                </c:pt>
                <c:pt idx="157">
                  <c:v>-0.5</c:v>
                </c:pt>
                <c:pt idx="158">
                  <c:v>2.7300303336703626</c:v>
                </c:pt>
                <c:pt idx="159">
                  <c:v>2.7888446215139413</c:v>
                </c:pt>
                <c:pt idx="160">
                  <c:v>1.7595307917888536</c:v>
                </c:pt>
                <c:pt idx="161">
                  <c:v>-1.4367816091954022</c:v>
                </c:pt>
                <c:pt idx="162">
                  <c:v>-1.1538461538461564</c:v>
                </c:pt>
                <c:pt idx="163">
                  <c:v>-1.6314779270633424</c:v>
                </c:pt>
                <c:pt idx="164">
                  <c:v>-3.0505243088655889</c:v>
                </c:pt>
                <c:pt idx="165">
                  <c:v>-2.6590693257359899</c:v>
                </c:pt>
                <c:pt idx="166">
                  <c:v>-0.8737864077669959</c:v>
                </c:pt>
                <c:pt idx="167">
                  <c:v>2.8028028028027996</c:v>
                </c:pt>
                <c:pt idx="168">
                  <c:v>4.8681541582150221</c:v>
                </c:pt>
                <c:pt idx="169">
                  <c:v>1.6080402010050194</c:v>
                </c:pt>
                <c:pt idx="170">
                  <c:v>-3.6417322834645556</c:v>
                </c:pt>
                <c:pt idx="171">
                  <c:v>-9.3992248062015538</c:v>
                </c:pt>
                <c:pt idx="172">
                  <c:v>-10.18251681075888</c:v>
                </c:pt>
                <c:pt idx="173">
                  <c:v>-6.2196307094266334</c:v>
                </c:pt>
                <c:pt idx="174">
                  <c:v>-5.0583657587548663</c:v>
                </c:pt>
                <c:pt idx="175">
                  <c:v>-5.1707317073170698</c:v>
                </c:pt>
                <c:pt idx="176">
                  <c:v>-4.3264503441494648</c:v>
                </c:pt>
                <c:pt idx="177">
                  <c:v>-4.9756097560975556</c:v>
                </c:pt>
                <c:pt idx="178">
                  <c:v>-4.9951028403525903</c:v>
                </c:pt>
                <c:pt idx="179">
                  <c:v>-3.8948393378773121</c:v>
                </c:pt>
                <c:pt idx="180">
                  <c:v>-3.4816247582205113</c:v>
                </c:pt>
                <c:pt idx="181">
                  <c:v>0.39564787339268614</c:v>
                </c:pt>
                <c:pt idx="182">
                  <c:v>5.7201225740551527</c:v>
                </c:pt>
                <c:pt idx="183">
                  <c:v>10.588235294117652</c:v>
                </c:pt>
                <c:pt idx="184">
                  <c:v>11.443850267379682</c:v>
                </c:pt>
                <c:pt idx="185">
                  <c:v>8.9119170984455902</c:v>
                </c:pt>
                <c:pt idx="186">
                  <c:v>9.221311475409836</c:v>
                </c:pt>
                <c:pt idx="187">
                  <c:v>9.8765432098765373</c:v>
                </c:pt>
                <c:pt idx="188">
                  <c:v>10.791366906474821</c:v>
                </c:pt>
                <c:pt idx="189">
                  <c:v>12.114989733059545</c:v>
                </c:pt>
                <c:pt idx="190">
                  <c:v>12.78350515463918</c:v>
                </c:pt>
                <c:pt idx="191">
                  <c:v>11.347517730496456</c:v>
                </c:pt>
                <c:pt idx="192">
                  <c:v>10.821643286573144</c:v>
                </c:pt>
                <c:pt idx="193">
                  <c:v>10.738916256157641</c:v>
                </c:pt>
                <c:pt idx="194">
                  <c:v>14.396135265700488</c:v>
                </c:pt>
                <c:pt idx="195">
                  <c:v>16.441005802707927</c:v>
                </c:pt>
                <c:pt idx="196">
                  <c:v>19.001919385796544</c:v>
                </c:pt>
                <c:pt idx="197">
                  <c:v>20.361560418648914</c:v>
                </c:pt>
                <c:pt idx="198">
                  <c:v>19.230769230769234</c:v>
                </c:pt>
                <c:pt idx="199">
                  <c:v>14.138576779026227</c:v>
                </c:pt>
                <c:pt idx="200">
                  <c:v>12.244897959183676</c:v>
                </c:pt>
                <c:pt idx="201">
                  <c:v>11.538461538461533</c:v>
                </c:pt>
                <c:pt idx="202">
                  <c:v>13.345521023765992</c:v>
                </c:pt>
                <c:pt idx="203">
                  <c:v>8.3712465878070859</c:v>
                </c:pt>
                <c:pt idx="204">
                  <c:v>6.600361663652814</c:v>
                </c:pt>
                <c:pt idx="205">
                  <c:v>5.7829181494661919</c:v>
                </c:pt>
                <c:pt idx="206">
                  <c:v>0.33783783783783061</c:v>
                </c:pt>
                <c:pt idx="207">
                  <c:v>-0.99667774086378969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7816-4E01-B36E-14A70DA60A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2284159"/>
        <c:axId val="1602281759"/>
      </c:lineChart>
      <c:catAx>
        <c:axId val="1602284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2281759"/>
        <c:crosses val="autoZero"/>
        <c:auto val="1"/>
        <c:lblAlgn val="ctr"/>
        <c:lblOffset val="100"/>
        <c:noMultiLvlLbl val="0"/>
      </c:catAx>
      <c:valAx>
        <c:axId val="16022817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22841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="1" dirty="0"/>
              <a:t>Georgia CPI of different</a:t>
            </a:r>
            <a:r>
              <a:rPr lang="en-GB" b="1" baseline="0" dirty="0"/>
              <a:t> items</a:t>
            </a:r>
            <a:endParaRPr lang="en-GB" b="1" dirty="0"/>
          </a:p>
        </c:rich>
      </c:tx>
      <c:layout>
        <c:manualLayout>
          <c:xMode val="edge"/>
          <c:yMode val="edge"/>
          <c:x val="0.37265881620330288"/>
          <c:y val="1.8176943239274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Sheet1!$C$3:$IL$3</c:f>
            </c:numRef>
          </c:val>
          <c:smooth val="0"/>
          <c:extLst>
            <c:ext xmlns:c16="http://schemas.microsoft.com/office/drawing/2014/chart" uri="{C3380CC4-5D6E-409C-BE32-E72D297353CC}">
              <c16:uniqueId val="{00000000-009B-4B94-8D00-65D8D315583A}"/>
            </c:ext>
          </c:extLst>
        </c:ser>
        <c:ser>
          <c:idx val="1"/>
          <c:order val="1"/>
          <c:tx>
            <c:strRef>
              <c:f>Sheet1!$B$4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Sheet1!$C$4:$IL$4</c:f>
            </c:numRef>
          </c:val>
          <c:smooth val="0"/>
          <c:extLst>
            <c:ext xmlns:c16="http://schemas.microsoft.com/office/drawing/2014/chart" uri="{C3380CC4-5D6E-409C-BE32-E72D297353CC}">
              <c16:uniqueId val="{00000001-009B-4B94-8D00-65D8D315583A}"/>
            </c:ext>
          </c:extLst>
        </c:ser>
        <c:ser>
          <c:idx val="2"/>
          <c:order val="2"/>
          <c:tx>
            <c:strRef>
              <c:f>Sheet1!$B$5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Sheet1!$C$5:$IL$5</c:f>
            </c:numRef>
          </c:val>
          <c:smooth val="0"/>
          <c:extLst>
            <c:ext xmlns:c16="http://schemas.microsoft.com/office/drawing/2014/chart" uri="{C3380CC4-5D6E-409C-BE32-E72D297353CC}">
              <c16:uniqueId val="{00000002-009B-4B94-8D00-65D8D315583A}"/>
            </c:ext>
          </c:extLst>
        </c:ser>
        <c:ser>
          <c:idx val="3"/>
          <c:order val="3"/>
          <c:tx>
            <c:strRef>
              <c:f>Sheet1!$B$6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Sheet1!$C$6:$IL$6</c:f>
            </c:numRef>
          </c:val>
          <c:smooth val="0"/>
          <c:extLst>
            <c:ext xmlns:c16="http://schemas.microsoft.com/office/drawing/2014/chart" uri="{C3380CC4-5D6E-409C-BE32-E72D297353CC}">
              <c16:uniqueId val="{00000003-009B-4B94-8D00-65D8D315583A}"/>
            </c:ext>
          </c:extLst>
        </c:ser>
        <c:ser>
          <c:idx val="4"/>
          <c:order val="4"/>
          <c:tx>
            <c:strRef>
              <c:f>Sheet1!$B$7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Sheet1!$C$7:$IL$7</c:f>
            </c:numRef>
          </c:val>
          <c:smooth val="0"/>
          <c:extLst>
            <c:ext xmlns:c16="http://schemas.microsoft.com/office/drawing/2014/chart" uri="{C3380CC4-5D6E-409C-BE32-E72D297353CC}">
              <c16:uniqueId val="{00000004-009B-4B94-8D00-65D8D315583A}"/>
            </c:ext>
          </c:extLst>
        </c:ser>
        <c:ser>
          <c:idx val="5"/>
          <c:order val="5"/>
          <c:tx>
            <c:strRef>
              <c:f>Sheet1!$B$8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Sheet1!$C$8:$IL$8</c:f>
            </c:numRef>
          </c:val>
          <c:smooth val="0"/>
          <c:extLst>
            <c:ext xmlns:c16="http://schemas.microsoft.com/office/drawing/2014/chart" uri="{C3380CC4-5D6E-409C-BE32-E72D297353CC}">
              <c16:uniqueId val="{00000005-009B-4B94-8D00-65D8D315583A}"/>
            </c:ext>
          </c:extLst>
        </c:ser>
        <c:ser>
          <c:idx val="6"/>
          <c:order val="6"/>
          <c:tx>
            <c:strRef>
              <c:f>Sheet1!$B$9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Sheet1!$C$9:$IL$9</c:f>
            </c:numRef>
          </c:val>
          <c:smooth val="0"/>
          <c:extLst>
            <c:ext xmlns:c16="http://schemas.microsoft.com/office/drawing/2014/chart" uri="{C3380CC4-5D6E-409C-BE32-E72D297353CC}">
              <c16:uniqueId val="{00000006-009B-4B94-8D00-65D8D315583A}"/>
            </c:ext>
          </c:extLst>
        </c:ser>
        <c:ser>
          <c:idx val="7"/>
          <c:order val="7"/>
          <c:tx>
            <c:strRef>
              <c:f>Sheet1!$B$10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Sheet1!$C$10:$IL$10</c:f>
            </c:numRef>
          </c:val>
          <c:smooth val="0"/>
          <c:extLst>
            <c:ext xmlns:c16="http://schemas.microsoft.com/office/drawing/2014/chart" uri="{C3380CC4-5D6E-409C-BE32-E72D297353CC}">
              <c16:uniqueId val="{00000007-009B-4B94-8D00-65D8D315583A}"/>
            </c:ext>
          </c:extLst>
        </c:ser>
        <c:ser>
          <c:idx val="8"/>
          <c:order val="8"/>
          <c:tx>
            <c:strRef>
              <c:f>Sheet1!$B$17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Sheet1!$AM$17:$IK$17</c:f>
            </c:numRef>
          </c:val>
          <c:smooth val="0"/>
          <c:extLst>
            <c:ext xmlns:c16="http://schemas.microsoft.com/office/drawing/2014/chart" uri="{C3380CC4-5D6E-409C-BE32-E72D297353CC}">
              <c16:uniqueId val="{00000008-009B-4B94-8D00-65D8D315583A}"/>
            </c:ext>
          </c:extLst>
        </c:ser>
        <c:ser>
          <c:idx val="9"/>
          <c:order val="9"/>
          <c:tx>
            <c:strRef>
              <c:f>Sheet1!$B$20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Sheet1!$AM$20:$IK$20</c:f>
            </c:numRef>
          </c:val>
          <c:smooth val="0"/>
          <c:extLst>
            <c:ext xmlns:c16="http://schemas.microsoft.com/office/drawing/2014/chart" uri="{C3380CC4-5D6E-409C-BE32-E72D297353CC}">
              <c16:uniqueId val="{00000009-009B-4B94-8D00-65D8D315583A}"/>
            </c:ext>
          </c:extLst>
        </c:ser>
        <c:ser>
          <c:idx val="10"/>
          <c:order val="10"/>
          <c:tx>
            <c:strRef>
              <c:f>Sheet1!$B$23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Sheet1!$AM$23:$IK$23</c:f>
            </c:numRef>
          </c:val>
          <c:smooth val="0"/>
          <c:extLst>
            <c:ext xmlns:c16="http://schemas.microsoft.com/office/drawing/2014/chart" uri="{C3380CC4-5D6E-409C-BE32-E72D297353CC}">
              <c16:uniqueId val="{0000000A-009B-4B94-8D00-65D8D315583A}"/>
            </c:ext>
          </c:extLst>
        </c:ser>
        <c:ser>
          <c:idx val="11"/>
          <c:order val="11"/>
          <c:tx>
            <c:strRef>
              <c:f>Sheet1!$B$30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Sheet1!$AM$30:$IK$30</c:f>
            </c:numRef>
          </c:val>
          <c:smooth val="0"/>
          <c:extLst>
            <c:ext xmlns:c16="http://schemas.microsoft.com/office/drawing/2014/chart" uri="{C3380CC4-5D6E-409C-BE32-E72D297353CC}">
              <c16:uniqueId val="{0000000B-009B-4B94-8D00-65D8D315583A}"/>
            </c:ext>
          </c:extLst>
        </c:ser>
        <c:ser>
          <c:idx val="12"/>
          <c:order val="12"/>
          <c:tx>
            <c:strRef>
              <c:f>Sheet1!$B$33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Sheet1!$AM$33:$IK$33</c:f>
            </c:numRef>
          </c:val>
          <c:smooth val="0"/>
          <c:extLst>
            <c:ext xmlns:c16="http://schemas.microsoft.com/office/drawing/2014/chart" uri="{C3380CC4-5D6E-409C-BE32-E72D297353CC}">
              <c16:uniqueId val="{0000000C-009B-4B94-8D00-65D8D315583A}"/>
            </c:ext>
          </c:extLst>
        </c:ser>
        <c:ser>
          <c:idx val="13"/>
          <c:order val="13"/>
          <c:tx>
            <c:strRef>
              <c:f>Sheet1!$B$36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rgbClr val="00B050"/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Sheet1!$AM$36:$IK$36</c:f>
            </c:numRef>
          </c:val>
          <c:smooth val="0"/>
          <c:extLst>
            <c:ext xmlns:c16="http://schemas.microsoft.com/office/drawing/2014/chart" uri="{C3380CC4-5D6E-409C-BE32-E72D297353CC}">
              <c16:uniqueId val="{0000000D-009B-4B94-8D00-65D8D315583A}"/>
            </c:ext>
          </c:extLst>
        </c:ser>
        <c:ser>
          <c:idx val="14"/>
          <c:order val="14"/>
          <c:tx>
            <c:strRef>
              <c:f>Sheet1!$B$43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Sheet1!$AM$43:$IL$43</c:f>
              <c:numCache>
                <c:formatCode>General</c:formatCode>
                <c:ptCount val="208"/>
                <c:pt idx="0">
                  <c:v>4.1131105398457626</c:v>
                </c:pt>
                <c:pt idx="1">
                  <c:v>2.6249999999999929</c:v>
                </c:pt>
                <c:pt idx="2">
                  <c:v>0.9913258983890918</c:v>
                </c:pt>
                <c:pt idx="3">
                  <c:v>2.3959646910466654</c:v>
                </c:pt>
                <c:pt idx="4">
                  <c:v>3.6755386565272383</c:v>
                </c:pt>
                <c:pt idx="5">
                  <c:v>3.7084398976981987</c:v>
                </c:pt>
                <c:pt idx="6">
                  <c:v>3.2383419689119166</c:v>
                </c:pt>
                <c:pt idx="7">
                  <c:v>3.3722438391699208</c:v>
                </c:pt>
                <c:pt idx="8">
                  <c:v>2.067183462532292</c:v>
                </c:pt>
                <c:pt idx="9">
                  <c:v>0.77021822849806709</c:v>
                </c:pt>
                <c:pt idx="10">
                  <c:v>2.574002574002574</c:v>
                </c:pt>
                <c:pt idx="11">
                  <c:v>0.75757575757575035</c:v>
                </c:pt>
                <c:pt idx="12">
                  <c:v>0.12345679012344976</c:v>
                </c:pt>
                <c:pt idx="13">
                  <c:v>-0.97442143727161667</c:v>
                </c:pt>
                <c:pt idx="14">
                  <c:v>0.1226993865030605</c:v>
                </c:pt>
                <c:pt idx="15">
                  <c:v>1.7241379310344724</c:v>
                </c:pt>
                <c:pt idx="16">
                  <c:v>1.2224938875305624</c:v>
                </c:pt>
                <c:pt idx="17">
                  <c:v>0.86313193588163117</c:v>
                </c:pt>
                <c:pt idx="18">
                  <c:v>1.3801756587201937</c:v>
                </c:pt>
                <c:pt idx="19">
                  <c:v>3.1367628607277287</c:v>
                </c:pt>
                <c:pt idx="20">
                  <c:v>6.5822784810126613</c:v>
                </c:pt>
                <c:pt idx="21">
                  <c:v>7.6433121019108281</c:v>
                </c:pt>
                <c:pt idx="22">
                  <c:v>7.7791718946047705</c:v>
                </c:pt>
                <c:pt idx="23">
                  <c:v>10.776942355889735</c:v>
                </c:pt>
                <c:pt idx="24">
                  <c:v>11.22071516646117</c:v>
                </c:pt>
                <c:pt idx="25">
                  <c:v>9.9630996309963216</c:v>
                </c:pt>
                <c:pt idx="26">
                  <c:v>9.6813725490196152</c:v>
                </c:pt>
                <c:pt idx="27">
                  <c:v>9.5641646489104204</c:v>
                </c:pt>
                <c:pt idx="28">
                  <c:v>10.869565217391305</c:v>
                </c:pt>
                <c:pt idx="29">
                  <c:v>13.080684596577022</c:v>
                </c:pt>
                <c:pt idx="30">
                  <c:v>13.73762376237625</c:v>
                </c:pt>
                <c:pt idx="31">
                  <c:v>12.287104622871039</c:v>
                </c:pt>
                <c:pt idx="32">
                  <c:v>9.5011876484560567</c:v>
                </c:pt>
                <c:pt idx="33">
                  <c:v>8.994082840236679</c:v>
                </c:pt>
                <c:pt idx="34">
                  <c:v>6.8684516880093032</c:v>
                </c:pt>
                <c:pt idx="35">
                  <c:v>4.7511312217194437</c:v>
                </c:pt>
                <c:pt idx="36">
                  <c:v>4.5454545454545396</c:v>
                </c:pt>
                <c:pt idx="37">
                  <c:v>6.2639821029082707</c:v>
                </c:pt>
                <c:pt idx="38">
                  <c:v>6.1452513966480442</c:v>
                </c:pt>
                <c:pt idx="39">
                  <c:v>4.530386740331485</c:v>
                </c:pt>
                <c:pt idx="40">
                  <c:v>2.7233115468409586</c:v>
                </c:pt>
                <c:pt idx="41">
                  <c:v>1.189189189189183</c:v>
                </c:pt>
                <c:pt idx="42">
                  <c:v>0.21762785636560239</c:v>
                </c:pt>
                <c:pt idx="43">
                  <c:v>-0.54171180931744312</c:v>
                </c:pt>
                <c:pt idx="44">
                  <c:v>-0.97613882863341173</c:v>
                </c:pt>
                <c:pt idx="45">
                  <c:v>-1.4115092290988027</c:v>
                </c:pt>
                <c:pt idx="46">
                  <c:v>-0.98039215686273584</c:v>
                </c:pt>
                <c:pt idx="47">
                  <c:v>-1.835853131749448</c:v>
                </c:pt>
                <c:pt idx="48">
                  <c:v>-2.6511134676564159</c:v>
                </c:pt>
                <c:pt idx="49">
                  <c:v>-3.3684210526315814</c:v>
                </c:pt>
                <c:pt idx="50">
                  <c:v>-3.4736842105263128</c:v>
                </c:pt>
                <c:pt idx="51">
                  <c:v>-2.9598308668076081</c:v>
                </c:pt>
                <c:pt idx="52">
                  <c:v>-2.7571580063626664</c:v>
                </c:pt>
                <c:pt idx="53">
                  <c:v>-2.4572649572649543</c:v>
                </c:pt>
                <c:pt idx="54">
                  <c:v>-0.97719869706839457</c:v>
                </c:pt>
                <c:pt idx="55">
                  <c:v>-0.65359477124182397</c:v>
                </c:pt>
                <c:pt idx="56">
                  <c:v>0.21905805038335471</c:v>
                </c:pt>
                <c:pt idx="57">
                  <c:v>0.2202643171806199</c:v>
                </c:pt>
                <c:pt idx="58">
                  <c:v>-0.1100110011001194</c:v>
                </c:pt>
                <c:pt idx="59">
                  <c:v>0.8800880088008769</c:v>
                </c:pt>
                <c:pt idx="60">
                  <c:v>2.3965141612200465</c:v>
                </c:pt>
                <c:pt idx="61">
                  <c:v>3.5947712418300624</c:v>
                </c:pt>
                <c:pt idx="62">
                  <c:v>4.2529989094874496</c:v>
                </c:pt>
                <c:pt idx="63">
                  <c:v>3.2679738562091507</c:v>
                </c:pt>
                <c:pt idx="64">
                  <c:v>4.2529989094874496</c:v>
                </c:pt>
                <c:pt idx="65">
                  <c:v>3.3953997809419594</c:v>
                </c:pt>
                <c:pt idx="66">
                  <c:v>2.8508771929824497</c:v>
                </c:pt>
                <c:pt idx="67">
                  <c:v>2.9605263157894766</c:v>
                </c:pt>
                <c:pt idx="68">
                  <c:v>2.9508196721311508</c:v>
                </c:pt>
                <c:pt idx="69">
                  <c:v>4.0659340659340693</c:v>
                </c:pt>
                <c:pt idx="70">
                  <c:v>4.6255506607929551</c:v>
                </c:pt>
                <c:pt idx="71">
                  <c:v>3.8167938931297711</c:v>
                </c:pt>
                <c:pt idx="72">
                  <c:v>2.1276595744680851</c:v>
                </c:pt>
                <c:pt idx="73">
                  <c:v>2.3133543638275529</c:v>
                </c:pt>
                <c:pt idx="74">
                  <c:v>1.987447698744776</c:v>
                </c:pt>
                <c:pt idx="75">
                  <c:v>3.2700421940928361</c:v>
                </c:pt>
                <c:pt idx="76">
                  <c:v>2.5104602510460312</c:v>
                </c:pt>
                <c:pt idx="77">
                  <c:v>3.2838983050847399</c:v>
                </c:pt>
                <c:pt idx="78">
                  <c:v>4.0511727078891235</c:v>
                </c:pt>
                <c:pt idx="79">
                  <c:v>4.6858359957401401</c:v>
                </c:pt>
                <c:pt idx="80">
                  <c:v>5.5201698513800457</c:v>
                </c:pt>
                <c:pt idx="81">
                  <c:v>4.8574445617740176</c:v>
                </c:pt>
                <c:pt idx="82">
                  <c:v>4.3157894736842044</c:v>
                </c:pt>
                <c:pt idx="83">
                  <c:v>5.5672268907562996</c:v>
                </c:pt>
                <c:pt idx="84">
                  <c:v>6.25</c:v>
                </c:pt>
                <c:pt idx="85">
                  <c:v>5.2415210688592078</c:v>
                </c:pt>
                <c:pt idx="86">
                  <c:v>4.512820512820519</c:v>
                </c:pt>
                <c:pt idx="87">
                  <c:v>4.9029622063329903</c:v>
                </c:pt>
                <c:pt idx="88">
                  <c:v>6.0204081632653121</c:v>
                </c:pt>
                <c:pt idx="89">
                  <c:v>6.0512820512820573</c:v>
                </c:pt>
                <c:pt idx="90">
                  <c:v>4.2008196721311561</c:v>
                </c:pt>
                <c:pt idx="91">
                  <c:v>3.7639877924720273</c:v>
                </c:pt>
                <c:pt idx="92">
                  <c:v>2.4144869215291664</c:v>
                </c:pt>
                <c:pt idx="93">
                  <c:v>1.2084592145015136</c:v>
                </c:pt>
                <c:pt idx="94">
                  <c:v>0.60544904137235978</c:v>
                </c:pt>
                <c:pt idx="95">
                  <c:v>-0.29850746268656436</c:v>
                </c:pt>
                <c:pt idx="96">
                  <c:v>-0.78431372549019329</c:v>
                </c:pt>
                <c:pt idx="97">
                  <c:v>-1.3671875000000056</c:v>
                </c:pt>
                <c:pt idx="98">
                  <c:v>-1.2757605495584017</c:v>
                </c:pt>
                <c:pt idx="99">
                  <c:v>-2.3369036027263932</c:v>
                </c:pt>
                <c:pt idx="100">
                  <c:v>-3.6573628488931775</c:v>
                </c:pt>
                <c:pt idx="101">
                  <c:v>-4.0618955512572557</c:v>
                </c:pt>
                <c:pt idx="102">
                  <c:v>-2.8515240904621488</c:v>
                </c:pt>
                <c:pt idx="103">
                  <c:v>-3.0392156862745043</c:v>
                </c:pt>
                <c:pt idx="104">
                  <c:v>-2.3575638506876144</c:v>
                </c:pt>
                <c:pt idx="105">
                  <c:v>-1.7910447761194004</c:v>
                </c:pt>
                <c:pt idx="106">
                  <c:v>-1.0030090270812437</c:v>
                </c:pt>
                <c:pt idx="107">
                  <c:v>-1.6966067864271486</c:v>
                </c:pt>
                <c:pt idx="108">
                  <c:v>-0.69169960474308578</c:v>
                </c:pt>
                <c:pt idx="109">
                  <c:v>0.29702970297029424</c:v>
                </c:pt>
                <c:pt idx="110">
                  <c:v>0.39761431411531384</c:v>
                </c:pt>
                <c:pt idx="111">
                  <c:v>0.59820538384846322</c:v>
                </c:pt>
                <c:pt idx="112">
                  <c:v>0.49950049950049952</c:v>
                </c:pt>
                <c:pt idx="113">
                  <c:v>0.80645161290322287</c:v>
                </c:pt>
                <c:pt idx="114">
                  <c:v>0.60728744939272128</c:v>
                </c:pt>
                <c:pt idx="115">
                  <c:v>1.0111223458038423</c:v>
                </c:pt>
                <c:pt idx="116">
                  <c:v>0.10060362173037658</c:v>
                </c:pt>
                <c:pt idx="117">
                  <c:v>0.70921985815603117</c:v>
                </c:pt>
                <c:pt idx="118">
                  <c:v>0.30395136778115212</c:v>
                </c:pt>
                <c:pt idx="119">
                  <c:v>0.10152284263958815</c:v>
                </c:pt>
                <c:pt idx="120">
                  <c:v>-0.59701492537312872</c:v>
                </c:pt>
                <c:pt idx="121">
                  <c:v>-1.4807502467917077</c:v>
                </c:pt>
                <c:pt idx="122">
                  <c:v>-1.9801980198019802</c:v>
                </c:pt>
                <c:pt idx="123">
                  <c:v>-1.5857284440039727</c:v>
                </c:pt>
                <c:pt idx="124">
                  <c:v>-0.29821073558647826</c:v>
                </c:pt>
                <c:pt idx="125">
                  <c:v>-0.29999999999999716</c:v>
                </c:pt>
                <c:pt idx="126">
                  <c:v>0</c:v>
                </c:pt>
                <c:pt idx="127">
                  <c:v>-0.60060060060060905</c:v>
                </c:pt>
                <c:pt idx="128">
                  <c:v>-0.10050251256280836</c:v>
                </c:pt>
                <c:pt idx="129">
                  <c:v>0</c:v>
                </c:pt>
                <c:pt idx="130">
                  <c:v>0.40404040404040975</c:v>
                </c:pt>
                <c:pt idx="131">
                  <c:v>0.9127789046653203</c:v>
                </c:pt>
                <c:pt idx="132">
                  <c:v>2.5025025025025025</c:v>
                </c:pt>
                <c:pt idx="133">
                  <c:v>3.3066132264529027</c:v>
                </c:pt>
                <c:pt idx="134">
                  <c:v>3.3333333333333304</c:v>
                </c:pt>
                <c:pt idx="135">
                  <c:v>3.5246727089627394</c:v>
                </c:pt>
                <c:pt idx="136">
                  <c:v>2.691924227318049</c:v>
                </c:pt>
                <c:pt idx="137">
                  <c:v>2.2066198595787392</c:v>
                </c:pt>
                <c:pt idx="138">
                  <c:v>2.7162977867203102</c:v>
                </c:pt>
                <c:pt idx="139">
                  <c:v>3.1218529707955778</c:v>
                </c:pt>
                <c:pt idx="140">
                  <c:v>3.4205231388329893</c:v>
                </c:pt>
                <c:pt idx="141">
                  <c:v>3.2193158953722221</c:v>
                </c:pt>
                <c:pt idx="142">
                  <c:v>2.7162977867203102</c:v>
                </c:pt>
                <c:pt idx="143">
                  <c:v>2.2110552763819125</c:v>
                </c:pt>
                <c:pt idx="144">
                  <c:v>0.9765625</c:v>
                </c:pt>
                <c:pt idx="145">
                  <c:v>0.38797284190107251</c:v>
                </c:pt>
                <c:pt idx="146">
                  <c:v>1.1730205278592403</c:v>
                </c:pt>
                <c:pt idx="147">
                  <c:v>1.3618677042801612</c:v>
                </c:pt>
                <c:pt idx="148">
                  <c:v>1.4563106796116505</c:v>
                </c:pt>
                <c:pt idx="149">
                  <c:v>2.1589793915603419</c:v>
                </c:pt>
                <c:pt idx="150">
                  <c:v>1.5670910871694501</c:v>
                </c:pt>
                <c:pt idx="151">
                  <c:v>1.0742187499999944</c:v>
                </c:pt>
                <c:pt idx="152">
                  <c:v>0.29182879377431631</c:v>
                </c:pt>
                <c:pt idx="153">
                  <c:v>0.48732943469785583</c:v>
                </c:pt>
                <c:pt idx="154">
                  <c:v>0.48971596474045059</c:v>
                </c:pt>
                <c:pt idx="155">
                  <c:v>0.49164208456243852</c:v>
                </c:pt>
                <c:pt idx="156">
                  <c:v>-0.77369439071567825</c:v>
                </c:pt>
                <c:pt idx="157">
                  <c:v>-0.77294685990337897</c:v>
                </c:pt>
                <c:pt idx="158">
                  <c:v>-0.67632850241546172</c:v>
                </c:pt>
                <c:pt idx="159">
                  <c:v>-1.7274472168905923</c:v>
                </c:pt>
                <c:pt idx="160">
                  <c:v>-0.66985645933014626</c:v>
                </c:pt>
                <c:pt idx="161">
                  <c:v>-0.2881844380403431</c:v>
                </c:pt>
                <c:pt idx="162">
                  <c:v>0.19286403085824769</c:v>
                </c:pt>
                <c:pt idx="163">
                  <c:v>0.28985507246376541</c:v>
                </c:pt>
                <c:pt idx="164">
                  <c:v>0.48496605237633372</c:v>
                </c:pt>
                <c:pt idx="165">
                  <c:v>9.699321047527501E-2</c:v>
                </c:pt>
                <c:pt idx="166">
                  <c:v>0.38986354775829019</c:v>
                </c:pt>
                <c:pt idx="167">
                  <c:v>2.0547945205479397</c:v>
                </c:pt>
                <c:pt idx="168">
                  <c:v>3.4113060428849908</c:v>
                </c:pt>
                <c:pt idx="169">
                  <c:v>2.9211295034079843</c:v>
                </c:pt>
                <c:pt idx="170">
                  <c:v>3.2101167315175072</c:v>
                </c:pt>
                <c:pt idx="171">
                  <c:v>3.8085937499999916</c:v>
                </c:pt>
                <c:pt idx="172">
                  <c:v>2.5048169556840159</c:v>
                </c:pt>
                <c:pt idx="173">
                  <c:v>2.0231213872832452</c:v>
                </c:pt>
                <c:pt idx="174">
                  <c:v>1.0587102983638057</c:v>
                </c:pt>
                <c:pt idx="175">
                  <c:v>1.5414258188824745</c:v>
                </c:pt>
                <c:pt idx="176">
                  <c:v>1.1583011583011611</c:v>
                </c:pt>
                <c:pt idx="177">
                  <c:v>1.3565891472868135</c:v>
                </c:pt>
                <c:pt idx="178">
                  <c:v>1.0679611650485381</c:v>
                </c:pt>
                <c:pt idx="179">
                  <c:v>-0.86289549376796881</c:v>
                </c:pt>
                <c:pt idx="180">
                  <c:v>-1.1310084825636086</c:v>
                </c:pt>
                <c:pt idx="181">
                  <c:v>-0.851466414380327</c:v>
                </c:pt>
                <c:pt idx="182">
                  <c:v>-1.0367577756833124</c:v>
                </c:pt>
                <c:pt idx="183">
                  <c:v>-0.56444026340545095</c:v>
                </c:pt>
                <c:pt idx="184">
                  <c:v>-0.65789473684210786</c:v>
                </c:pt>
                <c:pt idx="185">
                  <c:v>-9.4428706326731379E-2</c:v>
                </c:pt>
                <c:pt idx="186">
                  <c:v>1.8095238095238151</c:v>
                </c:pt>
                <c:pt idx="187">
                  <c:v>2.3719165085388991</c:v>
                </c:pt>
                <c:pt idx="188">
                  <c:v>2.9580152671755804</c:v>
                </c:pt>
                <c:pt idx="189">
                  <c:v>3.5372848948374789</c:v>
                </c:pt>
                <c:pt idx="190">
                  <c:v>5.5715658021133638</c:v>
                </c:pt>
                <c:pt idx="191">
                  <c:v>7.8336557059961258</c:v>
                </c:pt>
                <c:pt idx="192">
                  <c:v>9.4375595805528985</c:v>
                </c:pt>
                <c:pt idx="193">
                  <c:v>10.019083969465649</c:v>
                </c:pt>
                <c:pt idx="194">
                  <c:v>10.761904761904759</c:v>
                </c:pt>
                <c:pt idx="195">
                  <c:v>12.771996215704826</c:v>
                </c:pt>
                <c:pt idx="196">
                  <c:v>15.137180700094607</c:v>
                </c:pt>
                <c:pt idx="197">
                  <c:v>17.013232514177695</c:v>
                </c:pt>
                <c:pt idx="198">
                  <c:v>18.334892422825064</c:v>
                </c:pt>
                <c:pt idx="199">
                  <c:v>19.277108433734924</c:v>
                </c:pt>
                <c:pt idx="200">
                  <c:v>18.999073215940683</c:v>
                </c:pt>
                <c:pt idx="201">
                  <c:v>19.759926131117258</c:v>
                </c:pt>
                <c:pt idx="202">
                  <c:v>19.290263876251128</c:v>
                </c:pt>
                <c:pt idx="203">
                  <c:v>19.013452914798197</c:v>
                </c:pt>
                <c:pt idx="204">
                  <c:v>17.334494773519157</c:v>
                </c:pt>
                <c:pt idx="205">
                  <c:v>16.999132697311371</c:v>
                </c:pt>
                <c:pt idx="206">
                  <c:v>17.454858125537402</c:v>
                </c:pt>
                <c:pt idx="207">
                  <c:v>15.771812080536909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009B-4B94-8D00-65D8D315583A}"/>
            </c:ext>
          </c:extLst>
        </c:ser>
        <c:ser>
          <c:idx val="15"/>
          <c:order val="15"/>
          <c:tx>
            <c:strRef>
              <c:f>Sheet1!$B$46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Sheet1!$AM$46:$IL$46</c:f>
              <c:numCache>
                <c:formatCode>General</c:formatCode>
                <c:ptCount val="208"/>
                <c:pt idx="0">
                  <c:v>7.2933549432739051</c:v>
                </c:pt>
                <c:pt idx="1">
                  <c:v>8.7237479806138918</c:v>
                </c:pt>
                <c:pt idx="2">
                  <c:v>9.0032154340835913</c:v>
                </c:pt>
                <c:pt idx="3">
                  <c:v>8.5072231139646828</c:v>
                </c:pt>
                <c:pt idx="4">
                  <c:v>9.0032154340835913</c:v>
                </c:pt>
                <c:pt idx="5">
                  <c:v>9.0032154340835913</c:v>
                </c:pt>
                <c:pt idx="6">
                  <c:v>8.6538461538461515</c:v>
                </c:pt>
                <c:pt idx="7">
                  <c:v>8.945686900958469</c:v>
                </c:pt>
                <c:pt idx="8">
                  <c:v>6.8965517241379404</c:v>
                </c:pt>
                <c:pt idx="9">
                  <c:v>6.5727699530516368</c:v>
                </c:pt>
                <c:pt idx="10">
                  <c:v>5.4095826893353935</c:v>
                </c:pt>
                <c:pt idx="11">
                  <c:v>5.3929121725731886</c:v>
                </c:pt>
                <c:pt idx="12">
                  <c:v>4.8338368580060465</c:v>
                </c:pt>
                <c:pt idx="13">
                  <c:v>3.8632986627043215</c:v>
                </c:pt>
                <c:pt idx="14">
                  <c:v>3.0973451327433756</c:v>
                </c:pt>
                <c:pt idx="15">
                  <c:v>3.2544378698224898</c:v>
                </c:pt>
                <c:pt idx="16">
                  <c:v>2.2123893805309733</c:v>
                </c:pt>
                <c:pt idx="17">
                  <c:v>1.6224188790560601</c:v>
                </c:pt>
                <c:pt idx="18">
                  <c:v>1.3274336283185926</c:v>
                </c:pt>
                <c:pt idx="19">
                  <c:v>0.73313782991202336</c:v>
                </c:pt>
                <c:pt idx="20">
                  <c:v>1.6129032258064433</c:v>
                </c:pt>
                <c:pt idx="21">
                  <c:v>2.0558002936857651</c:v>
                </c:pt>
                <c:pt idx="22">
                  <c:v>2.3460410557184668</c:v>
                </c:pt>
                <c:pt idx="23">
                  <c:v>3.9473684210526145</c:v>
                </c:pt>
                <c:pt idx="24">
                  <c:v>4.8991354466858663</c:v>
                </c:pt>
                <c:pt idx="25">
                  <c:v>4.72103004291845</c:v>
                </c:pt>
                <c:pt idx="26">
                  <c:v>4.5779685264663641</c:v>
                </c:pt>
                <c:pt idx="27">
                  <c:v>4.5845272206303767</c:v>
                </c:pt>
                <c:pt idx="28">
                  <c:v>5.1948051948052072</c:v>
                </c:pt>
                <c:pt idx="29">
                  <c:v>5.8055152394775034</c:v>
                </c:pt>
                <c:pt idx="30">
                  <c:v>10.480349344978169</c:v>
                </c:pt>
                <c:pt idx="31">
                  <c:v>9.4614264919941764</c:v>
                </c:pt>
                <c:pt idx="32">
                  <c:v>8.3694083694083652</c:v>
                </c:pt>
                <c:pt idx="33">
                  <c:v>8.2014388489208674</c:v>
                </c:pt>
                <c:pt idx="34">
                  <c:v>8.595988538681949</c:v>
                </c:pt>
                <c:pt idx="35">
                  <c:v>6.4697609001406597</c:v>
                </c:pt>
                <c:pt idx="36">
                  <c:v>6.7307692307692388</c:v>
                </c:pt>
                <c:pt idx="37">
                  <c:v>7.6502732240437075</c:v>
                </c:pt>
                <c:pt idx="38">
                  <c:v>6.8399452804377567</c:v>
                </c:pt>
                <c:pt idx="39">
                  <c:v>6.5753424657534216</c:v>
                </c:pt>
                <c:pt idx="40">
                  <c:v>5.3497942386831161</c:v>
                </c:pt>
                <c:pt idx="41">
                  <c:v>5.2126200274348378</c:v>
                </c:pt>
                <c:pt idx="42">
                  <c:v>1.9762845849802368</c:v>
                </c:pt>
                <c:pt idx="43">
                  <c:v>3.1914893617021165</c:v>
                </c:pt>
                <c:pt idx="44">
                  <c:v>3.4620505992010768</c:v>
                </c:pt>
                <c:pt idx="45">
                  <c:v>3.4574468085106309</c:v>
                </c:pt>
                <c:pt idx="46">
                  <c:v>4.2216358839050176</c:v>
                </c:pt>
                <c:pt idx="47">
                  <c:v>5.0198150594451745</c:v>
                </c:pt>
                <c:pt idx="48">
                  <c:v>5.1480051480051481</c:v>
                </c:pt>
                <c:pt idx="49">
                  <c:v>4.0609137055837605</c:v>
                </c:pt>
                <c:pt idx="50">
                  <c:v>5.2496798975672325</c:v>
                </c:pt>
                <c:pt idx="51">
                  <c:v>5.9125964010282885</c:v>
                </c:pt>
                <c:pt idx="52">
                  <c:v>7.5520833333333304</c:v>
                </c:pt>
                <c:pt idx="53">
                  <c:v>7.9530638852672668</c:v>
                </c:pt>
                <c:pt idx="54">
                  <c:v>6.9767441860465</c:v>
                </c:pt>
                <c:pt idx="55">
                  <c:v>6.7010309278350553</c:v>
                </c:pt>
                <c:pt idx="56">
                  <c:v>6.6924066924066956</c:v>
                </c:pt>
                <c:pt idx="57">
                  <c:v>6.6838046272493612</c:v>
                </c:pt>
                <c:pt idx="58">
                  <c:v>5.189873417721512</c:v>
                </c:pt>
                <c:pt idx="59">
                  <c:v>5.0314465408805038</c:v>
                </c:pt>
                <c:pt idx="60">
                  <c:v>2.4479804161566707</c:v>
                </c:pt>
                <c:pt idx="61">
                  <c:v>2.3170731707317143</c:v>
                </c:pt>
                <c:pt idx="62">
                  <c:v>2.1897810218978067</c:v>
                </c:pt>
                <c:pt idx="63">
                  <c:v>2.4271844660194173</c:v>
                </c:pt>
                <c:pt idx="64">
                  <c:v>2.4213075060532692</c:v>
                </c:pt>
                <c:pt idx="65">
                  <c:v>2.1739130434782572</c:v>
                </c:pt>
                <c:pt idx="66">
                  <c:v>3.0193236714975846</c:v>
                </c:pt>
                <c:pt idx="67">
                  <c:v>3.3816425120772915</c:v>
                </c:pt>
                <c:pt idx="68">
                  <c:v>3.4981905910735724</c:v>
                </c:pt>
                <c:pt idx="69">
                  <c:v>3.3734939759036111</c:v>
                </c:pt>
                <c:pt idx="70">
                  <c:v>3.3694344163658378</c:v>
                </c:pt>
                <c:pt idx="71">
                  <c:v>2.9940119760479043</c:v>
                </c:pt>
                <c:pt idx="72">
                  <c:v>2.9868578255675029</c:v>
                </c:pt>
                <c:pt idx="73">
                  <c:v>3.2181168057210829</c:v>
                </c:pt>
                <c:pt idx="74">
                  <c:v>5.3571428571428568</c:v>
                </c:pt>
                <c:pt idx="75">
                  <c:v>4.9763033175355309</c:v>
                </c:pt>
                <c:pt idx="76">
                  <c:v>14.775413711583926</c:v>
                </c:pt>
                <c:pt idx="77">
                  <c:v>14.420803782505914</c:v>
                </c:pt>
                <c:pt idx="78">
                  <c:v>12.895662368112545</c:v>
                </c:pt>
                <c:pt idx="79">
                  <c:v>13.084112149532714</c:v>
                </c:pt>
                <c:pt idx="80">
                  <c:v>13.403263403263404</c:v>
                </c:pt>
                <c:pt idx="81">
                  <c:v>13.286713286713296</c:v>
                </c:pt>
                <c:pt idx="82">
                  <c:v>13.271245634458662</c:v>
                </c:pt>
                <c:pt idx="83">
                  <c:v>13.837209302325586</c:v>
                </c:pt>
                <c:pt idx="84">
                  <c:v>14.385150812064953</c:v>
                </c:pt>
                <c:pt idx="85">
                  <c:v>13.625866050808327</c:v>
                </c:pt>
                <c:pt idx="86">
                  <c:v>11.299435028248588</c:v>
                </c:pt>
                <c:pt idx="87">
                  <c:v>11.060948081264122</c:v>
                </c:pt>
                <c:pt idx="88">
                  <c:v>1.1328527291452199</c:v>
                </c:pt>
                <c:pt idx="89">
                  <c:v>1.6528925619834798</c:v>
                </c:pt>
                <c:pt idx="90">
                  <c:v>2.2845275181723812</c:v>
                </c:pt>
                <c:pt idx="91">
                  <c:v>1.8595041322314023</c:v>
                </c:pt>
                <c:pt idx="92">
                  <c:v>1.5416238437821173</c:v>
                </c:pt>
                <c:pt idx="93">
                  <c:v>-0.2057613168724309</c:v>
                </c:pt>
                <c:pt idx="94">
                  <c:v>1.2332990750256967</c:v>
                </c:pt>
                <c:pt idx="95">
                  <c:v>0.81716036772216261</c:v>
                </c:pt>
                <c:pt idx="96">
                  <c:v>0.81135902636918</c:v>
                </c:pt>
                <c:pt idx="97">
                  <c:v>0.81300813008129791</c:v>
                </c:pt>
                <c:pt idx="98">
                  <c:v>0.50761421319796951</c:v>
                </c:pt>
                <c:pt idx="99">
                  <c:v>1.829268292682924</c:v>
                </c:pt>
                <c:pt idx="100">
                  <c:v>1.9348268839103782</c:v>
                </c:pt>
                <c:pt idx="101">
                  <c:v>1.7276422764227524</c:v>
                </c:pt>
                <c:pt idx="102">
                  <c:v>1.7258883248730994</c:v>
                </c:pt>
                <c:pt idx="103">
                  <c:v>1.7241379310344858</c:v>
                </c:pt>
                <c:pt idx="104">
                  <c:v>1.5182186234817814</c:v>
                </c:pt>
                <c:pt idx="105">
                  <c:v>4.1237113402061851</c:v>
                </c:pt>
                <c:pt idx="106">
                  <c:v>2.1319796954314665</c:v>
                </c:pt>
                <c:pt idx="107">
                  <c:v>1.9250253292806399</c:v>
                </c:pt>
                <c:pt idx="108">
                  <c:v>0.80482897384305552</c:v>
                </c:pt>
                <c:pt idx="109">
                  <c:v>1.1088709677419297</c:v>
                </c:pt>
                <c:pt idx="110">
                  <c:v>1.8181818181818152</c:v>
                </c:pt>
                <c:pt idx="111">
                  <c:v>-0.49900199600798401</c:v>
                </c:pt>
                <c:pt idx="112">
                  <c:v>-0.19980019980018843</c:v>
                </c:pt>
                <c:pt idx="113">
                  <c:v>-0.49950049950049952</c:v>
                </c:pt>
                <c:pt idx="114">
                  <c:v>-0.69860279441118045</c:v>
                </c:pt>
                <c:pt idx="115">
                  <c:v>-0.89730807577267346</c:v>
                </c:pt>
                <c:pt idx="116">
                  <c:v>0.1994017946161544</c:v>
                </c:pt>
                <c:pt idx="117">
                  <c:v>-0.69306930693069591</c:v>
                </c:pt>
                <c:pt idx="118">
                  <c:v>-0.69582504970177805</c:v>
                </c:pt>
                <c:pt idx="119">
                  <c:v>-0.69582504970177805</c:v>
                </c:pt>
                <c:pt idx="120">
                  <c:v>-1.2974051896207557</c:v>
                </c:pt>
                <c:pt idx="121">
                  <c:v>-1.4955134596211366</c:v>
                </c:pt>
                <c:pt idx="122">
                  <c:v>-1.8849206349206264</c:v>
                </c:pt>
                <c:pt idx="123">
                  <c:v>-3.009027081243731</c:v>
                </c:pt>
                <c:pt idx="124">
                  <c:v>-3.3033033033033141</c:v>
                </c:pt>
                <c:pt idx="125">
                  <c:v>-2.5100401606425704</c:v>
                </c:pt>
                <c:pt idx="126">
                  <c:v>-2.512562814070352</c:v>
                </c:pt>
                <c:pt idx="127">
                  <c:v>-2.5150905432595572</c:v>
                </c:pt>
                <c:pt idx="128">
                  <c:v>-3.2835820895522358</c:v>
                </c:pt>
                <c:pt idx="129">
                  <c:v>-3.0907278165503436</c:v>
                </c:pt>
                <c:pt idx="130">
                  <c:v>-2.8028028028028138</c:v>
                </c:pt>
                <c:pt idx="131">
                  <c:v>-2.5025025025025025</c:v>
                </c:pt>
                <c:pt idx="132">
                  <c:v>-4.6511627906976827</c:v>
                </c:pt>
                <c:pt idx="133">
                  <c:v>-4.3522267206477707</c:v>
                </c:pt>
                <c:pt idx="134">
                  <c:v>-4.8533872598584544</c:v>
                </c:pt>
                <c:pt idx="135">
                  <c:v>-2.7921406411582241</c:v>
                </c:pt>
                <c:pt idx="136">
                  <c:v>-2.8985507246376785</c:v>
                </c:pt>
                <c:pt idx="137">
                  <c:v>-3.3985581874356305</c:v>
                </c:pt>
                <c:pt idx="138">
                  <c:v>-3.1958762886597878</c:v>
                </c:pt>
                <c:pt idx="139">
                  <c:v>-2.9927760577915432</c:v>
                </c:pt>
                <c:pt idx="140">
                  <c:v>-0.92592592592593181</c:v>
                </c:pt>
                <c:pt idx="141">
                  <c:v>-0.92592592592593181</c:v>
                </c:pt>
                <c:pt idx="142">
                  <c:v>-0.72090628218330444</c:v>
                </c:pt>
                <c:pt idx="143">
                  <c:v>-1.0266940451745379</c:v>
                </c:pt>
                <c:pt idx="144">
                  <c:v>2.6511134676564159</c:v>
                </c:pt>
                <c:pt idx="145">
                  <c:v>2.2222222222222161</c:v>
                </c:pt>
                <c:pt idx="146">
                  <c:v>2.7630180658873629</c:v>
                </c:pt>
                <c:pt idx="147">
                  <c:v>2.9787234042553163</c:v>
                </c:pt>
                <c:pt idx="148">
                  <c:v>3.4115138592750567</c:v>
                </c:pt>
                <c:pt idx="149">
                  <c:v>3.6247334754797502</c:v>
                </c:pt>
                <c:pt idx="150">
                  <c:v>3.6208732694355601</c:v>
                </c:pt>
                <c:pt idx="151">
                  <c:v>3.4042553191489389</c:v>
                </c:pt>
                <c:pt idx="152">
                  <c:v>1.4537902388369737</c:v>
                </c:pt>
                <c:pt idx="153">
                  <c:v>1.973001038421605</c:v>
                </c:pt>
                <c:pt idx="154">
                  <c:v>2.4896265560165887</c:v>
                </c:pt>
                <c:pt idx="155">
                  <c:v>2.1784232365145169</c:v>
                </c:pt>
                <c:pt idx="156">
                  <c:v>1.9628099173553779</c:v>
                </c:pt>
                <c:pt idx="157">
                  <c:v>2.7950310559006244</c:v>
                </c:pt>
                <c:pt idx="158">
                  <c:v>2.8955532574974114</c:v>
                </c:pt>
                <c:pt idx="159">
                  <c:v>3.9256198347107412</c:v>
                </c:pt>
                <c:pt idx="160">
                  <c:v>4.1237113402061851</c:v>
                </c:pt>
                <c:pt idx="161">
                  <c:v>3.8065843621399207</c:v>
                </c:pt>
                <c:pt idx="162">
                  <c:v>3.9054470709146942</c:v>
                </c:pt>
                <c:pt idx="163">
                  <c:v>3.8065843621399207</c:v>
                </c:pt>
                <c:pt idx="164">
                  <c:v>3.1729785056294721</c:v>
                </c:pt>
                <c:pt idx="165">
                  <c:v>2.4439918533604801</c:v>
                </c:pt>
                <c:pt idx="166">
                  <c:v>1.7206477732793553</c:v>
                </c:pt>
                <c:pt idx="167">
                  <c:v>2.1319796954314665</c:v>
                </c:pt>
                <c:pt idx="168">
                  <c:v>1.6210739614994876</c:v>
                </c:pt>
                <c:pt idx="169">
                  <c:v>1.1077542799597266</c:v>
                </c:pt>
                <c:pt idx="170">
                  <c:v>0.50251256281407031</c:v>
                </c:pt>
                <c:pt idx="171">
                  <c:v>-1.4910536779324057</c:v>
                </c:pt>
                <c:pt idx="172">
                  <c:v>-1.9801980198019802</c:v>
                </c:pt>
                <c:pt idx="173">
                  <c:v>-1.5857284440039727</c:v>
                </c:pt>
                <c:pt idx="174">
                  <c:v>-1.7804154302670596</c:v>
                </c:pt>
                <c:pt idx="175">
                  <c:v>-1.6848364717542148</c:v>
                </c:pt>
                <c:pt idx="176">
                  <c:v>-1.6865079365079396</c:v>
                </c:pt>
                <c:pt idx="177">
                  <c:v>-1.5904572564612269</c:v>
                </c:pt>
                <c:pt idx="178">
                  <c:v>-1.5920398009950192</c:v>
                </c:pt>
                <c:pt idx="179">
                  <c:v>-1.6898608349900486</c:v>
                </c:pt>
                <c:pt idx="180">
                  <c:v>-0.6979062811565333</c:v>
                </c:pt>
                <c:pt idx="181">
                  <c:v>-0.89641434262948771</c:v>
                </c:pt>
                <c:pt idx="182">
                  <c:v>0</c:v>
                </c:pt>
                <c:pt idx="183">
                  <c:v>1.4127144298688252</c:v>
                </c:pt>
                <c:pt idx="184">
                  <c:v>1.6161616161616104</c:v>
                </c:pt>
                <c:pt idx="185">
                  <c:v>1.6112789526686895</c:v>
                </c:pt>
                <c:pt idx="186">
                  <c:v>1.9133937562940642</c:v>
                </c:pt>
                <c:pt idx="187">
                  <c:v>1.9153225806451526</c:v>
                </c:pt>
                <c:pt idx="188">
                  <c:v>2.4217961654894102</c:v>
                </c:pt>
                <c:pt idx="189">
                  <c:v>2.9292929292929348</c:v>
                </c:pt>
                <c:pt idx="190">
                  <c:v>3.4378159757330549</c:v>
                </c:pt>
                <c:pt idx="191">
                  <c:v>3.2355915065722836</c:v>
                </c:pt>
                <c:pt idx="192">
                  <c:v>2.710843373493979</c:v>
                </c:pt>
                <c:pt idx="193">
                  <c:v>3.3165829145728618</c:v>
                </c:pt>
                <c:pt idx="194">
                  <c:v>3.7999999999999972</c:v>
                </c:pt>
                <c:pt idx="195">
                  <c:v>8.7562189054726325</c:v>
                </c:pt>
                <c:pt idx="196">
                  <c:v>9.2445328031809257</c:v>
                </c:pt>
                <c:pt idx="197">
                  <c:v>9.5143706640237795</c:v>
                </c:pt>
                <c:pt idx="198">
                  <c:v>9.6837944664031586</c:v>
                </c:pt>
                <c:pt idx="199">
                  <c:v>10.583580613254206</c:v>
                </c:pt>
                <c:pt idx="200">
                  <c:v>13.300492610837439</c:v>
                </c:pt>
                <c:pt idx="201">
                  <c:v>16.094210009813533</c:v>
                </c:pt>
                <c:pt idx="202">
                  <c:v>16.520039100684265</c:v>
                </c:pt>
                <c:pt idx="203">
                  <c:v>16.062683643486782</c:v>
                </c:pt>
                <c:pt idx="204">
                  <c:v>15.93352883675464</c:v>
                </c:pt>
                <c:pt idx="205">
                  <c:v>15.56420233463035</c:v>
                </c:pt>
                <c:pt idx="206">
                  <c:v>14.161849710982663</c:v>
                </c:pt>
                <c:pt idx="207">
                  <c:v>8.6001829826166567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009B-4B94-8D00-65D8D315583A}"/>
            </c:ext>
          </c:extLst>
        </c:ser>
        <c:ser>
          <c:idx val="16"/>
          <c:order val="16"/>
          <c:tx>
            <c:strRef>
              <c:f>Sheet1!$B$49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Sheet1!$AM$2:$IL$2</c:f>
              <c:strCache>
                <c:ptCount val="208"/>
                <c:pt idx="0">
                  <c:v>2006M01</c:v>
                </c:pt>
                <c:pt idx="1">
                  <c:v>2006M02</c:v>
                </c:pt>
                <c:pt idx="2">
                  <c:v>2006M03</c:v>
                </c:pt>
                <c:pt idx="3">
                  <c:v>2006M04</c:v>
                </c:pt>
                <c:pt idx="4">
                  <c:v>2006M05</c:v>
                </c:pt>
                <c:pt idx="5">
                  <c:v>2006M06</c:v>
                </c:pt>
                <c:pt idx="6">
                  <c:v>2006M07</c:v>
                </c:pt>
                <c:pt idx="7">
                  <c:v>2006M08</c:v>
                </c:pt>
                <c:pt idx="8">
                  <c:v>2006M09</c:v>
                </c:pt>
                <c:pt idx="9">
                  <c:v>2006M10</c:v>
                </c:pt>
                <c:pt idx="10">
                  <c:v>2006M11</c:v>
                </c:pt>
                <c:pt idx="11">
                  <c:v>2006M12</c:v>
                </c:pt>
                <c:pt idx="12">
                  <c:v>2007M01</c:v>
                </c:pt>
                <c:pt idx="13">
                  <c:v>2007M02</c:v>
                </c:pt>
                <c:pt idx="14">
                  <c:v>2007M03</c:v>
                </c:pt>
                <c:pt idx="15">
                  <c:v>2007M04</c:v>
                </c:pt>
                <c:pt idx="16">
                  <c:v>2007M05</c:v>
                </c:pt>
                <c:pt idx="17">
                  <c:v>2007M06</c:v>
                </c:pt>
                <c:pt idx="18">
                  <c:v>2007M07</c:v>
                </c:pt>
                <c:pt idx="19">
                  <c:v>2007M08</c:v>
                </c:pt>
                <c:pt idx="20">
                  <c:v>2007M09</c:v>
                </c:pt>
                <c:pt idx="21">
                  <c:v>2007M10</c:v>
                </c:pt>
                <c:pt idx="22">
                  <c:v>2007M11</c:v>
                </c:pt>
                <c:pt idx="23">
                  <c:v>2007M12</c:v>
                </c:pt>
                <c:pt idx="24">
                  <c:v>2008M01</c:v>
                </c:pt>
                <c:pt idx="25">
                  <c:v>2008M02</c:v>
                </c:pt>
                <c:pt idx="26">
                  <c:v>2008M03</c:v>
                </c:pt>
                <c:pt idx="27">
                  <c:v>2008M04</c:v>
                </c:pt>
                <c:pt idx="28">
                  <c:v>2008M05</c:v>
                </c:pt>
                <c:pt idx="29">
                  <c:v>2008M06</c:v>
                </c:pt>
                <c:pt idx="30">
                  <c:v>2008M07</c:v>
                </c:pt>
                <c:pt idx="31">
                  <c:v>2008M08</c:v>
                </c:pt>
                <c:pt idx="32">
                  <c:v>2008M09</c:v>
                </c:pt>
                <c:pt idx="33">
                  <c:v>2008M10</c:v>
                </c:pt>
                <c:pt idx="34">
                  <c:v>2008M11</c:v>
                </c:pt>
                <c:pt idx="35">
                  <c:v>2008M12</c:v>
                </c:pt>
                <c:pt idx="36">
                  <c:v>2009M01</c:v>
                </c:pt>
                <c:pt idx="37">
                  <c:v>2009M02</c:v>
                </c:pt>
                <c:pt idx="38">
                  <c:v>2009M03</c:v>
                </c:pt>
                <c:pt idx="39">
                  <c:v>2009M04</c:v>
                </c:pt>
                <c:pt idx="40">
                  <c:v>2009M05</c:v>
                </c:pt>
                <c:pt idx="41">
                  <c:v>2009M06</c:v>
                </c:pt>
                <c:pt idx="42">
                  <c:v>2009M07</c:v>
                </c:pt>
                <c:pt idx="43">
                  <c:v>2009M08</c:v>
                </c:pt>
                <c:pt idx="44">
                  <c:v>2009M09</c:v>
                </c:pt>
                <c:pt idx="45">
                  <c:v>2009M10</c:v>
                </c:pt>
                <c:pt idx="46">
                  <c:v>2009M11</c:v>
                </c:pt>
                <c:pt idx="47">
                  <c:v>2009M12</c:v>
                </c:pt>
                <c:pt idx="48">
                  <c:v>2010M01</c:v>
                </c:pt>
                <c:pt idx="49">
                  <c:v>2010M02</c:v>
                </c:pt>
                <c:pt idx="50">
                  <c:v>2010M03</c:v>
                </c:pt>
                <c:pt idx="51">
                  <c:v>2010M04</c:v>
                </c:pt>
                <c:pt idx="52">
                  <c:v>2010M05</c:v>
                </c:pt>
                <c:pt idx="53">
                  <c:v>2010M06</c:v>
                </c:pt>
                <c:pt idx="54">
                  <c:v>2010M07</c:v>
                </c:pt>
                <c:pt idx="55">
                  <c:v>2010M08</c:v>
                </c:pt>
                <c:pt idx="56">
                  <c:v>2010M09</c:v>
                </c:pt>
                <c:pt idx="57">
                  <c:v>2010M10</c:v>
                </c:pt>
                <c:pt idx="58">
                  <c:v>2010M11</c:v>
                </c:pt>
                <c:pt idx="59">
                  <c:v>2010M12</c:v>
                </c:pt>
                <c:pt idx="60">
                  <c:v>2011M01</c:v>
                </c:pt>
                <c:pt idx="61">
                  <c:v>2011M02</c:v>
                </c:pt>
                <c:pt idx="62">
                  <c:v>2011M03</c:v>
                </c:pt>
                <c:pt idx="63">
                  <c:v>2011M04</c:v>
                </c:pt>
                <c:pt idx="64">
                  <c:v>2011M05</c:v>
                </c:pt>
                <c:pt idx="65">
                  <c:v>2011M06</c:v>
                </c:pt>
                <c:pt idx="66">
                  <c:v>2011M07</c:v>
                </c:pt>
                <c:pt idx="67">
                  <c:v>2011M08</c:v>
                </c:pt>
                <c:pt idx="68">
                  <c:v>2011M09</c:v>
                </c:pt>
                <c:pt idx="69">
                  <c:v>2011M10</c:v>
                </c:pt>
                <c:pt idx="70">
                  <c:v>2011M11</c:v>
                </c:pt>
                <c:pt idx="71">
                  <c:v>2011M12</c:v>
                </c:pt>
                <c:pt idx="72">
                  <c:v>2012M01</c:v>
                </c:pt>
                <c:pt idx="73">
                  <c:v>2012M02</c:v>
                </c:pt>
                <c:pt idx="74">
                  <c:v>2012M03</c:v>
                </c:pt>
                <c:pt idx="75">
                  <c:v>2012M04</c:v>
                </c:pt>
                <c:pt idx="76">
                  <c:v>2012M05</c:v>
                </c:pt>
                <c:pt idx="77">
                  <c:v>2012M06</c:v>
                </c:pt>
                <c:pt idx="78">
                  <c:v>2012M07</c:v>
                </c:pt>
                <c:pt idx="79">
                  <c:v>2012M08</c:v>
                </c:pt>
                <c:pt idx="80">
                  <c:v>2012M09</c:v>
                </c:pt>
                <c:pt idx="81">
                  <c:v>2012M10</c:v>
                </c:pt>
                <c:pt idx="82">
                  <c:v>2012M11</c:v>
                </c:pt>
                <c:pt idx="83">
                  <c:v>2012M12</c:v>
                </c:pt>
                <c:pt idx="84">
                  <c:v>2013M01</c:v>
                </c:pt>
                <c:pt idx="85">
                  <c:v>2013M02</c:v>
                </c:pt>
                <c:pt idx="86">
                  <c:v>2013M03</c:v>
                </c:pt>
                <c:pt idx="87">
                  <c:v>2013M04</c:v>
                </c:pt>
                <c:pt idx="88">
                  <c:v>2013M05</c:v>
                </c:pt>
                <c:pt idx="89">
                  <c:v>2013M06</c:v>
                </c:pt>
                <c:pt idx="90">
                  <c:v>2013M07</c:v>
                </c:pt>
                <c:pt idx="91">
                  <c:v>2013M08</c:v>
                </c:pt>
                <c:pt idx="92">
                  <c:v>2013M09</c:v>
                </c:pt>
                <c:pt idx="93">
                  <c:v>2013M10</c:v>
                </c:pt>
                <c:pt idx="94">
                  <c:v>2013M11</c:v>
                </c:pt>
                <c:pt idx="95">
                  <c:v>2013M12</c:v>
                </c:pt>
                <c:pt idx="96">
                  <c:v>2014M01</c:v>
                </c:pt>
                <c:pt idx="97">
                  <c:v>2014M02</c:v>
                </c:pt>
                <c:pt idx="98">
                  <c:v>2014M03</c:v>
                </c:pt>
                <c:pt idx="99">
                  <c:v>2014M04</c:v>
                </c:pt>
                <c:pt idx="100">
                  <c:v>2014M05</c:v>
                </c:pt>
                <c:pt idx="101">
                  <c:v>2014M06</c:v>
                </c:pt>
                <c:pt idx="102">
                  <c:v>2014M07</c:v>
                </c:pt>
                <c:pt idx="103">
                  <c:v>2014M08</c:v>
                </c:pt>
                <c:pt idx="104">
                  <c:v>2014M09</c:v>
                </c:pt>
                <c:pt idx="105">
                  <c:v>2014M10</c:v>
                </c:pt>
                <c:pt idx="106">
                  <c:v>2014M11</c:v>
                </c:pt>
                <c:pt idx="107">
                  <c:v>2014M12</c:v>
                </c:pt>
                <c:pt idx="108">
                  <c:v>2015M01</c:v>
                </c:pt>
                <c:pt idx="109">
                  <c:v>2015M02</c:v>
                </c:pt>
                <c:pt idx="110">
                  <c:v>2015M03</c:v>
                </c:pt>
                <c:pt idx="111">
                  <c:v>2015M04</c:v>
                </c:pt>
                <c:pt idx="112">
                  <c:v>2015M05</c:v>
                </c:pt>
                <c:pt idx="113">
                  <c:v>2015M06</c:v>
                </c:pt>
                <c:pt idx="114">
                  <c:v>2015M07</c:v>
                </c:pt>
                <c:pt idx="115">
                  <c:v>2015M08</c:v>
                </c:pt>
                <c:pt idx="116">
                  <c:v>2015M09</c:v>
                </c:pt>
                <c:pt idx="117">
                  <c:v>2015M10</c:v>
                </c:pt>
                <c:pt idx="118">
                  <c:v>2015M11</c:v>
                </c:pt>
                <c:pt idx="119">
                  <c:v>2015M12</c:v>
                </c:pt>
                <c:pt idx="120">
                  <c:v>2016M01</c:v>
                </c:pt>
                <c:pt idx="121">
                  <c:v>2016M02</c:v>
                </c:pt>
                <c:pt idx="122">
                  <c:v>2016M03</c:v>
                </c:pt>
                <c:pt idx="123">
                  <c:v>2016M04</c:v>
                </c:pt>
                <c:pt idx="124">
                  <c:v>2016M05</c:v>
                </c:pt>
                <c:pt idx="125">
                  <c:v>2016M06</c:v>
                </c:pt>
                <c:pt idx="126">
                  <c:v>2016M07</c:v>
                </c:pt>
                <c:pt idx="127">
                  <c:v>2016M08</c:v>
                </c:pt>
                <c:pt idx="128">
                  <c:v>2016M09</c:v>
                </c:pt>
                <c:pt idx="129">
                  <c:v>2016M10</c:v>
                </c:pt>
                <c:pt idx="130">
                  <c:v>2016M11</c:v>
                </c:pt>
                <c:pt idx="131">
                  <c:v>2016M12</c:v>
                </c:pt>
                <c:pt idx="132">
                  <c:v>2017M01</c:v>
                </c:pt>
                <c:pt idx="133">
                  <c:v>2017M02</c:v>
                </c:pt>
                <c:pt idx="134">
                  <c:v>2017M03</c:v>
                </c:pt>
                <c:pt idx="135">
                  <c:v>2017M04</c:v>
                </c:pt>
                <c:pt idx="136">
                  <c:v>2017M05</c:v>
                </c:pt>
                <c:pt idx="137">
                  <c:v>2017M06</c:v>
                </c:pt>
                <c:pt idx="138">
                  <c:v>2017M07</c:v>
                </c:pt>
                <c:pt idx="139">
                  <c:v>2017M08</c:v>
                </c:pt>
                <c:pt idx="140">
                  <c:v>2017M09</c:v>
                </c:pt>
                <c:pt idx="141">
                  <c:v>2017M10</c:v>
                </c:pt>
                <c:pt idx="142">
                  <c:v>2017M11</c:v>
                </c:pt>
                <c:pt idx="143">
                  <c:v>2017M12</c:v>
                </c:pt>
                <c:pt idx="144">
                  <c:v>2018M01</c:v>
                </c:pt>
                <c:pt idx="145">
                  <c:v>2018M02</c:v>
                </c:pt>
                <c:pt idx="146">
                  <c:v>2018M03</c:v>
                </c:pt>
                <c:pt idx="147">
                  <c:v>2018M04</c:v>
                </c:pt>
                <c:pt idx="148">
                  <c:v>2018M05</c:v>
                </c:pt>
                <c:pt idx="149">
                  <c:v>2018M06</c:v>
                </c:pt>
                <c:pt idx="150">
                  <c:v>2018M07</c:v>
                </c:pt>
                <c:pt idx="151">
                  <c:v>2018M08</c:v>
                </c:pt>
                <c:pt idx="152">
                  <c:v>2018M09</c:v>
                </c:pt>
                <c:pt idx="153">
                  <c:v>2018M10</c:v>
                </c:pt>
                <c:pt idx="154">
                  <c:v>2018M11</c:v>
                </c:pt>
                <c:pt idx="155">
                  <c:v>2018M12</c:v>
                </c:pt>
                <c:pt idx="156">
                  <c:v>2019M01</c:v>
                </c:pt>
                <c:pt idx="157">
                  <c:v>2019M02</c:v>
                </c:pt>
                <c:pt idx="158">
                  <c:v>2019M03</c:v>
                </c:pt>
                <c:pt idx="159">
                  <c:v>2019M04</c:v>
                </c:pt>
                <c:pt idx="160">
                  <c:v>2019M05</c:v>
                </c:pt>
                <c:pt idx="161">
                  <c:v>2019M06</c:v>
                </c:pt>
                <c:pt idx="162">
                  <c:v>2019M07</c:v>
                </c:pt>
                <c:pt idx="163">
                  <c:v>2019M08</c:v>
                </c:pt>
                <c:pt idx="164">
                  <c:v>2019M09</c:v>
                </c:pt>
                <c:pt idx="165">
                  <c:v>2019M10</c:v>
                </c:pt>
                <c:pt idx="166">
                  <c:v>2019M11</c:v>
                </c:pt>
                <c:pt idx="167">
                  <c:v>2019M12</c:v>
                </c:pt>
                <c:pt idx="168">
                  <c:v>2020M01</c:v>
                </c:pt>
                <c:pt idx="169">
                  <c:v>2020M02</c:v>
                </c:pt>
                <c:pt idx="170">
                  <c:v>2020M03</c:v>
                </c:pt>
                <c:pt idx="171">
                  <c:v>2020M04</c:v>
                </c:pt>
                <c:pt idx="172">
                  <c:v>2020M05</c:v>
                </c:pt>
                <c:pt idx="173">
                  <c:v>2020M06</c:v>
                </c:pt>
                <c:pt idx="174">
                  <c:v>2020M07</c:v>
                </c:pt>
                <c:pt idx="175">
                  <c:v>2020M08</c:v>
                </c:pt>
                <c:pt idx="176">
                  <c:v>2020M09</c:v>
                </c:pt>
                <c:pt idx="177">
                  <c:v>2020M10</c:v>
                </c:pt>
                <c:pt idx="178">
                  <c:v>2020M11</c:v>
                </c:pt>
                <c:pt idx="179">
                  <c:v>2020M12</c:v>
                </c:pt>
                <c:pt idx="180">
                  <c:v>2021M01</c:v>
                </c:pt>
                <c:pt idx="181">
                  <c:v>2021M02</c:v>
                </c:pt>
                <c:pt idx="182">
                  <c:v>2021M03</c:v>
                </c:pt>
                <c:pt idx="183">
                  <c:v>2021M04</c:v>
                </c:pt>
                <c:pt idx="184">
                  <c:v>2021M05</c:v>
                </c:pt>
                <c:pt idx="185">
                  <c:v>2021M06</c:v>
                </c:pt>
                <c:pt idx="186">
                  <c:v>2021M07</c:v>
                </c:pt>
                <c:pt idx="187">
                  <c:v>2021M08</c:v>
                </c:pt>
                <c:pt idx="188">
                  <c:v>2021M09</c:v>
                </c:pt>
                <c:pt idx="189">
                  <c:v>2021M10</c:v>
                </c:pt>
                <c:pt idx="190">
                  <c:v>2021M11</c:v>
                </c:pt>
                <c:pt idx="191">
                  <c:v>2021M12</c:v>
                </c:pt>
                <c:pt idx="192">
                  <c:v>2022M01</c:v>
                </c:pt>
                <c:pt idx="193">
                  <c:v>2022M02</c:v>
                </c:pt>
                <c:pt idx="194">
                  <c:v>2022M03</c:v>
                </c:pt>
                <c:pt idx="195">
                  <c:v>2022M04</c:v>
                </c:pt>
                <c:pt idx="196">
                  <c:v>2022M05</c:v>
                </c:pt>
                <c:pt idx="197">
                  <c:v>2022M06</c:v>
                </c:pt>
                <c:pt idx="198">
                  <c:v>2022M07</c:v>
                </c:pt>
                <c:pt idx="199">
                  <c:v>2022M08</c:v>
                </c:pt>
                <c:pt idx="200">
                  <c:v>2022M09</c:v>
                </c:pt>
                <c:pt idx="201">
                  <c:v>2022M10</c:v>
                </c:pt>
                <c:pt idx="202">
                  <c:v>2022M11</c:v>
                </c:pt>
                <c:pt idx="203">
                  <c:v>2022M12</c:v>
                </c:pt>
                <c:pt idx="204">
                  <c:v>2023M01</c:v>
                </c:pt>
                <c:pt idx="205">
                  <c:v>2023M02</c:v>
                </c:pt>
                <c:pt idx="206">
                  <c:v>2023M03</c:v>
                </c:pt>
                <c:pt idx="207">
                  <c:v>2023M04</c:v>
                </c:pt>
              </c:strCache>
            </c:strRef>
          </c:cat>
          <c:val>
            <c:numRef>
              <c:f>Sheet1!$AM$49:$IL$49</c:f>
              <c:numCache>
                <c:formatCode>General</c:formatCode>
                <c:ptCount val="208"/>
                <c:pt idx="0">
                  <c:v>4.8423423423423397</c:v>
                </c:pt>
                <c:pt idx="1">
                  <c:v>4.2648709315376117</c:v>
                </c:pt>
                <c:pt idx="2">
                  <c:v>2.7624309392265194</c:v>
                </c:pt>
                <c:pt idx="3">
                  <c:v>4.2175360710321987</c:v>
                </c:pt>
                <c:pt idx="4">
                  <c:v>4.4593088071348941</c:v>
                </c:pt>
                <c:pt idx="5">
                  <c:v>4.3624161073825407</c:v>
                </c:pt>
                <c:pt idx="6">
                  <c:v>3.1659388646288278</c:v>
                </c:pt>
                <c:pt idx="7">
                  <c:v>2.0452099031216266</c:v>
                </c:pt>
                <c:pt idx="8">
                  <c:v>0.53418803418803418</c:v>
                </c:pt>
                <c:pt idx="9">
                  <c:v>-0.10683760683760078</c:v>
                </c:pt>
                <c:pt idx="10">
                  <c:v>0.32327586206896247</c:v>
                </c:pt>
                <c:pt idx="11">
                  <c:v>1.191765980498384</c:v>
                </c:pt>
                <c:pt idx="12">
                  <c:v>0.64446831364125523</c:v>
                </c:pt>
                <c:pt idx="13">
                  <c:v>1.0764262648008611</c:v>
                </c:pt>
                <c:pt idx="14">
                  <c:v>2.0430107526881782</c:v>
                </c:pt>
                <c:pt idx="15">
                  <c:v>1.9169329073482395</c:v>
                </c:pt>
                <c:pt idx="16">
                  <c:v>2.8815368196371427</c:v>
                </c:pt>
                <c:pt idx="17">
                  <c:v>3.0010718113611978</c:v>
                </c:pt>
                <c:pt idx="18">
                  <c:v>2.0105820105820165</c:v>
                </c:pt>
                <c:pt idx="19">
                  <c:v>1.8987341772151869</c:v>
                </c:pt>
                <c:pt idx="20">
                  <c:v>2.7630180658873629</c:v>
                </c:pt>
                <c:pt idx="21">
                  <c:v>3.1016042780748725</c:v>
                </c:pt>
                <c:pt idx="22">
                  <c:v>5.2631578947368487</c:v>
                </c:pt>
                <c:pt idx="23">
                  <c:v>4.7109207708779346</c:v>
                </c:pt>
                <c:pt idx="24">
                  <c:v>5.7630736392742703</c:v>
                </c:pt>
                <c:pt idx="25">
                  <c:v>5.4313099041533484</c:v>
                </c:pt>
                <c:pt idx="26">
                  <c:v>5.7955742887249739</c:v>
                </c:pt>
                <c:pt idx="27">
                  <c:v>5.0156739811912194</c:v>
                </c:pt>
                <c:pt idx="28">
                  <c:v>7.0539419087136901</c:v>
                </c:pt>
                <c:pt idx="29">
                  <c:v>9.9895941727367426</c:v>
                </c:pt>
                <c:pt idx="30">
                  <c:v>10.684647302904562</c:v>
                </c:pt>
                <c:pt idx="31">
                  <c:v>6.7287784679089029</c:v>
                </c:pt>
                <c:pt idx="32">
                  <c:v>5.9979317476732135</c:v>
                </c:pt>
                <c:pt idx="33">
                  <c:v>3.3195020746887849</c:v>
                </c:pt>
                <c:pt idx="34">
                  <c:v>-2.4489795918367405</c:v>
                </c:pt>
                <c:pt idx="35">
                  <c:v>-5.5214723926380289</c:v>
                </c:pt>
                <c:pt idx="36">
                  <c:v>-6.9626639757820294</c:v>
                </c:pt>
                <c:pt idx="37">
                  <c:v>-6.5656565656565666</c:v>
                </c:pt>
                <c:pt idx="38">
                  <c:v>-8.8645418326693282</c:v>
                </c:pt>
                <c:pt idx="39">
                  <c:v>-7.9601990049751246</c:v>
                </c:pt>
                <c:pt idx="40">
                  <c:v>-9.6899224806201545</c:v>
                </c:pt>
                <c:pt idx="41">
                  <c:v>-10.596026490066228</c:v>
                </c:pt>
                <c:pt idx="42">
                  <c:v>-10.871602624179951</c:v>
                </c:pt>
                <c:pt idx="43">
                  <c:v>-6.0135790494665269</c:v>
                </c:pt>
                <c:pt idx="44">
                  <c:v>-7.0243902439024426</c:v>
                </c:pt>
                <c:pt idx="45">
                  <c:v>-4.8192771084337327</c:v>
                </c:pt>
                <c:pt idx="46">
                  <c:v>0.31380753138076506</c:v>
                </c:pt>
                <c:pt idx="47">
                  <c:v>3.1385281385281294</c:v>
                </c:pt>
                <c:pt idx="48">
                  <c:v>5.206073752711494</c:v>
                </c:pt>
                <c:pt idx="49">
                  <c:v>4.3243243243243246</c:v>
                </c:pt>
                <c:pt idx="50">
                  <c:v>6.8852459016393404</c:v>
                </c:pt>
                <c:pt idx="51">
                  <c:v>6.7027027027027062</c:v>
                </c:pt>
                <c:pt idx="52">
                  <c:v>6.008583690987118</c:v>
                </c:pt>
                <c:pt idx="53">
                  <c:v>4.5502645502645471</c:v>
                </c:pt>
                <c:pt idx="54">
                  <c:v>3.5751840168244016</c:v>
                </c:pt>
                <c:pt idx="55">
                  <c:v>1.2383900928792453</c:v>
                </c:pt>
                <c:pt idx="56">
                  <c:v>3.4627492130115392</c:v>
                </c:pt>
                <c:pt idx="57">
                  <c:v>5.1687763713080228</c:v>
                </c:pt>
                <c:pt idx="58">
                  <c:v>4.1710114702815426</c:v>
                </c:pt>
                <c:pt idx="59">
                  <c:v>6.5057712486883554</c:v>
                </c:pt>
                <c:pt idx="60">
                  <c:v>5.3608247422680444</c:v>
                </c:pt>
                <c:pt idx="61">
                  <c:v>6.1139896373057052</c:v>
                </c:pt>
                <c:pt idx="62">
                  <c:v>6.6462167689161546</c:v>
                </c:pt>
                <c:pt idx="63">
                  <c:v>7.193515704153997</c:v>
                </c:pt>
                <c:pt idx="64">
                  <c:v>6.4777327935222733</c:v>
                </c:pt>
                <c:pt idx="65">
                  <c:v>6.1740890688259196</c:v>
                </c:pt>
                <c:pt idx="66">
                  <c:v>5.9898477157360466</c:v>
                </c:pt>
                <c:pt idx="67">
                  <c:v>7.849133537206936</c:v>
                </c:pt>
                <c:pt idx="68">
                  <c:v>7.6064908722109541</c:v>
                </c:pt>
                <c:pt idx="69">
                  <c:v>5.6168505516549585</c:v>
                </c:pt>
                <c:pt idx="70">
                  <c:v>4.7047047047046933</c:v>
                </c:pt>
                <c:pt idx="71">
                  <c:v>1.9704433497536946</c:v>
                </c:pt>
                <c:pt idx="72">
                  <c:v>2.0547945205479397</c:v>
                </c:pt>
                <c:pt idx="73">
                  <c:v>3.8085937499999916</c:v>
                </c:pt>
                <c:pt idx="74">
                  <c:v>4.7938638542665393</c:v>
                </c:pt>
                <c:pt idx="75">
                  <c:v>4.8204158790170215</c:v>
                </c:pt>
                <c:pt idx="76">
                  <c:v>4.1825095057034138</c:v>
                </c:pt>
                <c:pt idx="77">
                  <c:v>2.2878932316491811</c:v>
                </c:pt>
                <c:pt idx="78">
                  <c:v>0.38314176245209913</c:v>
                </c:pt>
                <c:pt idx="79">
                  <c:v>1.7958412098298731</c:v>
                </c:pt>
                <c:pt idx="80">
                  <c:v>4.6182846371347841</c:v>
                </c:pt>
                <c:pt idx="81">
                  <c:v>4.178537511870851</c:v>
                </c:pt>
                <c:pt idx="82">
                  <c:v>3.3460803059273423</c:v>
                </c:pt>
                <c:pt idx="83">
                  <c:v>3.478260869565212</c:v>
                </c:pt>
                <c:pt idx="84">
                  <c:v>2.6845637583892592</c:v>
                </c:pt>
                <c:pt idx="85">
                  <c:v>1.9755409219191049</c:v>
                </c:pt>
                <c:pt idx="86">
                  <c:v>-0.27447392497712458</c:v>
                </c:pt>
                <c:pt idx="87">
                  <c:v>-3.065825067628499</c:v>
                </c:pt>
                <c:pt idx="88">
                  <c:v>-4.1058394160583944</c:v>
                </c:pt>
                <c:pt idx="89">
                  <c:v>-1.3047530288909519</c:v>
                </c:pt>
                <c:pt idx="90">
                  <c:v>0.95419847328244278</c:v>
                </c:pt>
                <c:pt idx="91">
                  <c:v>0.37140204271122695</c:v>
                </c:pt>
                <c:pt idx="92">
                  <c:v>-2.2522522522522523</c:v>
                </c:pt>
                <c:pt idx="93">
                  <c:v>-2.3701002734731165</c:v>
                </c:pt>
                <c:pt idx="94">
                  <c:v>-1.8501387604070305</c:v>
                </c:pt>
                <c:pt idx="95">
                  <c:v>-0.46685340802987862</c:v>
                </c:pt>
                <c:pt idx="96">
                  <c:v>-0.46685340802987862</c:v>
                </c:pt>
                <c:pt idx="97">
                  <c:v>-2.0295202952029543</c:v>
                </c:pt>
                <c:pt idx="98">
                  <c:v>-2.1100917431192636</c:v>
                </c:pt>
                <c:pt idx="99">
                  <c:v>-0.83720930232558666</c:v>
                </c:pt>
                <c:pt idx="100">
                  <c:v>2.9495718363463452</c:v>
                </c:pt>
                <c:pt idx="101">
                  <c:v>2.4551463644948011</c:v>
                </c:pt>
                <c:pt idx="102">
                  <c:v>3.8752362948960379</c:v>
                </c:pt>
                <c:pt idx="103">
                  <c:v>0.92506938020351526</c:v>
                </c:pt>
                <c:pt idx="104">
                  <c:v>-0.27649769585253198</c:v>
                </c:pt>
                <c:pt idx="105">
                  <c:v>0.46685340802987862</c:v>
                </c:pt>
                <c:pt idx="106">
                  <c:v>-0.84825636192270637</c:v>
                </c:pt>
                <c:pt idx="107">
                  <c:v>-3.4709193245778507</c:v>
                </c:pt>
                <c:pt idx="108">
                  <c:v>-8.4427767354596632</c:v>
                </c:pt>
                <c:pt idx="109">
                  <c:v>-8.3804143126177078</c:v>
                </c:pt>
                <c:pt idx="110">
                  <c:v>-5.0609184629803234</c:v>
                </c:pt>
                <c:pt idx="111">
                  <c:v>-4.9718574108817988</c:v>
                </c:pt>
                <c:pt idx="112">
                  <c:v>-4.1589648798521255</c:v>
                </c:pt>
                <c:pt idx="113">
                  <c:v>-4.4239631336405498</c:v>
                </c:pt>
                <c:pt idx="114">
                  <c:v>-5.9144676979071882</c:v>
                </c:pt>
                <c:pt idx="115">
                  <c:v>-7.5160403299724923</c:v>
                </c:pt>
                <c:pt idx="116">
                  <c:v>-8.872458410351209</c:v>
                </c:pt>
                <c:pt idx="117">
                  <c:v>-8.9219330855018537</c:v>
                </c:pt>
                <c:pt idx="118">
                  <c:v>-7.4144486692015175</c:v>
                </c:pt>
                <c:pt idx="119">
                  <c:v>-6.0252672497570474</c:v>
                </c:pt>
                <c:pt idx="120">
                  <c:v>-3.0737704918032791</c:v>
                </c:pt>
                <c:pt idx="121">
                  <c:v>-4.4193216855087325</c:v>
                </c:pt>
                <c:pt idx="122">
                  <c:v>-7.6011846001974357</c:v>
                </c:pt>
                <c:pt idx="123">
                  <c:v>-6.4165844027640668</c:v>
                </c:pt>
                <c:pt idx="124">
                  <c:v>-7.6181292189006804</c:v>
                </c:pt>
                <c:pt idx="125">
                  <c:v>-6.1716489874638434</c:v>
                </c:pt>
                <c:pt idx="126">
                  <c:v>-6.576402321083183</c:v>
                </c:pt>
                <c:pt idx="127">
                  <c:v>-5.5500495540138832</c:v>
                </c:pt>
                <c:pt idx="128">
                  <c:v>-2.1298174442190612</c:v>
                </c:pt>
                <c:pt idx="129">
                  <c:v>-1.1224489795918309</c:v>
                </c:pt>
                <c:pt idx="130">
                  <c:v>-0.410677618069821</c:v>
                </c:pt>
                <c:pt idx="131">
                  <c:v>1.4477766287486986</c:v>
                </c:pt>
                <c:pt idx="132">
                  <c:v>5.8139534883720936</c:v>
                </c:pt>
                <c:pt idx="133">
                  <c:v>7.3118279569892444</c:v>
                </c:pt>
                <c:pt idx="134">
                  <c:v>5.9829059829059918</c:v>
                </c:pt>
                <c:pt idx="135">
                  <c:v>4.4303797468354462</c:v>
                </c:pt>
                <c:pt idx="136">
                  <c:v>2.6096033402922756</c:v>
                </c:pt>
                <c:pt idx="137">
                  <c:v>0.61664953751285567</c:v>
                </c:pt>
                <c:pt idx="138">
                  <c:v>0.41407867494824607</c:v>
                </c:pt>
                <c:pt idx="139">
                  <c:v>2.938090241343124</c:v>
                </c:pt>
                <c:pt idx="140">
                  <c:v>2.1761658031088023</c:v>
                </c:pt>
                <c:pt idx="141">
                  <c:v>1.9607843137254812</c:v>
                </c:pt>
                <c:pt idx="142">
                  <c:v>2.7835051546391782</c:v>
                </c:pt>
                <c:pt idx="143">
                  <c:v>2.1406727828746268</c:v>
                </c:pt>
                <c:pt idx="144">
                  <c:v>0.39960039960040533</c:v>
                </c:pt>
                <c:pt idx="145">
                  <c:v>0.20040080160320925</c:v>
                </c:pt>
                <c:pt idx="146">
                  <c:v>-0.3024193548387068</c:v>
                </c:pt>
                <c:pt idx="147">
                  <c:v>1.4141414141414199</c:v>
                </c:pt>
                <c:pt idx="148">
                  <c:v>4.0691759918616484</c:v>
                </c:pt>
                <c:pt idx="149">
                  <c:v>6.6394279877425939</c:v>
                </c:pt>
                <c:pt idx="150">
                  <c:v>7.216494845360824</c:v>
                </c:pt>
                <c:pt idx="151">
                  <c:v>6.2181447502548508</c:v>
                </c:pt>
                <c:pt idx="152">
                  <c:v>6.3894523326572124</c:v>
                </c:pt>
                <c:pt idx="153">
                  <c:v>6.5789473684210522</c:v>
                </c:pt>
                <c:pt idx="154">
                  <c:v>3.309929789368101</c:v>
                </c:pt>
                <c:pt idx="155">
                  <c:v>-0.29940119760478756</c:v>
                </c:pt>
                <c:pt idx="156">
                  <c:v>-1.8905472636815979</c:v>
                </c:pt>
                <c:pt idx="157">
                  <c:v>-0.5</c:v>
                </c:pt>
                <c:pt idx="158">
                  <c:v>2.7300303336703626</c:v>
                </c:pt>
                <c:pt idx="159">
                  <c:v>2.7888446215139413</c:v>
                </c:pt>
                <c:pt idx="160">
                  <c:v>1.7595307917888536</c:v>
                </c:pt>
                <c:pt idx="161">
                  <c:v>-1.4367816091954022</c:v>
                </c:pt>
                <c:pt idx="162">
                  <c:v>-1.1538461538461564</c:v>
                </c:pt>
                <c:pt idx="163">
                  <c:v>-1.6314779270633424</c:v>
                </c:pt>
                <c:pt idx="164">
                  <c:v>-3.0505243088655889</c:v>
                </c:pt>
                <c:pt idx="165">
                  <c:v>-2.6590693257359899</c:v>
                </c:pt>
                <c:pt idx="166">
                  <c:v>-0.8737864077669959</c:v>
                </c:pt>
                <c:pt idx="167">
                  <c:v>2.8028028028027996</c:v>
                </c:pt>
                <c:pt idx="168">
                  <c:v>4.8681541582150221</c:v>
                </c:pt>
                <c:pt idx="169">
                  <c:v>1.6080402010050194</c:v>
                </c:pt>
                <c:pt idx="170">
                  <c:v>-3.6417322834645556</c:v>
                </c:pt>
                <c:pt idx="171">
                  <c:v>-9.3992248062015538</c:v>
                </c:pt>
                <c:pt idx="172">
                  <c:v>-10.18251681075888</c:v>
                </c:pt>
                <c:pt idx="173">
                  <c:v>-6.2196307094266334</c:v>
                </c:pt>
                <c:pt idx="174">
                  <c:v>-5.0583657587548663</c:v>
                </c:pt>
                <c:pt idx="175">
                  <c:v>-5.1707317073170698</c:v>
                </c:pt>
                <c:pt idx="176">
                  <c:v>-4.3264503441494648</c:v>
                </c:pt>
                <c:pt idx="177">
                  <c:v>-4.9756097560975556</c:v>
                </c:pt>
                <c:pt idx="178">
                  <c:v>-4.9951028403525903</c:v>
                </c:pt>
                <c:pt idx="179">
                  <c:v>-3.8948393378773121</c:v>
                </c:pt>
                <c:pt idx="180">
                  <c:v>-3.4816247582205113</c:v>
                </c:pt>
                <c:pt idx="181">
                  <c:v>0.39564787339268614</c:v>
                </c:pt>
                <c:pt idx="182">
                  <c:v>5.7201225740551527</c:v>
                </c:pt>
                <c:pt idx="183">
                  <c:v>10.588235294117652</c:v>
                </c:pt>
                <c:pt idx="184">
                  <c:v>11.443850267379682</c:v>
                </c:pt>
                <c:pt idx="185">
                  <c:v>8.9119170984455902</c:v>
                </c:pt>
                <c:pt idx="186">
                  <c:v>9.221311475409836</c:v>
                </c:pt>
                <c:pt idx="187">
                  <c:v>9.8765432098765373</c:v>
                </c:pt>
                <c:pt idx="188">
                  <c:v>10.791366906474821</c:v>
                </c:pt>
                <c:pt idx="189">
                  <c:v>12.114989733059545</c:v>
                </c:pt>
                <c:pt idx="190">
                  <c:v>12.78350515463918</c:v>
                </c:pt>
                <c:pt idx="191">
                  <c:v>11.347517730496456</c:v>
                </c:pt>
                <c:pt idx="192">
                  <c:v>10.821643286573144</c:v>
                </c:pt>
                <c:pt idx="193">
                  <c:v>10.738916256157641</c:v>
                </c:pt>
                <c:pt idx="194">
                  <c:v>14.396135265700488</c:v>
                </c:pt>
                <c:pt idx="195">
                  <c:v>16.441005802707927</c:v>
                </c:pt>
                <c:pt idx="196">
                  <c:v>19.001919385796544</c:v>
                </c:pt>
                <c:pt idx="197">
                  <c:v>20.361560418648914</c:v>
                </c:pt>
                <c:pt idx="198">
                  <c:v>19.230769230769234</c:v>
                </c:pt>
                <c:pt idx="199">
                  <c:v>14.138576779026227</c:v>
                </c:pt>
                <c:pt idx="200">
                  <c:v>12.244897959183676</c:v>
                </c:pt>
                <c:pt idx="201">
                  <c:v>11.538461538461533</c:v>
                </c:pt>
                <c:pt idx="202">
                  <c:v>13.345521023765992</c:v>
                </c:pt>
                <c:pt idx="203">
                  <c:v>8.3712465878070859</c:v>
                </c:pt>
                <c:pt idx="204">
                  <c:v>6.600361663652814</c:v>
                </c:pt>
                <c:pt idx="205">
                  <c:v>5.7829181494661919</c:v>
                </c:pt>
                <c:pt idx="206">
                  <c:v>0.33783783783783061</c:v>
                </c:pt>
                <c:pt idx="207">
                  <c:v>-0.99667774086378969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009B-4B94-8D00-65D8D31558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2284159"/>
        <c:axId val="1602281759"/>
      </c:lineChart>
      <c:catAx>
        <c:axId val="1602284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2281759"/>
        <c:crosses val="autoZero"/>
        <c:auto val="1"/>
        <c:lblAlgn val="ctr"/>
        <c:lblOffset val="100"/>
        <c:noMultiLvlLbl val="0"/>
      </c:catAx>
      <c:valAx>
        <c:axId val="16022817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22841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="1"/>
              <a:t>Hungary CPI of different</a:t>
            </a:r>
            <a:r>
              <a:rPr lang="en-GB" b="1" baseline="0"/>
              <a:t> items</a:t>
            </a:r>
            <a:endParaRPr lang="en-GB" b="1"/>
          </a:p>
        </c:rich>
      </c:tx>
      <c:layout>
        <c:manualLayout>
          <c:xMode val="edge"/>
          <c:yMode val="edge"/>
          <c:x val="0.37041271076640747"/>
          <c:y val="8.078641439677515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Sheet1!$C$3:$IL$3</c:f>
            </c:numRef>
          </c:val>
          <c:smooth val="0"/>
          <c:extLst>
            <c:ext xmlns:c16="http://schemas.microsoft.com/office/drawing/2014/chart" uri="{C3380CC4-5D6E-409C-BE32-E72D297353CC}">
              <c16:uniqueId val="{00000000-80F8-4295-BA96-6D91BB416BFE}"/>
            </c:ext>
          </c:extLst>
        </c:ser>
        <c:ser>
          <c:idx val="1"/>
          <c:order val="1"/>
          <c:tx>
            <c:strRef>
              <c:f>Sheet1!$B$4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Sheet1!$C$4:$IL$4</c:f>
            </c:numRef>
          </c:val>
          <c:smooth val="0"/>
          <c:extLst>
            <c:ext xmlns:c16="http://schemas.microsoft.com/office/drawing/2014/chart" uri="{C3380CC4-5D6E-409C-BE32-E72D297353CC}">
              <c16:uniqueId val="{00000001-80F8-4295-BA96-6D91BB416BFE}"/>
            </c:ext>
          </c:extLst>
        </c:ser>
        <c:ser>
          <c:idx val="2"/>
          <c:order val="2"/>
          <c:tx>
            <c:strRef>
              <c:f>Sheet1!$B$5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Sheet1!$C$5:$IL$5</c:f>
            </c:numRef>
          </c:val>
          <c:smooth val="0"/>
          <c:extLst>
            <c:ext xmlns:c16="http://schemas.microsoft.com/office/drawing/2014/chart" uri="{C3380CC4-5D6E-409C-BE32-E72D297353CC}">
              <c16:uniqueId val="{00000002-80F8-4295-BA96-6D91BB416BFE}"/>
            </c:ext>
          </c:extLst>
        </c:ser>
        <c:ser>
          <c:idx val="3"/>
          <c:order val="3"/>
          <c:tx>
            <c:strRef>
              <c:f>Sheet1!$B$6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Sheet1!$C$6:$IL$6</c:f>
            </c:numRef>
          </c:val>
          <c:smooth val="0"/>
          <c:extLst>
            <c:ext xmlns:c16="http://schemas.microsoft.com/office/drawing/2014/chart" uri="{C3380CC4-5D6E-409C-BE32-E72D297353CC}">
              <c16:uniqueId val="{00000003-80F8-4295-BA96-6D91BB416BFE}"/>
            </c:ext>
          </c:extLst>
        </c:ser>
        <c:ser>
          <c:idx val="4"/>
          <c:order val="4"/>
          <c:tx>
            <c:strRef>
              <c:f>Sheet1!$B$7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Sheet1!$C$7:$IL$7</c:f>
            </c:numRef>
          </c:val>
          <c:smooth val="0"/>
          <c:extLst>
            <c:ext xmlns:c16="http://schemas.microsoft.com/office/drawing/2014/chart" uri="{C3380CC4-5D6E-409C-BE32-E72D297353CC}">
              <c16:uniqueId val="{00000004-80F8-4295-BA96-6D91BB416BFE}"/>
            </c:ext>
          </c:extLst>
        </c:ser>
        <c:ser>
          <c:idx val="5"/>
          <c:order val="5"/>
          <c:tx>
            <c:strRef>
              <c:f>Sheet1!$B$8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Sheet1!$C$8:$IL$8</c:f>
            </c:numRef>
          </c:val>
          <c:smooth val="0"/>
          <c:extLst>
            <c:ext xmlns:c16="http://schemas.microsoft.com/office/drawing/2014/chart" uri="{C3380CC4-5D6E-409C-BE32-E72D297353CC}">
              <c16:uniqueId val="{00000005-80F8-4295-BA96-6D91BB416BFE}"/>
            </c:ext>
          </c:extLst>
        </c:ser>
        <c:ser>
          <c:idx val="6"/>
          <c:order val="6"/>
          <c:tx>
            <c:strRef>
              <c:f>Sheet1!$B$9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Sheet1!$C$9:$IL$9</c:f>
            </c:numRef>
          </c:val>
          <c:smooth val="0"/>
          <c:extLst>
            <c:ext xmlns:c16="http://schemas.microsoft.com/office/drawing/2014/chart" uri="{C3380CC4-5D6E-409C-BE32-E72D297353CC}">
              <c16:uniqueId val="{00000006-80F8-4295-BA96-6D91BB416BFE}"/>
            </c:ext>
          </c:extLst>
        </c:ser>
        <c:ser>
          <c:idx val="7"/>
          <c:order val="7"/>
          <c:tx>
            <c:strRef>
              <c:f>Sheet1!$B$10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Sheet1!$C$10:$IL$10</c:f>
            </c:numRef>
          </c:val>
          <c:smooth val="0"/>
          <c:extLst>
            <c:ext xmlns:c16="http://schemas.microsoft.com/office/drawing/2014/chart" uri="{C3380CC4-5D6E-409C-BE32-E72D297353CC}">
              <c16:uniqueId val="{00000007-80F8-4295-BA96-6D91BB416BFE}"/>
            </c:ext>
          </c:extLst>
        </c:ser>
        <c:ser>
          <c:idx val="8"/>
          <c:order val="8"/>
          <c:tx>
            <c:strRef>
              <c:f>Sheet1!$B$17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Sheet1!$AM$17:$IK$17</c:f>
            </c:numRef>
          </c:val>
          <c:smooth val="0"/>
          <c:extLst>
            <c:ext xmlns:c16="http://schemas.microsoft.com/office/drawing/2014/chart" uri="{C3380CC4-5D6E-409C-BE32-E72D297353CC}">
              <c16:uniqueId val="{00000008-80F8-4295-BA96-6D91BB416BFE}"/>
            </c:ext>
          </c:extLst>
        </c:ser>
        <c:ser>
          <c:idx val="9"/>
          <c:order val="9"/>
          <c:tx>
            <c:strRef>
              <c:f>Sheet1!$B$20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Sheet1!$AM$20:$IK$20</c:f>
            </c:numRef>
          </c:val>
          <c:smooth val="0"/>
          <c:extLst>
            <c:ext xmlns:c16="http://schemas.microsoft.com/office/drawing/2014/chart" uri="{C3380CC4-5D6E-409C-BE32-E72D297353CC}">
              <c16:uniqueId val="{00000009-80F8-4295-BA96-6D91BB416BFE}"/>
            </c:ext>
          </c:extLst>
        </c:ser>
        <c:ser>
          <c:idx val="10"/>
          <c:order val="10"/>
          <c:tx>
            <c:strRef>
              <c:f>Sheet1!$B$23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Sheet1!$AM$23:$IK$23</c:f>
            </c:numRef>
          </c:val>
          <c:smooth val="0"/>
          <c:extLst>
            <c:ext xmlns:c16="http://schemas.microsoft.com/office/drawing/2014/chart" uri="{C3380CC4-5D6E-409C-BE32-E72D297353CC}">
              <c16:uniqueId val="{0000000A-80F8-4295-BA96-6D91BB416BFE}"/>
            </c:ext>
          </c:extLst>
        </c:ser>
        <c:ser>
          <c:idx val="11"/>
          <c:order val="11"/>
          <c:tx>
            <c:strRef>
              <c:f>Sheet1!$B$30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Sheet1!$AM$30:$IK$30</c:f>
            </c:numRef>
          </c:val>
          <c:smooth val="0"/>
          <c:extLst>
            <c:ext xmlns:c16="http://schemas.microsoft.com/office/drawing/2014/chart" uri="{C3380CC4-5D6E-409C-BE32-E72D297353CC}">
              <c16:uniqueId val="{0000000B-80F8-4295-BA96-6D91BB416BFE}"/>
            </c:ext>
          </c:extLst>
        </c:ser>
        <c:ser>
          <c:idx val="12"/>
          <c:order val="12"/>
          <c:tx>
            <c:strRef>
              <c:f>Sheet1!$B$33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Sheet1!$AM$33:$IK$33</c:f>
            </c:numRef>
          </c:val>
          <c:smooth val="0"/>
          <c:extLst>
            <c:ext xmlns:c16="http://schemas.microsoft.com/office/drawing/2014/chart" uri="{C3380CC4-5D6E-409C-BE32-E72D297353CC}">
              <c16:uniqueId val="{0000000C-80F8-4295-BA96-6D91BB416BFE}"/>
            </c:ext>
          </c:extLst>
        </c:ser>
        <c:ser>
          <c:idx val="13"/>
          <c:order val="13"/>
          <c:tx>
            <c:strRef>
              <c:f>Sheet1!$B$36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rgbClr val="00B050"/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Sheet1!$AM$36:$IK$36</c:f>
            </c:numRef>
          </c:val>
          <c:smooth val="0"/>
          <c:extLst>
            <c:ext xmlns:c16="http://schemas.microsoft.com/office/drawing/2014/chart" uri="{C3380CC4-5D6E-409C-BE32-E72D297353CC}">
              <c16:uniqueId val="{0000000D-80F8-4295-BA96-6D91BB416BFE}"/>
            </c:ext>
          </c:extLst>
        </c:ser>
        <c:ser>
          <c:idx val="14"/>
          <c:order val="14"/>
          <c:tx>
            <c:strRef>
              <c:f>Sheet1!$B$43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Sheet1!$AM$82:$IL$82</c:f>
            </c:numRef>
          </c:val>
          <c:smooth val="0"/>
          <c:extLst>
            <c:ext xmlns:c16="http://schemas.microsoft.com/office/drawing/2014/chart" uri="{C3380CC4-5D6E-409C-BE32-E72D297353CC}">
              <c16:uniqueId val="{0000000E-80F8-4295-BA96-6D91BB416BFE}"/>
            </c:ext>
          </c:extLst>
        </c:ser>
        <c:ser>
          <c:idx val="15"/>
          <c:order val="15"/>
          <c:tx>
            <c:strRef>
              <c:f>Sheet1!$B$46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Sheet1!$AM$85:$IL$85</c:f>
            </c:numRef>
          </c:val>
          <c:smooth val="0"/>
          <c:extLst>
            <c:ext xmlns:c16="http://schemas.microsoft.com/office/drawing/2014/chart" uri="{C3380CC4-5D6E-409C-BE32-E72D297353CC}">
              <c16:uniqueId val="{0000000F-80F8-4295-BA96-6D91BB416BFE}"/>
            </c:ext>
          </c:extLst>
        </c:ser>
        <c:ser>
          <c:idx val="16"/>
          <c:order val="16"/>
          <c:tx>
            <c:strRef>
              <c:f>Sheet1!$B$49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Sheet1!$AM$88:$IL$88</c:f>
            </c:numRef>
          </c:val>
          <c:smooth val="0"/>
          <c:extLst>
            <c:ext xmlns:c16="http://schemas.microsoft.com/office/drawing/2014/chart" uri="{C3380CC4-5D6E-409C-BE32-E72D297353CC}">
              <c16:uniqueId val="{00000010-80F8-4295-BA96-6D91BB416BFE}"/>
            </c:ext>
          </c:extLst>
        </c:ser>
        <c:ser>
          <c:idx val="17"/>
          <c:order val="17"/>
          <c:tx>
            <c:strRef>
              <c:f>Sheet1!$B$95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Sheet1!$BK$95:$IL$95</c:f>
              <c:numCache>
                <c:formatCode>General</c:formatCode>
                <c:ptCount val="184"/>
                <c:pt idx="0">
                  <c:v>13.708086785009851</c:v>
                </c:pt>
                <c:pt idx="1">
                  <c:v>13.489736070381229</c:v>
                </c:pt>
                <c:pt idx="2">
                  <c:v>13.119533527696792</c:v>
                </c:pt>
                <c:pt idx="3">
                  <c:v>13.653846153846155</c:v>
                </c:pt>
                <c:pt idx="4">
                  <c:v>13.962264150943394</c:v>
                </c:pt>
                <c:pt idx="5">
                  <c:v>12.982126058325491</c:v>
                </c:pt>
                <c:pt idx="6">
                  <c:v>13.022813688212931</c:v>
                </c:pt>
                <c:pt idx="7">
                  <c:v>10.921177587844255</c:v>
                </c:pt>
                <c:pt idx="8">
                  <c:v>7.8776645041705287</c:v>
                </c:pt>
                <c:pt idx="9">
                  <c:v>5.7971014492753543</c:v>
                </c:pt>
                <c:pt idx="10">
                  <c:v>4.1889483065953677</c:v>
                </c:pt>
                <c:pt idx="11">
                  <c:v>3.4482758620689711</c:v>
                </c:pt>
                <c:pt idx="12">
                  <c:v>4.0763226366001764</c:v>
                </c:pt>
                <c:pt idx="13">
                  <c:v>4.6511627906976791</c:v>
                </c:pt>
                <c:pt idx="14">
                  <c:v>5.1546391752577314</c:v>
                </c:pt>
                <c:pt idx="15">
                  <c:v>3.8071065989847712</c:v>
                </c:pt>
                <c:pt idx="16">
                  <c:v>7.4503311258278266</c:v>
                </c:pt>
                <c:pt idx="17">
                  <c:v>5.9950041631973381</c:v>
                </c:pt>
                <c:pt idx="18">
                  <c:v>4.457527333894026</c:v>
                </c:pt>
                <c:pt idx="19">
                  <c:v>2.6541095890411035</c:v>
                </c:pt>
                <c:pt idx="20">
                  <c:v>2.0618556701030855</c:v>
                </c:pt>
                <c:pt idx="21">
                  <c:v>1.7979452054794591</c:v>
                </c:pt>
                <c:pt idx="22">
                  <c:v>2.3952095808383209</c:v>
                </c:pt>
                <c:pt idx="23">
                  <c:v>1.9658119658119633</c:v>
                </c:pt>
                <c:pt idx="24">
                  <c:v>2.0000000000000049</c:v>
                </c:pt>
                <c:pt idx="25">
                  <c:v>1.0699588477366231</c:v>
                </c:pt>
                <c:pt idx="26">
                  <c:v>1.3888888888888795</c:v>
                </c:pt>
                <c:pt idx="27">
                  <c:v>1.6299918500407498</c:v>
                </c:pt>
                <c:pt idx="28">
                  <c:v>-2.6964560862866054</c:v>
                </c:pt>
                <c:pt idx="29">
                  <c:v>0.15710919088766917</c:v>
                </c:pt>
                <c:pt idx="30">
                  <c:v>2.4959742351046654</c:v>
                </c:pt>
                <c:pt idx="31">
                  <c:v>3.7531276063386154</c:v>
                </c:pt>
                <c:pt idx="32">
                  <c:v>4.2087542087542094</c:v>
                </c:pt>
                <c:pt idx="33">
                  <c:v>5.8873002523128681</c:v>
                </c:pt>
                <c:pt idx="34">
                  <c:v>6.5998329156223816</c:v>
                </c:pt>
                <c:pt idx="35">
                  <c:v>7.6278290025146758</c:v>
                </c:pt>
                <c:pt idx="36">
                  <c:v>7.1895424836601158</c:v>
                </c:pt>
                <c:pt idx="37">
                  <c:v>8.306188925081436</c:v>
                </c:pt>
                <c:pt idx="38">
                  <c:v>9.5890410958904155</c:v>
                </c:pt>
                <c:pt idx="39">
                  <c:v>10.505212510024064</c:v>
                </c:pt>
                <c:pt idx="40">
                  <c:v>9.5011876484560673</c:v>
                </c:pt>
                <c:pt idx="41">
                  <c:v>7.2156862745097943</c:v>
                </c:pt>
                <c:pt idx="42">
                  <c:v>5.8130400628436698</c:v>
                </c:pt>
                <c:pt idx="43">
                  <c:v>6.832797427652733</c:v>
                </c:pt>
                <c:pt idx="44">
                  <c:v>6.6235864297253659</c:v>
                </c:pt>
                <c:pt idx="45">
                  <c:v>5.321683876092127</c:v>
                </c:pt>
                <c:pt idx="46">
                  <c:v>5.3291536050156827</c:v>
                </c:pt>
                <c:pt idx="47">
                  <c:v>4.7507788161993725</c:v>
                </c:pt>
                <c:pt idx="48">
                  <c:v>5.4878048780487934</c:v>
                </c:pt>
                <c:pt idx="49">
                  <c:v>6.0150375939849621</c:v>
                </c:pt>
                <c:pt idx="50">
                  <c:v>4.5588235294117565</c:v>
                </c:pt>
                <c:pt idx="51">
                  <c:v>4.0638606676342484</c:v>
                </c:pt>
                <c:pt idx="52">
                  <c:v>3.904555314533606</c:v>
                </c:pt>
                <c:pt idx="53">
                  <c:v>4.9012435991221786</c:v>
                </c:pt>
                <c:pt idx="54">
                  <c:v>6.087602078693406</c:v>
                </c:pt>
                <c:pt idx="55">
                  <c:v>6.3957863054928508</c:v>
                </c:pt>
                <c:pt idx="56">
                  <c:v>7.8787878787878833</c:v>
                </c:pt>
                <c:pt idx="57">
                  <c:v>7.9939668174962257</c:v>
                </c:pt>
                <c:pt idx="58">
                  <c:v>7.3660714285714333</c:v>
                </c:pt>
                <c:pt idx="59">
                  <c:v>7.2118959107806608</c:v>
                </c:pt>
                <c:pt idx="60">
                  <c:v>6.0693641618497152</c:v>
                </c:pt>
                <c:pt idx="61">
                  <c:v>4.042553191489354</c:v>
                </c:pt>
                <c:pt idx="62">
                  <c:v>3.3052039381153429</c:v>
                </c:pt>
                <c:pt idx="63">
                  <c:v>3.2775453277545248</c:v>
                </c:pt>
                <c:pt idx="64">
                  <c:v>3.6882393876130912</c:v>
                </c:pt>
                <c:pt idx="65">
                  <c:v>4.1841004184100417</c:v>
                </c:pt>
                <c:pt idx="66">
                  <c:v>2.7991602519244223</c:v>
                </c:pt>
                <c:pt idx="67">
                  <c:v>2.687411598302675</c:v>
                </c:pt>
                <c:pt idx="68">
                  <c:v>1.4044943820224718</c:v>
                </c:pt>
                <c:pt idx="69">
                  <c:v>0.83798882681565445</c:v>
                </c:pt>
                <c:pt idx="70">
                  <c:v>-6.930006930008506E-2</c:v>
                </c:pt>
                <c:pt idx="71">
                  <c:v>-0.41608876560332481</c:v>
                </c:pt>
                <c:pt idx="72">
                  <c:v>-0.68119891008174382</c:v>
                </c:pt>
                <c:pt idx="73">
                  <c:v>-0.40899795501022107</c:v>
                </c:pt>
                <c:pt idx="74">
                  <c:v>-0.47651463580668274</c:v>
                </c:pt>
                <c:pt idx="75">
                  <c:v>-1.0128291694800811</c:v>
                </c:pt>
                <c:pt idx="76">
                  <c:v>-1.3422818791946309</c:v>
                </c:pt>
                <c:pt idx="77">
                  <c:v>-1.807228915662662</c:v>
                </c:pt>
                <c:pt idx="78">
                  <c:v>-0.88495575221239697</c:v>
                </c:pt>
                <c:pt idx="79">
                  <c:v>-0.61983471074378604</c:v>
                </c:pt>
                <c:pt idx="80">
                  <c:v>-0.20775623268698848</c:v>
                </c:pt>
                <c:pt idx="81">
                  <c:v>-0.41551246537395725</c:v>
                </c:pt>
                <c:pt idx="82">
                  <c:v>-0.62413314840497736</c:v>
                </c:pt>
                <c:pt idx="83">
                  <c:v>-1.0445682451253482</c:v>
                </c:pt>
                <c:pt idx="84">
                  <c:v>-1.1659807956104369</c:v>
                </c:pt>
                <c:pt idx="85">
                  <c:v>-0.75290896646132399</c:v>
                </c:pt>
                <c:pt idx="86">
                  <c:v>-0.41039671682626155</c:v>
                </c:pt>
                <c:pt idx="87">
                  <c:v>0</c:v>
                </c:pt>
                <c:pt idx="88">
                  <c:v>0.95238095238095632</c:v>
                </c:pt>
                <c:pt idx="89">
                  <c:v>1.0906612133606155</c:v>
                </c:pt>
                <c:pt idx="90">
                  <c:v>0.54945054945055727</c:v>
                </c:pt>
                <c:pt idx="91">
                  <c:v>0.55440055440054248</c:v>
                </c:pt>
                <c:pt idx="92">
                  <c:v>0.41637751561415293</c:v>
                </c:pt>
                <c:pt idx="93">
                  <c:v>1.4603616133518735</c:v>
                </c:pt>
                <c:pt idx="94">
                  <c:v>1.884159106769008</c:v>
                </c:pt>
                <c:pt idx="95">
                  <c:v>2.1111893033075297</c:v>
                </c:pt>
                <c:pt idx="96">
                  <c:v>1.1103400416377478</c:v>
                </c:pt>
                <c:pt idx="97">
                  <c:v>1.0344827586206897</c:v>
                </c:pt>
                <c:pt idx="98">
                  <c:v>0.34340659340659341</c:v>
                </c:pt>
                <c:pt idx="99">
                  <c:v>0.54570259208732019</c:v>
                </c:pt>
                <c:pt idx="100">
                  <c:v>-0.40431266846360797</c:v>
                </c:pt>
                <c:pt idx="101">
                  <c:v>-0.94403236682400926</c:v>
                </c:pt>
                <c:pt idx="102">
                  <c:v>-0.20491803278689302</c:v>
                </c:pt>
                <c:pt idx="103">
                  <c:v>0.34458993797381116</c:v>
                </c:pt>
                <c:pt idx="104">
                  <c:v>0.48375950241880933</c:v>
                </c:pt>
                <c:pt idx="105">
                  <c:v>6.8540095956130434E-2</c:v>
                </c:pt>
                <c:pt idx="106">
                  <c:v>0.34246575342465752</c:v>
                </c:pt>
                <c:pt idx="107">
                  <c:v>0.96485182632667521</c:v>
                </c:pt>
                <c:pt idx="108">
                  <c:v>1.166781056966381</c:v>
                </c:pt>
                <c:pt idx="109">
                  <c:v>1.7064846416382253</c:v>
                </c:pt>
                <c:pt idx="110">
                  <c:v>1.9164955509924788</c:v>
                </c:pt>
                <c:pt idx="111">
                  <c:v>1.6960651289009496</c:v>
                </c:pt>
                <c:pt idx="112">
                  <c:v>2.503382949932333</c:v>
                </c:pt>
                <c:pt idx="113">
                  <c:v>3.1381892443839243</c:v>
                </c:pt>
                <c:pt idx="114">
                  <c:v>3.3607118412046519</c:v>
                </c:pt>
                <c:pt idx="115">
                  <c:v>3.0563186813186931</c:v>
                </c:pt>
                <c:pt idx="116">
                  <c:v>2.9848693259972512</c:v>
                </c:pt>
                <c:pt idx="117">
                  <c:v>3.1506849315068455</c:v>
                </c:pt>
                <c:pt idx="118">
                  <c:v>3.4129692832764507</c:v>
                </c:pt>
                <c:pt idx="119">
                  <c:v>3.4129692832764507</c:v>
                </c:pt>
                <c:pt idx="120">
                  <c:v>4.4776119402985035</c:v>
                </c:pt>
                <c:pt idx="121">
                  <c:v>3.82550335570469</c:v>
                </c:pt>
                <c:pt idx="122">
                  <c:v>4.0967092008059058</c:v>
                </c:pt>
                <c:pt idx="123">
                  <c:v>4.069379586390923</c:v>
                </c:pt>
                <c:pt idx="124">
                  <c:v>3.7623762376237546</c:v>
                </c:pt>
                <c:pt idx="125">
                  <c:v>3.0955052471784028</c:v>
                </c:pt>
                <c:pt idx="126">
                  <c:v>3.3044169260313949</c:v>
                </c:pt>
                <c:pt idx="127">
                  <c:v>3.8987004331889326</c:v>
                </c:pt>
                <c:pt idx="128">
                  <c:v>4.5812742086282787</c:v>
                </c:pt>
                <c:pt idx="129">
                  <c:v>4.5152722443559172</c:v>
                </c:pt>
                <c:pt idx="130">
                  <c:v>4.1584158415841657</c:v>
                </c:pt>
                <c:pt idx="131">
                  <c:v>4.4884488448844966</c:v>
                </c:pt>
                <c:pt idx="132">
                  <c:v>3.8311688311688346</c:v>
                </c:pt>
                <c:pt idx="133">
                  <c:v>4.9127343244990458</c:v>
                </c:pt>
                <c:pt idx="134">
                  <c:v>5.161290322580645</c:v>
                </c:pt>
                <c:pt idx="135">
                  <c:v>5.0000000000000071</c:v>
                </c:pt>
                <c:pt idx="136">
                  <c:v>5.1526717557252057</c:v>
                </c:pt>
                <c:pt idx="137">
                  <c:v>5.5697823303457215</c:v>
                </c:pt>
                <c:pt idx="138">
                  <c:v>5.7692307692307692</c:v>
                </c:pt>
                <c:pt idx="139">
                  <c:v>5.2597819114817117</c:v>
                </c:pt>
                <c:pt idx="140">
                  <c:v>4.7254150702426605</c:v>
                </c:pt>
                <c:pt idx="141">
                  <c:v>5.0190597204574372</c:v>
                </c:pt>
                <c:pt idx="142">
                  <c:v>5.1964512040557587</c:v>
                </c:pt>
                <c:pt idx="143">
                  <c:v>5.6854074542008837</c:v>
                </c:pt>
                <c:pt idx="144">
                  <c:v>6.8792995622263913</c:v>
                </c:pt>
                <c:pt idx="145">
                  <c:v>7.0856438693776944</c:v>
                </c:pt>
                <c:pt idx="146">
                  <c:v>7.7300613496932487</c:v>
                </c:pt>
                <c:pt idx="147">
                  <c:v>8.852258852258851</c:v>
                </c:pt>
                <c:pt idx="148">
                  <c:v>8.6509376890502008</c:v>
                </c:pt>
                <c:pt idx="149">
                  <c:v>8.0048514251061178</c:v>
                </c:pt>
                <c:pt idx="150">
                  <c:v>7.878787878787878</c:v>
                </c:pt>
                <c:pt idx="151">
                  <c:v>7.9219987812309576</c:v>
                </c:pt>
                <c:pt idx="152">
                  <c:v>7.3170731707317067</c:v>
                </c:pt>
                <c:pt idx="153">
                  <c:v>6.3520871143375679</c:v>
                </c:pt>
                <c:pt idx="154">
                  <c:v>5.963855421686751</c:v>
                </c:pt>
                <c:pt idx="155">
                  <c:v>4.4231918708906015</c:v>
                </c:pt>
                <c:pt idx="156">
                  <c:v>3.3937975424224596</c:v>
                </c:pt>
                <c:pt idx="157">
                  <c:v>2.8193325661679958</c:v>
                </c:pt>
                <c:pt idx="158">
                  <c:v>2.1070615034168663</c:v>
                </c:pt>
                <c:pt idx="159">
                  <c:v>1.7386427369601762</c:v>
                </c:pt>
                <c:pt idx="160">
                  <c:v>1.7817371937639295</c:v>
                </c:pt>
                <c:pt idx="161">
                  <c:v>2.4143739472206693</c:v>
                </c:pt>
                <c:pt idx="162">
                  <c:v>2.4157303370786578</c:v>
                </c:pt>
                <c:pt idx="163">
                  <c:v>2.9926595143986514</c:v>
                </c:pt>
                <c:pt idx="164">
                  <c:v>3.806818181818175</c:v>
                </c:pt>
                <c:pt idx="165">
                  <c:v>4.7212741751990794</c:v>
                </c:pt>
                <c:pt idx="166">
                  <c:v>5.5144968732234156</c:v>
                </c:pt>
                <c:pt idx="167">
                  <c:v>7.7847738981110606</c:v>
                </c:pt>
                <c:pt idx="168">
                  <c:v>10.073571024335038</c:v>
                </c:pt>
                <c:pt idx="169">
                  <c:v>11.415780637940687</c:v>
                </c:pt>
                <c:pt idx="170">
                  <c:v>13.385387618516454</c:v>
                </c:pt>
                <c:pt idx="171">
                  <c:v>16.152149944873198</c:v>
                </c:pt>
                <c:pt idx="172">
                  <c:v>19.420131291028444</c:v>
                </c:pt>
                <c:pt idx="173">
                  <c:v>23.081140350877188</c:v>
                </c:pt>
                <c:pt idx="174">
                  <c:v>28.743828853538112</c:v>
                </c:pt>
                <c:pt idx="175">
                  <c:v>33.114035087719301</c:v>
                </c:pt>
                <c:pt idx="176">
                  <c:v>37.547892720306528</c:v>
                </c:pt>
                <c:pt idx="177">
                  <c:v>42.911461162411754</c:v>
                </c:pt>
                <c:pt idx="178">
                  <c:v>47.090517241379317</c:v>
                </c:pt>
                <c:pt idx="179">
                  <c:v>47.849176845459354</c:v>
                </c:pt>
                <c:pt idx="180">
                  <c:v>46.88946015424164</c:v>
                </c:pt>
                <c:pt idx="181">
                  <c:v>45.806127574083384</c:v>
                </c:pt>
                <c:pt idx="182">
                  <c:v>44.761436301032951</c:v>
                </c:pt>
                <c:pt idx="183">
                  <c:v>38.965353583293791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80F8-4295-BA96-6D91BB416BFE}"/>
            </c:ext>
          </c:extLst>
        </c:ser>
        <c:ser>
          <c:idx val="18"/>
          <c:order val="18"/>
          <c:tx>
            <c:strRef>
              <c:f>Sheet1!$B$98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Sheet1!$BK$98:$IL$98</c:f>
              <c:numCache>
                <c:formatCode>General</c:formatCode>
                <c:ptCount val="184"/>
                <c:pt idx="0">
                  <c:v>6.8798449612403045</c:v>
                </c:pt>
                <c:pt idx="1">
                  <c:v>7.8578110383535931</c:v>
                </c:pt>
                <c:pt idx="2">
                  <c:v>7.3420074349442439</c:v>
                </c:pt>
                <c:pt idx="3">
                  <c:v>7.5278810408922023</c:v>
                </c:pt>
                <c:pt idx="4">
                  <c:v>8.8207985143918286</c:v>
                </c:pt>
                <c:pt idx="5">
                  <c:v>8.6031452358927041</c:v>
                </c:pt>
                <c:pt idx="6">
                  <c:v>8.964879852125696</c:v>
                </c:pt>
                <c:pt idx="7">
                  <c:v>10.987996306555869</c:v>
                </c:pt>
                <c:pt idx="8">
                  <c:v>10.783410138248851</c:v>
                </c:pt>
                <c:pt idx="9">
                  <c:v>10.753676470588239</c:v>
                </c:pt>
                <c:pt idx="10">
                  <c:v>11.834862385321106</c:v>
                </c:pt>
                <c:pt idx="11">
                  <c:v>11.813186813186805</c:v>
                </c:pt>
                <c:pt idx="12">
                  <c:v>11.786038077969176</c:v>
                </c:pt>
                <c:pt idx="13">
                  <c:v>8.239375542064181</c:v>
                </c:pt>
                <c:pt idx="14">
                  <c:v>8.3982683982684012</c:v>
                </c:pt>
                <c:pt idx="15">
                  <c:v>8.2973206568712143</c:v>
                </c:pt>
                <c:pt idx="16">
                  <c:v>6.911262798634807</c:v>
                </c:pt>
                <c:pt idx="17">
                  <c:v>6.7291311754684768</c:v>
                </c:pt>
                <c:pt idx="18">
                  <c:v>8.1424936386768394</c:v>
                </c:pt>
                <c:pt idx="19">
                  <c:v>7.3211314475873523</c:v>
                </c:pt>
                <c:pt idx="20">
                  <c:v>7.7371048252911789</c:v>
                </c:pt>
                <c:pt idx="21">
                  <c:v>7.3858921161825766</c:v>
                </c:pt>
                <c:pt idx="22">
                  <c:v>5.4142739950779273</c:v>
                </c:pt>
                <c:pt idx="23">
                  <c:v>5.7330057330057329</c:v>
                </c:pt>
                <c:pt idx="24">
                  <c:v>6.2449310624493135</c:v>
                </c:pt>
                <c:pt idx="25">
                  <c:v>5.2884615384615454</c:v>
                </c:pt>
                <c:pt idx="26">
                  <c:v>5.2715654952076747</c:v>
                </c:pt>
                <c:pt idx="27">
                  <c:v>5.2673583399840451</c:v>
                </c:pt>
                <c:pt idx="28">
                  <c:v>7.3423782920989655</c:v>
                </c:pt>
                <c:pt idx="29">
                  <c:v>7.9010375099760513</c:v>
                </c:pt>
                <c:pt idx="30">
                  <c:v>6.1960784313725537</c:v>
                </c:pt>
                <c:pt idx="31">
                  <c:v>4.3410852713178256</c:v>
                </c:pt>
                <c:pt idx="32">
                  <c:v>4.0154440154440065</c:v>
                </c:pt>
                <c:pt idx="33">
                  <c:v>4.3276661514683106</c:v>
                </c:pt>
                <c:pt idx="34">
                  <c:v>5.1361867704280115</c:v>
                </c:pt>
                <c:pt idx="35">
                  <c:v>4.9573973663826534</c:v>
                </c:pt>
                <c:pt idx="36">
                  <c:v>4.1984732824427482</c:v>
                </c:pt>
                <c:pt idx="37">
                  <c:v>4.9467275494672753</c:v>
                </c:pt>
                <c:pt idx="38">
                  <c:v>5.6145675265553692</c:v>
                </c:pt>
                <c:pt idx="39">
                  <c:v>5.6103108415466307</c:v>
                </c:pt>
                <c:pt idx="40">
                  <c:v>3.9405204460966625</c:v>
                </c:pt>
                <c:pt idx="41">
                  <c:v>3.6242603550295902</c:v>
                </c:pt>
                <c:pt idx="42">
                  <c:v>3.6189069423929139</c:v>
                </c:pt>
                <c:pt idx="43">
                  <c:v>4.2347696879643513</c:v>
                </c:pt>
                <c:pt idx="44">
                  <c:v>4.3801039346696404</c:v>
                </c:pt>
                <c:pt idx="45">
                  <c:v>4.9629629629629548</c:v>
                </c:pt>
                <c:pt idx="46">
                  <c:v>5.181347150259068</c:v>
                </c:pt>
                <c:pt idx="47">
                  <c:v>5.0922509225092289</c:v>
                </c:pt>
                <c:pt idx="48">
                  <c:v>5.421245421245426</c:v>
                </c:pt>
                <c:pt idx="49">
                  <c:v>6.8165337200870226</c:v>
                </c:pt>
                <c:pt idx="50">
                  <c:v>6.1781609195402467</c:v>
                </c:pt>
                <c:pt idx="51">
                  <c:v>6.3890882986360209</c:v>
                </c:pt>
                <c:pt idx="52">
                  <c:v>6.2231759656652272</c:v>
                </c:pt>
                <c:pt idx="53">
                  <c:v>6.1384725196288326</c:v>
                </c:pt>
                <c:pt idx="54">
                  <c:v>5.9158945117605004</c:v>
                </c:pt>
                <c:pt idx="55">
                  <c:v>5.8446186742694142</c:v>
                </c:pt>
                <c:pt idx="56">
                  <c:v>5.3342816500711239</c:v>
                </c:pt>
                <c:pt idx="57">
                  <c:v>5.2223006351446761</c:v>
                </c:pt>
                <c:pt idx="58">
                  <c:v>4.9964813511611501</c:v>
                </c:pt>
                <c:pt idx="59">
                  <c:v>4.9157303370786511</c:v>
                </c:pt>
                <c:pt idx="60">
                  <c:v>3.3356497567755263</c:v>
                </c:pt>
                <c:pt idx="61">
                  <c:v>-3.6659877800407368</c:v>
                </c:pt>
                <c:pt idx="62">
                  <c:v>-4.1271989174560364</c:v>
                </c:pt>
                <c:pt idx="63">
                  <c:v>-4.3184885290148305</c:v>
                </c:pt>
                <c:pt idx="64">
                  <c:v>-4.5117845117845041</c:v>
                </c:pt>
                <c:pt idx="65">
                  <c:v>-4.7074646940147948</c:v>
                </c:pt>
                <c:pt idx="66">
                  <c:v>-5.316285329744284</c:v>
                </c:pt>
                <c:pt idx="67">
                  <c:v>-6.5993265993266075</c:v>
                </c:pt>
                <c:pt idx="68">
                  <c:v>-6.3470627954085117</c:v>
                </c:pt>
                <c:pt idx="69">
                  <c:v>-7.042253521126761</c:v>
                </c:pt>
                <c:pt idx="70">
                  <c:v>-7.9758713136729078</c:v>
                </c:pt>
                <c:pt idx="71">
                  <c:v>-12.650602409638559</c:v>
                </c:pt>
                <c:pt idx="72">
                  <c:v>-12.306657700067239</c:v>
                </c:pt>
                <c:pt idx="73">
                  <c:v>-8.1747709654686354</c:v>
                </c:pt>
                <c:pt idx="74">
                  <c:v>-7.974594213126311</c:v>
                </c:pt>
                <c:pt idx="75">
                  <c:v>-8.2510578279266689</c:v>
                </c:pt>
                <c:pt idx="76">
                  <c:v>-9.7320169252468336</c:v>
                </c:pt>
                <c:pt idx="77">
                  <c:v>-9.6683133380381001</c:v>
                </c:pt>
                <c:pt idx="78">
                  <c:v>-9.0262970859985714</c:v>
                </c:pt>
                <c:pt idx="79">
                  <c:v>-7.6423936553713014</c:v>
                </c:pt>
                <c:pt idx="80">
                  <c:v>-7.5702956020187466</c:v>
                </c:pt>
                <c:pt idx="81">
                  <c:v>-8.8023088023087954</c:v>
                </c:pt>
                <c:pt idx="82">
                  <c:v>-7.9388201019664999</c:v>
                </c:pt>
                <c:pt idx="83">
                  <c:v>-3.218390804597703</c:v>
                </c:pt>
                <c:pt idx="84">
                  <c:v>-2.8374233128834376</c:v>
                </c:pt>
                <c:pt idx="85">
                  <c:v>-2.9163468917881898</c:v>
                </c:pt>
                <c:pt idx="86">
                  <c:v>-2.9141104294478613</c:v>
                </c:pt>
                <c:pt idx="87">
                  <c:v>-2.6902382782475023</c:v>
                </c:pt>
                <c:pt idx="88">
                  <c:v>-1.0937500000000044</c:v>
                </c:pt>
                <c:pt idx="89">
                  <c:v>-1.0156249999999978</c:v>
                </c:pt>
                <c:pt idx="90">
                  <c:v>-0.93750000000000222</c:v>
                </c:pt>
                <c:pt idx="91">
                  <c:v>-0.93676814988289514</c:v>
                </c:pt>
                <c:pt idx="92">
                  <c:v>-0.93603744149765111</c:v>
                </c:pt>
                <c:pt idx="93">
                  <c:v>0.632911392405061</c:v>
                </c:pt>
                <c:pt idx="94">
                  <c:v>0.71202531645568945</c:v>
                </c:pt>
                <c:pt idx="95">
                  <c:v>0.7917656373713382</c:v>
                </c:pt>
                <c:pt idx="96">
                  <c:v>0.55248618784530612</c:v>
                </c:pt>
                <c:pt idx="97">
                  <c:v>0.79051383399209485</c:v>
                </c:pt>
                <c:pt idx="98">
                  <c:v>0.71090047393365385</c:v>
                </c:pt>
                <c:pt idx="99">
                  <c:v>0.78988941548183267</c:v>
                </c:pt>
                <c:pt idx="100">
                  <c:v>0.78988941548183267</c:v>
                </c:pt>
                <c:pt idx="101">
                  <c:v>0.78926598263614844</c:v>
                </c:pt>
                <c:pt idx="102">
                  <c:v>0.47318611987382381</c:v>
                </c:pt>
                <c:pt idx="103">
                  <c:v>0.39401103230890461</c:v>
                </c:pt>
                <c:pt idx="104">
                  <c:v>0.39370078740157477</c:v>
                </c:pt>
                <c:pt idx="105">
                  <c:v>0.31446540880502472</c:v>
                </c:pt>
                <c:pt idx="106">
                  <c:v>0.31421838177533834</c:v>
                </c:pt>
                <c:pt idx="107">
                  <c:v>0.31421838177533834</c:v>
                </c:pt>
                <c:pt idx="108">
                  <c:v>0.3139717425431644</c:v>
                </c:pt>
                <c:pt idx="109">
                  <c:v>0.54901960784312831</c:v>
                </c:pt>
                <c:pt idx="110">
                  <c:v>0.70588235294118096</c:v>
                </c:pt>
                <c:pt idx="111">
                  <c:v>0.70532915360502013</c:v>
                </c:pt>
                <c:pt idx="112">
                  <c:v>0.70532915360502013</c:v>
                </c:pt>
                <c:pt idx="113">
                  <c:v>0.86922474549725881</c:v>
                </c:pt>
                <c:pt idx="114">
                  <c:v>1.2401883830455134</c:v>
                </c:pt>
                <c:pt idx="115">
                  <c:v>1.3343799058084682</c:v>
                </c:pt>
                <c:pt idx="116">
                  <c:v>1.490196078431377</c:v>
                </c:pt>
                <c:pt idx="117">
                  <c:v>1.7241379310344962</c:v>
                </c:pt>
                <c:pt idx="118">
                  <c:v>1.8010963194988232</c:v>
                </c:pt>
                <c:pt idx="119">
                  <c:v>1.9577133907595814</c:v>
                </c:pt>
                <c:pt idx="120">
                  <c:v>2.1126760563380307</c:v>
                </c:pt>
                <c:pt idx="121">
                  <c:v>1.8720748829953244</c:v>
                </c:pt>
                <c:pt idx="122">
                  <c:v>1.791277258566965</c:v>
                </c:pt>
                <c:pt idx="123">
                  <c:v>1.7898832684824992</c:v>
                </c:pt>
                <c:pt idx="124">
                  <c:v>1.8677042801556465</c:v>
                </c:pt>
                <c:pt idx="125">
                  <c:v>1.7001785575654047</c:v>
                </c:pt>
                <c:pt idx="126">
                  <c:v>1.7987284850364567</c:v>
                </c:pt>
                <c:pt idx="127">
                  <c:v>1.8590240123934978</c:v>
                </c:pt>
                <c:pt idx="128">
                  <c:v>1.8547140649149967</c:v>
                </c:pt>
                <c:pt idx="129">
                  <c:v>1.7719568567026061</c:v>
                </c:pt>
                <c:pt idx="130">
                  <c:v>1.769230769230778</c:v>
                </c:pt>
                <c:pt idx="131">
                  <c:v>1.7665130568356464</c:v>
                </c:pt>
                <c:pt idx="132">
                  <c:v>1.8390804597701194</c:v>
                </c:pt>
                <c:pt idx="133">
                  <c:v>2.0673813169984818</c:v>
                </c:pt>
                <c:pt idx="134">
                  <c:v>2.2188217291507315</c:v>
                </c:pt>
                <c:pt idx="135">
                  <c:v>2.2171253822629793</c:v>
                </c:pt>
                <c:pt idx="136">
                  <c:v>2.2918258212375857</c:v>
                </c:pt>
                <c:pt idx="137">
                  <c:v>2.3664122137404537</c:v>
                </c:pt>
                <c:pt idx="138">
                  <c:v>2.2848438690022848</c:v>
                </c:pt>
                <c:pt idx="139">
                  <c:v>2.3574144486691972</c:v>
                </c:pt>
                <c:pt idx="140">
                  <c:v>2.2761760242792106</c:v>
                </c:pt>
                <c:pt idx="141">
                  <c:v>2.2710068130204393</c:v>
                </c:pt>
                <c:pt idx="142">
                  <c:v>2.191987906273603</c:v>
                </c:pt>
                <c:pt idx="143">
                  <c:v>2.1886792452830228</c:v>
                </c:pt>
                <c:pt idx="144">
                  <c:v>2.1068472535741027</c:v>
                </c:pt>
                <c:pt idx="145">
                  <c:v>2.0255063765941399</c:v>
                </c:pt>
                <c:pt idx="146">
                  <c:v>1.9461077844311336</c:v>
                </c:pt>
                <c:pt idx="147">
                  <c:v>1.7950635751682917</c:v>
                </c:pt>
                <c:pt idx="148">
                  <c:v>1.5683345780433116</c:v>
                </c:pt>
                <c:pt idx="149">
                  <c:v>1.5659955257270652</c:v>
                </c:pt>
                <c:pt idx="150">
                  <c:v>1.3402829486224741</c:v>
                </c:pt>
                <c:pt idx="151">
                  <c:v>1.2630014858841137</c:v>
                </c:pt>
                <c:pt idx="152">
                  <c:v>1.1127596439169138</c:v>
                </c:pt>
                <c:pt idx="153">
                  <c:v>1.0362694300518176</c:v>
                </c:pt>
                <c:pt idx="154">
                  <c:v>0.96153846153847011</c:v>
                </c:pt>
                <c:pt idx="155">
                  <c:v>0.886262924667643</c:v>
                </c:pt>
                <c:pt idx="156">
                  <c:v>0.88430361090642384</c:v>
                </c:pt>
                <c:pt idx="157">
                  <c:v>0.88235294117646224</c:v>
                </c:pt>
                <c:pt idx="158">
                  <c:v>0.80763582966227809</c:v>
                </c:pt>
                <c:pt idx="159">
                  <c:v>1.1021307861866276</c:v>
                </c:pt>
                <c:pt idx="160">
                  <c:v>1.3970588235294159</c:v>
                </c:pt>
                <c:pt idx="161">
                  <c:v>1.541850220264334</c:v>
                </c:pt>
                <c:pt idx="162">
                  <c:v>2.1307861866274842</c:v>
                </c:pt>
                <c:pt idx="163">
                  <c:v>2.2743947175348453</c:v>
                </c:pt>
                <c:pt idx="164">
                  <c:v>2.7146001467351346</c:v>
                </c:pt>
                <c:pt idx="165">
                  <c:v>2.8571428571428612</c:v>
                </c:pt>
                <c:pt idx="166">
                  <c:v>3.223443223443228</c:v>
                </c:pt>
                <c:pt idx="167">
                  <c:v>3.440702781844815</c:v>
                </c:pt>
                <c:pt idx="168">
                  <c:v>3.7983929875821687</c:v>
                </c:pt>
                <c:pt idx="169">
                  <c:v>4.2274052478134196</c:v>
                </c:pt>
                <c:pt idx="170">
                  <c:v>4.6613255644573757</c:v>
                </c:pt>
                <c:pt idx="171">
                  <c:v>5.3052325581395436</c:v>
                </c:pt>
                <c:pt idx="172">
                  <c:v>5.7287889775199465</c:v>
                </c:pt>
                <c:pt idx="173">
                  <c:v>6.0737527114967289</c:v>
                </c:pt>
                <c:pt idx="174">
                  <c:v>6.1870503597122264</c:v>
                </c:pt>
                <c:pt idx="175">
                  <c:v>6.7431850789096162</c:v>
                </c:pt>
                <c:pt idx="176">
                  <c:v>36.214285714285701</c:v>
                </c:pt>
                <c:pt idx="177">
                  <c:v>37.535612535612529</c:v>
                </c:pt>
                <c:pt idx="178">
                  <c:v>38.608942512420157</c:v>
                </c:pt>
                <c:pt idx="179">
                  <c:v>33.687190375088456</c:v>
                </c:pt>
                <c:pt idx="180">
                  <c:v>32.2308233638283</c:v>
                </c:pt>
                <c:pt idx="181">
                  <c:v>30.419580419580424</c:v>
                </c:pt>
                <c:pt idx="182">
                  <c:v>27.696590118302026</c:v>
                </c:pt>
                <c:pt idx="183">
                  <c:v>26.570048309178745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80F8-4295-BA96-6D91BB416BFE}"/>
            </c:ext>
          </c:extLst>
        </c:ser>
        <c:ser>
          <c:idx val="19"/>
          <c:order val="19"/>
          <c:tx>
            <c:strRef>
              <c:f>Sheet1!$B$101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Sheet1!$BK$101:$IL$101</c:f>
              <c:numCache>
                <c:formatCode>General</c:formatCode>
                <c:ptCount val="184"/>
                <c:pt idx="0">
                  <c:v>9.1091091091091023</c:v>
                </c:pt>
                <c:pt idx="1">
                  <c:v>9.5</c:v>
                </c:pt>
                <c:pt idx="2">
                  <c:v>9.5472440944881924</c:v>
                </c:pt>
                <c:pt idx="3">
                  <c:v>8.0660835762876548</c:v>
                </c:pt>
                <c:pt idx="4">
                  <c:v>7.927411652340016</c:v>
                </c:pt>
                <c:pt idx="5">
                  <c:v>7.7651515151515182</c:v>
                </c:pt>
                <c:pt idx="6">
                  <c:v>7.6199435559736681</c:v>
                </c:pt>
                <c:pt idx="7">
                  <c:v>6.3207547169811349</c:v>
                </c:pt>
                <c:pt idx="8">
                  <c:v>6.4333017975402056</c:v>
                </c:pt>
                <c:pt idx="9">
                  <c:v>4.914933837429114</c:v>
                </c:pt>
                <c:pt idx="10">
                  <c:v>0.28037383177569825</c:v>
                </c:pt>
                <c:pt idx="11">
                  <c:v>-3.6144578313253066</c:v>
                </c:pt>
                <c:pt idx="12">
                  <c:v>-5.3211009174311901</c:v>
                </c:pt>
                <c:pt idx="13">
                  <c:v>-3.0136986301369837</c:v>
                </c:pt>
                <c:pt idx="14">
                  <c:v>-4.7619047619047592</c:v>
                </c:pt>
                <c:pt idx="15">
                  <c:v>-2.4280575539568372</c:v>
                </c:pt>
                <c:pt idx="16">
                  <c:v>-3.4513274336283235</c:v>
                </c:pt>
                <c:pt idx="17">
                  <c:v>-2.1089630931458623</c:v>
                </c:pt>
                <c:pt idx="18">
                  <c:v>0.87412587412587406</c:v>
                </c:pt>
                <c:pt idx="19">
                  <c:v>3.1943212067435618</c:v>
                </c:pt>
                <c:pt idx="20">
                  <c:v>3.1111111111111112</c:v>
                </c:pt>
                <c:pt idx="21">
                  <c:v>2.5225225225225198</c:v>
                </c:pt>
                <c:pt idx="22">
                  <c:v>7.6421248835041959</c:v>
                </c:pt>
                <c:pt idx="23">
                  <c:v>10.673076923076916</c:v>
                </c:pt>
                <c:pt idx="24">
                  <c:v>15.116279069767435</c:v>
                </c:pt>
                <c:pt idx="25">
                  <c:v>13.276836158192085</c:v>
                </c:pt>
                <c:pt idx="26">
                  <c:v>15.000000000000005</c:v>
                </c:pt>
                <c:pt idx="27">
                  <c:v>14.009216589861753</c:v>
                </c:pt>
                <c:pt idx="28">
                  <c:v>14.390467461044917</c:v>
                </c:pt>
                <c:pt idx="29">
                  <c:v>12.028725314183115</c:v>
                </c:pt>
                <c:pt idx="30">
                  <c:v>8.7521663778162857</c:v>
                </c:pt>
                <c:pt idx="31">
                  <c:v>7.5666380051590698</c:v>
                </c:pt>
                <c:pt idx="32">
                  <c:v>7.7586206896551726</c:v>
                </c:pt>
                <c:pt idx="33">
                  <c:v>8.8752196836555441</c:v>
                </c:pt>
                <c:pt idx="34">
                  <c:v>7.3593073593073601</c:v>
                </c:pt>
                <c:pt idx="35">
                  <c:v>9.7306689834926186</c:v>
                </c:pt>
                <c:pt idx="36">
                  <c:v>8.2491582491582456</c:v>
                </c:pt>
                <c:pt idx="37">
                  <c:v>6.8162926018287635</c:v>
                </c:pt>
                <c:pt idx="38">
                  <c:v>7.6292042657916186</c:v>
                </c:pt>
                <c:pt idx="39">
                  <c:v>7.1139854486661251</c:v>
                </c:pt>
                <c:pt idx="40">
                  <c:v>6.0096153846153957</c:v>
                </c:pt>
                <c:pt idx="41">
                  <c:v>5.689102564102571</c:v>
                </c:pt>
                <c:pt idx="42">
                  <c:v>5.0199203187251085</c:v>
                </c:pt>
                <c:pt idx="43">
                  <c:v>6.3948840927258193</c:v>
                </c:pt>
                <c:pt idx="44">
                  <c:v>6.4799999999999951</c:v>
                </c:pt>
                <c:pt idx="45">
                  <c:v>8.6359967715899817</c:v>
                </c:pt>
                <c:pt idx="46">
                  <c:v>9.67741935483871</c:v>
                </c:pt>
                <c:pt idx="47">
                  <c:v>7.7593032462391118</c:v>
                </c:pt>
                <c:pt idx="48">
                  <c:v>8.7869362363919219</c:v>
                </c:pt>
                <c:pt idx="49">
                  <c:v>8.6381322957198403</c:v>
                </c:pt>
                <c:pt idx="50">
                  <c:v>7.6981707317073349</c:v>
                </c:pt>
                <c:pt idx="51">
                  <c:v>8.9811320754717023</c:v>
                </c:pt>
                <c:pt idx="52">
                  <c:v>6.5003779289493524</c:v>
                </c:pt>
                <c:pt idx="53">
                  <c:v>6.368460955269148</c:v>
                </c:pt>
                <c:pt idx="54">
                  <c:v>5.4628224582700975</c:v>
                </c:pt>
                <c:pt idx="55">
                  <c:v>6.3861758076634105</c:v>
                </c:pt>
                <c:pt idx="56">
                  <c:v>7.6634109691961063</c:v>
                </c:pt>
                <c:pt idx="57">
                  <c:v>4.6062407132243814</c:v>
                </c:pt>
                <c:pt idx="58">
                  <c:v>1.1029411764705883</c:v>
                </c:pt>
                <c:pt idx="59">
                  <c:v>1.1756061719323985</c:v>
                </c:pt>
                <c:pt idx="60">
                  <c:v>-0.71479628305932807</c:v>
                </c:pt>
                <c:pt idx="61">
                  <c:v>1.2893982808023003</c:v>
                </c:pt>
                <c:pt idx="62">
                  <c:v>0.49539985845717521</c:v>
                </c:pt>
                <c:pt idx="63">
                  <c:v>-2.3545706371191173</c:v>
                </c:pt>
                <c:pt idx="64">
                  <c:v>-1.4194464158977997</c:v>
                </c:pt>
                <c:pt idx="65">
                  <c:v>0</c:v>
                </c:pt>
                <c:pt idx="66">
                  <c:v>1.8705035971222983</c:v>
                </c:pt>
                <c:pt idx="67">
                  <c:v>0.84745762711865624</c:v>
                </c:pt>
                <c:pt idx="68">
                  <c:v>-0.20935101186323191</c:v>
                </c:pt>
                <c:pt idx="69">
                  <c:v>-1.6335227272727353</c:v>
                </c:pt>
                <c:pt idx="70">
                  <c:v>0</c:v>
                </c:pt>
                <c:pt idx="71">
                  <c:v>1.0893246187363834</c:v>
                </c:pt>
                <c:pt idx="72">
                  <c:v>-0.64794816414687229</c:v>
                </c:pt>
                <c:pt idx="73">
                  <c:v>-1.4144271570014144</c:v>
                </c:pt>
                <c:pt idx="74">
                  <c:v>-0.91549295774648687</c:v>
                </c:pt>
                <c:pt idx="75">
                  <c:v>-7.0921985815598804E-2</c:v>
                </c:pt>
                <c:pt idx="76">
                  <c:v>1.079913606911447</c:v>
                </c:pt>
                <c:pt idx="77">
                  <c:v>0.78403421240199156</c:v>
                </c:pt>
                <c:pt idx="78">
                  <c:v>1.2711864406779743</c:v>
                </c:pt>
                <c:pt idx="79">
                  <c:v>7.0028011204477797E-2</c:v>
                </c:pt>
                <c:pt idx="80">
                  <c:v>-0.62937062937063337</c:v>
                </c:pt>
                <c:pt idx="81">
                  <c:v>0.86642599277977528</c:v>
                </c:pt>
                <c:pt idx="82">
                  <c:v>-0.65454545454545865</c:v>
                </c:pt>
                <c:pt idx="83">
                  <c:v>-4.9568965517241219</c:v>
                </c:pt>
                <c:pt idx="84">
                  <c:v>-7.8985507246376843</c:v>
                </c:pt>
                <c:pt idx="85">
                  <c:v>-7.4605451936872349</c:v>
                </c:pt>
                <c:pt idx="86">
                  <c:v>-5.6858564321250897</c:v>
                </c:pt>
                <c:pt idx="87">
                  <c:v>-5.6068133427963129</c:v>
                </c:pt>
                <c:pt idx="88">
                  <c:v>-3.1339031339031376</c:v>
                </c:pt>
                <c:pt idx="89">
                  <c:v>-3.182461103253182</c:v>
                </c:pt>
                <c:pt idx="90">
                  <c:v>-3.835425383542538</c:v>
                </c:pt>
                <c:pt idx="91">
                  <c:v>-5.948215535339398</c:v>
                </c:pt>
                <c:pt idx="92">
                  <c:v>-8.3040112596762725</c:v>
                </c:pt>
                <c:pt idx="93">
                  <c:v>-7.7308518253400029</c:v>
                </c:pt>
                <c:pt idx="94">
                  <c:v>-5.6368960468521152</c:v>
                </c:pt>
                <c:pt idx="95">
                  <c:v>-3.4769463340891975</c:v>
                </c:pt>
                <c:pt idx="96">
                  <c:v>-1.5735641227380015</c:v>
                </c:pt>
                <c:pt idx="97">
                  <c:v>-4.8062015503875992</c:v>
                </c:pt>
                <c:pt idx="98">
                  <c:v>-6.631499623210237</c:v>
                </c:pt>
                <c:pt idx="99">
                  <c:v>-4.5864661654135297</c:v>
                </c:pt>
                <c:pt idx="100">
                  <c:v>-5.8088235294117689</c:v>
                </c:pt>
                <c:pt idx="101">
                  <c:v>-4.67494521548576</c:v>
                </c:pt>
                <c:pt idx="102">
                  <c:v>-6.0913705583756386</c:v>
                </c:pt>
                <c:pt idx="103">
                  <c:v>-5.5803571428571423</c:v>
                </c:pt>
                <c:pt idx="104">
                  <c:v>-1.4581734458940949</c:v>
                </c:pt>
                <c:pt idx="105">
                  <c:v>1.3188518231186879</c:v>
                </c:pt>
                <c:pt idx="106">
                  <c:v>0.54305663304886631</c:v>
                </c:pt>
                <c:pt idx="107">
                  <c:v>3.8371182458887954</c:v>
                </c:pt>
                <c:pt idx="108">
                  <c:v>7.6738609112709781</c:v>
                </c:pt>
                <c:pt idx="109">
                  <c:v>9.7719869706840505</c:v>
                </c:pt>
                <c:pt idx="110">
                  <c:v>8.4745762711864394</c:v>
                </c:pt>
                <c:pt idx="111">
                  <c:v>5.8313632781717928</c:v>
                </c:pt>
                <c:pt idx="112">
                  <c:v>2.810304449648708</c:v>
                </c:pt>
                <c:pt idx="113">
                  <c:v>0.32183908045976051</c:v>
                </c:pt>
                <c:pt idx="114">
                  <c:v>0.88803088803089247</c:v>
                </c:pt>
                <c:pt idx="115">
                  <c:v>3.6249014972419182</c:v>
                </c:pt>
                <c:pt idx="116">
                  <c:v>3.2943925233644777</c:v>
                </c:pt>
                <c:pt idx="117">
                  <c:v>1.2251148545176067</c:v>
                </c:pt>
                <c:pt idx="118">
                  <c:v>3.3179012345679104</c:v>
                </c:pt>
                <c:pt idx="119">
                  <c:v>0.82956259426847234</c:v>
                </c:pt>
                <c:pt idx="120">
                  <c:v>-0.37119524870081666</c:v>
                </c:pt>
                <c:pt idx="121">
                  <c:v>-0.66765578635015255</c:v>
                </c:pt>
                <c:pt idx="122">
                  <c:v>-0.81845238095237671</c:v>
                </c:pt>
                <c:pt idx="123">
                  <c:v>0.8190618019359599</c:v>
                </c:pt>
                <c:pt idx="124">
                  <c:v>4.9354593773728173</c:v>
                </c:pt>
                <c:pt idx="125">
                  <c:v>7.3938282920867762</c:v>
                </c:pt>
                <c:pt idx="126">
                  <c:v>9.0700344431687672</c:v>
                </c:pt>
                <c:pt idx="127">
                  <c:v>8.5171102661596869</c:v>
                </c:pt>
                <c:pt idx="128">
                  <c:v>7.9695393199125348</c:v>
                </c:pt>
                <c:pt idx="129">
                  <c:v>9.1527987897125751</c:v>
                </c:pt>
                <c:pt idx="130">
                  <c:v>5.0037341299477136</c:v>
                </c:pt>
                <c:pt idx="131">
                  <c:v>1.6454749439042762</c:v>
                </c:pt>
                <c:pt idx="132">
                  <c:v>-0.14903129657227171</c:v>
                </c:pt>
                <c:pt idx="133">
                  <c:v>0.67214339058999673</c:v>
                </c:pt>
                <c:pt idx="134">
                  <c:v>3.6759189797449188</c:v>
                </c:pt>
                <c:pt idx="135">
                  <c:v>4.7267355982274779</c:v>
                </c:pt>
                <c:pt idx="136">
                  <c:v>4.0520984081042135</c:v>
                </c:pt>
                <c:pt idx="137">
                  <c:v>0.49786628733998367</c:v>
                </c:pt>
                <c:pt idx="138">
                  <c:v>-1.1228070175438556</c:v>
                </c:pt>
                <c:pt idx="139">
                  <c:v>-1.1212333566923578</c:v>
                </c:pt>
                <c:pt idx="140">
                  <c:v>-2.1648044692737392</c:v>
                </c:pt>
                <c:pt idx="141">
                  <c:v>-2.1483021483021636</c:v>
                </c:pt>
                <c:pt idx="142">
                  <c:v>7.1123755334277616E-2</c:v>
                </c:pt>
                <c:pt idx="143">
                  <c:v>3.9735099337748387</c:v>
                </c:pt>
                <c:pt idx="144">
                  <c:v>6.6417910447761237</c:v>
                </c:pt>
                <c:pt idx="145">
                  <c:v>4.1543026706231414</c:v>
                </c:pt>
                <c:pt idx="146">
                  <c:v>-0.57887120115773016</c:v>
                </c:pt>
                <c:pt idx="147">
                  <c:v>-10.507757404795489</c:v>
                </c:pt>
                <c:pt idx="148">
                  <c:v>-10.36161335187761</c:v>
                </c:pt>
                <c:pt idx="149">
                  <c:v>-5.1663128096249196</c:v>
                </c:pt>
                <c:pt idx="150">
                  <c:v>-0.28388928317956402</c:v>
                </c:pt>
                <c:pt idx="151">
                  <c:v>-0.63784549964564541</c:v>
                </c:pt>
                <c:pt idx="152">
                  <c:v>7.1377587437540552E-2</c:v>
                </c:pt>
                <c:pt idx="153">
                  <c:v>-0.708215297450425</c:v>
                </c:pt>
                <c:pt idx="154">
                  <c:v>-3.0561478322672233</c:v>
                </c:pt>
                <c:pt idx="155">
                  <c:v>-1.7692852087756543</c:v>
                </c:pt>
                <c:pt idx="156">
                  <c:v>-0.97970608817355198</c:v>
                </c:pt>
                <c:pt idx="157">
                  <c:v>2.6353276353276271</c:v>
                </c:pt>
                <c:pt idx="158">
                  <c:v>7.7874818049490449</c:v>
                </c:pt>
                <c:pt idx="159">
                  <c:v>16.548463356973993</c:v>
                </c:pt>
                <c:pt idx="160">
                  <c:v>15.59348332040341</c:v>
                </c:pt>
                <c:pt idx="161">
                  <c:v>13.283582089552247</c:v>
                </c:pt>
                <c:pt idx="162">
                  <c:v>10.177935943060506</c:v>
                </c:pt>
                <c:pt idx="163">
                  <c:v>11.126961483594881</c:v>
                </c:pt>
                <c:pt idx="164">
                  <c:v>11.269614835948653</c:v>
                </c:pt>
                <c:pt idx="165">
                  <c:v>15.905848787446514</c:v>
                </c:pt>
                <c:pt idx="166">
                  <c:v>20.601173020527856</c:v>
                </c:pt>
                <c:pt idx="167">
                  <c:v>16.49855907780978</c:v>
                </c:pt>
                <c:pt idx="168">
                  <c:v>15.618374558303882</c:v>
                </c:pt>
                <c:pt idx="169">
                  <c:v>14.503816793893135</c:v>
                </c:pt>
                <c:pt idx="170">
                  <c:v>12.356515867656997</c:v>
                </c:pt>
                <c:pt idx="171">
                  <c:v>13.455037187288713</c:v>
                </c:pt>
                <c:pt idx="172">
                  <c:v>13.154362416107379</c:v>
                </c:pt>
                <c:pt idx="173">
                  <c:v>12.121212121212105</c:v>
                </c:pt>
                <c:pt idx="174">
                  <c:v>11.627906976744185</c:v>
                </c:pt>
                <c:pt idx="175">
                  <c:v>12.580231065468544</c:v>
                </c:pt>
                <c:pt idx="176">
                  <c:v>12.307692307692299</c:v>
                </c:pt>
                <c:pt idx="177">
                  <c:v>8.1846153846153911</c:v>
                </c:pt>
                <c:pt idx="178">
                  <c:v>7.2340425531914931</c:v>
                </c:pt>
                <c:pt idx="179">
                  <c:v>20.284477427334579</c:v>
                </c:pt>
                <c:pt idx="180">
                  <c:v>25.000000000000007</c:v>
                </c:pt>
                <c:pt idx="181">
                  <c:v>22.303030303030312</c:v>
                </c:pt>
                <c:pt idx="182">
                  <c:v>19.831730769230766</c:v>
                </c:pt>
                <c:pt idx="183">
                  <c:v>19.42789034564958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80F8-4295-BA96-6D91BB416B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2284159"/>
        <c:axId val="1602281759"/>
      </c:lineChart>
      <c:catAx>
        <c:axId val="1602284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2281759"/>
        <c:crosses val="autoZero"/>
        <c:auto val="1"/>
        <c:lblAlgn val="ctr"/>
        <c:lblOffset val="100"/>
        <c:noMultiLvlLbl val="0"/>
      </c:catAx>
      <c:valAx>
        <c:axId val="16022817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22841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Kosovo CPI of different</a:t>
            </a:r>
            <a:r>
              <a:rPr lang="en-GB" baseline="0"/>
              <a:t> items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Sheet1!$C$3:$IL$3</c:f>
            </c:numRef>
          </c:val>
          <c:smooth val="0"/>
          <c:extLst>
            <c:ext xmlns:c16="http://schemas.microsoft.com/office/drawing/2014/chart" uri="{C3380CC4-5D6E-409C-BE32-E72D297353CC}">
              <c16:uniqueId val="{00000000-DE8E-4D28-A658-D64FC337542A}"/>
            </c:ext>
          </c:extLst>
        </c:ser>
        <c:ser>
          <c:idx val="1"/>
          <c:order val="1"/>
          <c:tx>
            <c:strRef>
              <c:f>Sheet1!$B$4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Sheet1!$C$4:$IL$4</c:f>
            </c:numRef>
          </c:val>
          <c:smooth val="0"/>
          <c:extLst>
            <c:ext xmlns:c16="http://schemas.microsoft.com/office/drawing/2014/chart" uri="{C3380CC4-5D6E-409C-BE32-E72D297353CC}">
              <c16:uniqueId val="{00000001-DE8E-4D28-A658-D64FC337542A}"/>
            </c:ext>
          </c:extLst>
        </c:ser>
        <c:ser>
          <c:idx val="2"/>
          <c:order val="2"/>
          <c:tx>
            <c:strRef>
              <c:f>Sheet1!$B$5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Sheet1!$C$5:$IL$5</c:f>
            </c:numRef>
          </c:val>
          <c:smooth val="0"/>
          <c:extLst>
            <c:ext xmlns:c16="http://schemas.microsoft.com/office/drawing/2014/chart" uri="{C3380CC4-5D6E-409C-BE32-E72D297353CC}">
              <c16:uniqueId val="{00000002-DE8E-4D28-A658-D64FC337542A}"/>
            </c:ext>
          </c:extLst>
        </c:ser>
        <c:ser>
          <c:idx val="3"/>
          <c:order val="3"/>
          <c:tx>
            <c:strRef>
              <c:f>Sheet1!$B$6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Sheet1!$C$6:$IL$6</c:f>
            </c:numRef>
          </c:val>
          <c:smooth val="0"/>
          <c:extLst>
            <c:ext xmlns:c16="http://schemas.microsoft.com/office/drawing/2014/chart" uri="{C3380CC4-5D6E-409C-BE32-E72D297353CC}">
              <c16:uniqueId val="{00000003-DE8E-4D28-A658-D64FC337542A}"/>
            </c:ext>
          </c:extLst>
        </c:ser>
        <c:ser>
          <c:idx val="4"/>
          <c:order val="4"/>
          <c:tx>
            <c:strRef>
              <c:f>Sheet1!$B$7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Sheet1!$C$7:$IL$7</c:f>
            </c:numRef>
          </c:val>
          <c:smooth val="0"/>
          <c:extLst>
            <c:ext xmlns:c16="http://schemas.microsoft.com/office/drawing/2014/chart" uri="{C3380CC4-5D6E-409C-BE32-E72D297353CC}">
              <c16:uniqueId val="{00000004-DE8E-4D28-A658-D64FC337542A}"/>
            </c:ext>
          </c:extLst>
        </c:ser>
        <c:ser>
          <c:idx val="5"/>
          <c:order val="5"/>
          <c:tx>
            <c:strRef>
              <c:f>Sheet1!$B$8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Sheet1!$C$8:$IL$8</c:f>
            </c:numRef>
          </c:val>
          <c:smooth val="0"/>
          <c:extLst>
            <c:ext xmlns:c16="http://schemas.microsoft.com/office/drawing/2014/chart" uri="{C3380CC4-5D6E-409C-BE32-E72D297353CC}">
              <c16:uniqueId val="{00000005-DE8E-4D28-A658-D64FC337542A}"/>
            </c:ext>
          </c:extLst>
        </c:ser>
        <c:ser>
          <c:idx val="6"/>
          <c:order val="6"/>
          <c:tx>
            <c:strRef>
              <c:f>Sheet1!$B$9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Sheet1!$C$9:$IL$9</c:f>
            </c:numRef>
          </c:val>
          <c:smooth val="0"/>
          <c:extLst>
            <c:ext xmlns:c16="http://schemas.microsoft.com/office/drawing/2014/chart" uri="{C3380CC4-5D6E-409C-BE32-E72D297353CC}">
              <c16:uniqueId val="{00000006-DE8E-4D28-A658-D64FC337542A}"/>
            </c:ext>
          </c:extLst>
        </c:ser>
        <c:ser>
          <c:idx val="7"/>
          <c:order val="7"/>
          <c:tx>
            <c:strRef>
              <c:f>Sheet1!$B$10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Sheet1!$C$10:$IL$10</c:f>
            </c:numRef>
          </c:val>
          <c:smooth val="0"/>
          <c:extLst>
            <c:ext xmlns:c16="http://schemas.microsoft.com/office/drawing/2014/chart" uri="{C3380CC4-5D6E-409C-BE32-E72D297353CC}">
              <c16:uniqueId val="{00000007-DE8E-4D28-A658-D64FC337542A}"/>
            </c:ext>
          </c:extLst>
        </c:ser>
        <c:ser>
          <c:idx val="8"/>
          <c:order val="8"/>
          <c:tx>
            <c:strRef>
              <c:f>Sheet1!$B$17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Sheet1!$AM$17:$IK$17</c:f>
            </c:numRef>
          </c:val>
          <c:smooth val="0"/>
          <c:extLst>
            <c:ext xmlns:c16="http://schemas.microsoft.com/office/drawing/2014/chart" uri="{C3380CC4-5D6E-409C-BE32-E72D297353CC}">
              <c16:uniqueId val="{00000008-DE8E-4D28-A658-D64FC337542A}"/>
            </c:ext>
          </c:extLst>
        </c:ser>
        <c:ser>
          <c:idx val="9"/>
          <c:order val="9"/>
          <c:tx>
            <c:strRef>
              <c:f>Sheet1!$B$20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Sheet1!$AM$20:$IK$20</c:f>
            </c:numRef>
          </c:val>
          <c:smooth val="0"/>
          <c:extLst>
            <c:ext xmlns:c16="http://schemas.microsoft.com/office/drawing/2014/chart" uri="{C3380CC4-5D6E-409C-BE32-E72D297353CC}">
              <c16:uniqueId val="{00000009-DE8E-4D28-A658-D64FC337542A}"/>
            </c:ext>
          </c:extLst>
        </c:ser>
        <c:ser>
          <c:idx val="10"/>
          <c:order val="10"/>
          <c:tx>
            <c:strRef>
              <c:f>Sheet1!$B$23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Sheet1!$AM$23:$IK$23</c:f>
            </c:numRef>
          </c:val>
          <c:smooth val="0"/>
          <c:extLst>
            <c:ext xmlns:c16="http://schemas.microsoft.com/office/drawing/2014/chart" uri="{C3380CC4-5D6E-409C-BE32-E72D297353CC}">
              <c16:uniqueId val="{0000000A-DE8E-4D28-A658-D64FC337542A}"/>
            </c:ext>
          </c:extLst>
        </c:ser>
        <c:ser>
          <c:idx val="11"/>
          <c:order val="11"/>
          <c:tx>
            <c:strRef>
              <c:f>Sheet1!$B$30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Sheet1!$AM$30:$IK$30</c:f>
            </c:numRef>
          </c:val>
          <c:smooth val="0"/>
          <c:extLst>
            <c:ext xmlns:c16="http://schemas.microsoft.com/office/drawing/2014/chart" uri="{C3380CC4-5D6E-409C-BE32-E72D297353CC}">
              <c16:uniqueId val="{0000000B-DE8E-4D28-A658-D64FC337542A}"/>
            </c:ext>
          </c:extLst>
        </c:ser>
        <c:ser>
          <c:idx val="12"/>
          <c:order val="12"/>
          <c:tx>
            <c:strRef>
              <c:f>Sheet1!$B$33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Sheet1!$AM$33:$IK$33</c:f>
            </c:numRef>
          </c:val>
          <c:smooth val="0"/>
          <c:extLst>
            <c:ext xmlns:c16="http://schemas.microsoft.com/office/drawing/2014/chart" uri="{C3380CC4-5D6E-409C-BE32-E72D297353CC}">
              <c16:uniqueId val="{0000000C-DE8E-4D28-A658-D64FC337542A}"/>
            </c:ext>
          </c:extLst>
        </c:ser>
        <c:ser>
          <c:idx val="13"/>
          <c:order val="13"/>
          <c:tx>
            <c:strRef>
              <c:f>Sheet1!$B$36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rgbClr val="00B050"/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Sheet1!$AM$36:$IK$36</c:f>
            </c:numRef>
          </c:val>
          <c:smooth val="0"/>
          <c:extLst>
            <c:ext xmlns:c16="http://schemas.microsoft.com/office/drawing/2014/chart" uri="{C3380CC4-5D6E-409C-BE32-E72D297353CC}">
              <c16:uniqueId val="{0000000D-DE8E-4D28-A658-D64FC337542A}"/>
            </c:ext>
          </c:extLst>
        </c:ser>
        <c:ser>
          <c:idx val="14"/>
          <c:order val="14"/>
          <c:tx>
            <c:strRef>
              <c:f>Sheet1!$B$43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Sheet1!$AM$82:$IL$82</c:f>
            </c:numRef>
          </c:val>
          <c:smooth val="0"/>
          <c:extLst>
            <c:ext xmlns:c16="http://schemas.microsoft.com/office/drawing/2014/chart" uri="{C3380CC4-5D6E-409C-BE32-E72D297353CC}">
              <c16:uniqueId val="{0000000E-DE8E-4D28-A658-D64FC337542A}"/>
            </c:ext>
          </c:extLst>
        </c:ser>
        <c:ser>
          <c:idx val="15"/>
          <c:order val="15"/>
          <c:tx>
            <c:strRef>
              <c:f>Sheet1!$B$46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Sheet1!$AM$85:$IL$85</c:f>
            </c:numRef>
          </c:val>
          <c:smooth val="0"/>
          <c:extLst>
            <c:ext xmlns:c16="http://schemas.microsoft.com/office/drawing/2014/chart" uri="{C3380CC4-5D6E-409C-BE32-E72D297353CC}">
              <c16:uniqueId val="{0000000F-DE8E-4D28-A658-D64FC337542A}"/>
            </c:ext>
          </c:extLst>
        </c:ser>
        <c:ser>
          <c:idx val="16"/>
          <c:order val="16"/>
          <c:tx>
            <c:strRef>
              <c:f>Sheet1!$B$49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Sheet1!$AM$88:$IL$88</c:f>
            </c:numRef>
          </c:val>
          <c:smooth val="0"/>
          <c:extLst>
            <c:ext xmlns:c16="http://schemas.microsoft.com/office/drawing/2014/chart" uri="{C3380CC4-5D6E-409C-BE32-E72D297353CC}">
              <c16:uniqueId val="{00000010-DE8E-4D28-A658-D64FC337542A}"/>
            </c:ext>
          </c:extLst>
        </c:ser>
        <c:ser>
          <c:idx val="17"/>
          <c:order val="17"/>
          <c:tx>
            <c:strRef>
              <c:f>Sheet1!$B$95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Sheet1!$BK$108:$IL$108</c:f>
              <c:numCache>
                <c:formatCode>General</c:formatCode>
                <c:ptCount val="184"/>
                <c:pt idx="0">
                  <c:v>19.314641744548329</c:v>
                </c:pt>
                <c:pt idx="1">
                  <c:v>20.186335403726773</c:v>
                </c:pt>
                <c:pt idx="2">
                  <c:v>23.824451410658227</c:v>
                </c:pt>
                <c:pt idx="3">
                  <c:v>26.17801047120415</c:v>
                </c:pt>
                <c:pt idx="4">
                  <c:v>26.701570680628201</c:v>
                </c:pt>
                <c:pt idx="5">
                  <c:v>25.816649104320344</c:v>
                </c:pt>
                <c:pt idx="6">
                  <c:v>24.57446808510641</c:v>
                </c:pt>
                <c:pt idx="7">
                  <c:v>11.781888997078884</c:v>
                </c:pt>
                <c:pt idx="8">
                  <c:v>11.781888997078884</c:v>
                </c:pt>
                <c:pt idx="9">
                  <c:v>5.5758683729433196</c:v>
                </c:pt>
                <c:pt idx="10">
                  <c:v>3.5262206148281656</c:v>
                </c:pt>
                <c:pt idx="11">
                  <c:v>0.79787234042552702</c:v>
                </c:pt>
                <c:pt idx="12">
                  <c:v>-1.1314186248912292</c:v>
                </c:pt>
                <c:pt idx="13">
                  <c:v>-2.9285099052540788</c:v>
                </c:pt>
                <c:pt idx="14">
                  <c:v>-3.2911392405062885</c:v>
                </c:pt>
                <c:pt idx="15">
                  <c:v>-6.6390041493776346</c:v>
                </c:pt>
                <c:pt idx="16">
                  <c:v>-7.6859504132230914</c:v>
                </c:pt>
                <c:pt idx="17">
                  <c:v>-7.0351758793969541</c:v>
                </c:pt>
                <c:pt idx="18">
                  <c:v>-5.7216054654141999</c:v>
                </c:pt>
                <c:pt idx="19">
                  <c:v>-4.6167247386759982</c:v>
                </c:pt>
                <c:pt idx="20">
                  <c:v>-3.3972125435540805</c:v>
                </c:pt>
                <c:pt idx="21">
                  <c:v>-4.8484848484847536</c:v>
                </c:pt>
                <c:pt idx="22">
                  <c:v>-3.6681222707423937</c:v>
                </c:pt>
                <c:pt idx="23">
                  <c:v>-1.5831134564644886</c:v>
                </c:pt>
                <c:pt idx="24">
                  <c:v>-0.44014084507039375</c:v>
                </c:pt>
                <c:pt idx="25">
                  <c:v>0.97604259094943113</c:v>
                </c:pt>
                <c:pt idx="26">
                  <c:v>-0.69808027923215954</c:v>
                </c:pt>
                <c:pt idx="27">
                  <c:v>1.1555555555555759</c:v>
                </c:pt>
                <c:pt idx="28">
                  <c:v>2.5067144136078094</c:v>
                </c:pt>
                <c:pt idx="29">
                  <c:v>2.612612612612506</c:v>
                </c:pt>
                <c:pt idx="30">
                  <c:v>2.7173913043477871</c:v>
                </c:pt>
                <c:pt idx="31">
                  <c:v>9.9543378995433187</c:v>
                </c:pt>
                <c:pt idx="32">
                  <c:v>9.0171325518485812</c:v>
                </c:pt>
                <c:pt idx="33">
                  <c:v>9.2811646951773898</c:v>
                </c:pt>
                <c:pt idx="34">
                  <c:v>9.7914777878513153</c:v>
                </c:pt>
                <c:pt idx="35">
                  <c:v>10.545129579982191</c:v>
                </c:pt>
                <c:pt idx="36">
                  <c:v>12.024756852343003</c:v>
                </c:pt>
                <c:pt idx="37">
                  <c:v>16.608084358523715</c:v>
                </c:pt>
                <c:pt idx="38">
                  <c:v>18.980667838312822</c:v>
                </c:pt>
                <c:pt idx="39">
                  <c:v>19.156414762742248</c:v>
                </c:pt>
                <c:pt idx="40">
                  <c:v>18.340611353712106</c:v>
                </c:pt>
                <c:pt idx="41">
                  <c:v>16.417910447761301</c:v>
                </c:pt>
                <c:pt idx="42">
                  <c:v>15.167548500881903</c:v>
                </c:pt>
                <c:pt idx="43">
                  <c:v>8.305647840531627</c:v>
                </c:pt>
                <c:pt idx="44">
                  <c:v>7.2787427626137209</c:v>
                </c:pt>
                <c:pt idx="45">
                  <c:v>6.9109075770191559</c:v>
                </c:pt>
                <c:pt idx="46">
                  <c:v>5.5326176713460233</c:v>
                </c:pt>
                <c:pt idx="47">
                  <c:v>3.8803556992723904</c:v>
                </c:pt>
                <c:pt idx="48">
                  <c:v>2.2099447513812778</c:v>
                </c:pt>
                <c:pt idx="49">
                  <c:v>-0.75357950263747897</c:v>
                </c:pt>
                <c:pt idx="50">
                  <c:v>-2.2895125553914562</c:v>
                </c:pt>
                <c:pt idx="51">
                  <c:v>-2.3598820059001686</c:v>
                </c:pt>
                <c:pt idx="52">
                  <c:v>-3.0258302583028485</c:v>
                </c:pt>
                <c:pt idx="53">
                  <c:v>-1.5837104072398773</c:v>
                </c:pt>
                <c:pt idx="54">
                  <c:v>-0.22970903522211938</c:v>
                </c:pt>
                <c:pt idx="55">
                  <c:v>1.4570552147238718</c:v>
                </c:pt>
                <c:pt idx="56">
                  <c:v>3.4695451040863468</c:v>
                </c:pt>
                <c:pt idx="57">
                  <c:v>4.750778816199368</c:v>
                </c:pt>
                <c:pt idx="58">
                  <c:v>4.7730829420970196</c:v>
                </c:pt>
                <c:pt idx="59">
                  <c:v>5.0583657587548787</c:v>
                </c:pt>
                <c:pt idx="60">
                  <c:v>5.637065637065156</c:v>
                </c:pt>
                <c:pt idx="61">
                  <c:v>3.8684809572518213</c:v>
                </c:pt>
                <c:pt idx="62">
                  <c:v>3.1019307773876883</c:v>
                </c:pt>
                <c:pt idx="63">
                  <c:v>3.0328025898351383</c:v>
                </c:pt>
                <c:pt idx="64">
                  <c:v>3.6994440708739043</c:v>
                </c:pt>
                <c:pt idx="65">
                  <c:v>4.8500817272671446</c:v>
                </c:pt>
                <c:pt idx="66">
                  <c:v>3.7228346660576284</c:v>
                </c:pt>
                <c:pt idx="67">
                  <c:v>1.7865390801844669</c:v>
                </c:pt>
                <c:pt idx="68">
                  <c:v>-0.7053790648070144</c:v>
                </c:pt>
                <c:pt idx="69">
                  <c:v>-1.4205307616594598</c:v>
                </c:pt>
                <c:pt idx="70">
                  <c:v>-1.1719440066684133</c:v>
                </c:pt>
                <c:pt idx="71">
                  <c:v>-1.1668780735133</c:v>
                </c:pt>
                <c:pt idx="72">
                  <c:v>-1.7130018908680302</c:v>
                </c:pt>
                <c:pt idx="73">
                  <c:v>-1.6613761518117689</c:v>
                </c:pt>
                <c:pt idx="74">
                  <c:v>-0.98753198446523727</c:v>
                </c:pt>
                <c:pt idx="75">
                  <c:v>-0.83493262815612035</c:v>
                </c:pt>
                <c:pt idx="76">
                  <c:v>-0.78493663061523322</c:v>
                </c:pt>
                <c:pt idx="77">
                  <c:v>-0.9658174344955176</c:v>
                </c:pt>
                <c:pt idx="78">
                  <c:v>-0.19994745685892137</c:v>
                </c:pt>
                <c:pt idx="79">
                  <c:v>0.24459701018309121</c:v>
                </c:pt>
                <c:pt idx="80">
                  <c:v>1.5922301256449254</c:v>
                </c:pt>
                <c:pt idx="81">
                  <c:v>1.4437079652997946</c:v>
                </c:pt>
                <c:pt idx="82">
                  <c:v>1.1503294679322948</c:v>
                </c:pt>
                <c:pt idx="83">
                  <c:v>0.90905655759080917</c:v>
                </c:pt>
                <c:pt idx="84">
                  <c:v>1.3894482819385821</c:v>
                </c:pt>
                <c:pt idx="85">
                  <c:v>1.8969553720417538</c:v>
                </c:pt>
                <c:pt idx="86">
                  <c:v>1.2242405555668789</c:v>
                </c:pt>
                <c:pt idx="87">
                  <c:v>1.3692022652498141</c:v>
                </c:pt>
                <c:pt idx="88">
                  <c:v>0.44343991082160156</c:v>
                </c:pt>
                <c:pt idx="89">
                  <c:v>0.26215921235495188</c:v>
                </c:pt>
                <c:pt idx="90">
                  <c:v>-0.10431435637358949</c:v>
                </c:pt>
                <c:pt idx="91">
                  <c:v>-0.25846602867151414</c:v>
                </c:pt>
                <c:pt idx="92">
                  <c:v>-0.51798905133235651</c:v>
                </c:pt>
                <c:pt idx="93">
                  <c:v>-0.71368724660426552</c:v>
                </c:pt>
                <c:pt idx="94">
                  <c:v>-0.12944443365490388</c:v>
                </c:pt>
                <c:pt idx="95">
                  <c:v>-0.43994905225220249</c:v>
                </c:pt>
                <c:pt idx="96">
                  <c:v>-0.42365450899407425</c:v>
                </c:pt>
                <c:pt idx="97">
                  <c:v>-0.34415795042591685</c:v>
                </c:pt>
                <c:pt idx="98">
                  <c:v>-0.21572623188217216</c:v>
                </c:pt>
                <c:pt idx="99">
                  <c:v>-0.88835165156246876</c:v>
                </c:pt>
                <c:pt idx="100">
                  <c:v>-0.53980621145019825</c:v>
                </c:pt>
                <c:pt idx="101">
                  <c:v>-1.3369604419811423</c:v>
                </c:pt>
                <c:pt idx="102">
                  <c:v>-1.1003895461941149</c:v>
                </c:pt>
                <c:pt idx="103">
                  <c:v>-0.68192364730724664</c:v>
                </c:pt>
                <c:pt idx="104">
                  <c:v>-0.29100266948178033</c:v>
                </c:pt>
                <c:pt idx="105">
                  <c:v>0.29187983807952694</c:v>
                </c:pt>
                <c:pt idx="106">
                  <c:v>0.37204676082277766</c:v>
                </c:pt>
                <c:pt idx="107">
                  <c:v>0.72700335796754034</c:v>
                </c:pt>
                <c:pt idx="108">
                  <c:v>1.1156771847151765</c:v>
                </c:pt>
                <c:pt idx="109">
                  <c:v>1.0112699324491767</c:v>
                </c:pt>
                <c:pt idx="110">
                  <c:v>1.029105609408689</c:v>
                </c:pt>
                <c:pt idx="111">
                  <c:v>1.7449898500220107</c:v>
                </c:pt>
                <c:pt idx="112">
                  <c:v>1.939692644744806</c:v>
                </c:pt>
                <c:pt idx="113">
                  <c:v>1.997355570917857</c:v>
                </c:pt>
                <c:pt idx="114">
                  <c:v>1.5241121698271554</c:v>
                </c:pt>
                <c:pt idx="115">
                  <c:v>1.4320405435980832</c:v>
                </c:pt>
                <c:pt idx="116">
                  <c:v>1.3227616614429405</c:v>
                </c:pt>
                <c:pt idx="117">
                  <c:v>2.2902529303198085</c:v>
                </c:pt>
                <c:pt idx="118">
                  <c:v>2.1168226528577589</c:v>
                </c:pt>
                <c:pt idx="119">
                  <c:v>1.5472689146174576</c:v>
                </c:pt>
                <c:pt idx="120">
                  <c:v>0.51265264885320216</c:v>
                </c:pt>
                <c:pt idx="121">
                  <c:v>0.6063421237477834</c:v>
                </c:pt>
                <c:pt idx="122">
                  <c:v>0.66342871466906361</c:v>
                </c:pt>
                <c:pt idx="123">
                  <c:v>0.27882627666838139</c:v>
                </c:pt>
                <c:pt idx="124">
                  <c:v>0.51951152584751115</c:v>
                </c:pt>
                <c:pt idx="125">
                  <c:v>0.87474512245563663</c:v>
                </c:pt>
                <c:pt idx="126">
                  <c:v>1.9380263394472359</c:v>
                </c:pt>
                <c:pt idx="127">
                  <c:v>2.0284188592259218</c:v>
                </c:pt>
                <c:pt idx="128">
                  <c:v>2.0584430983405562</c:v>
                </c:pt>
                <c:pt idx="129">
                  <c:v>1.4224297982574072</c:v>
                </c:pt>
                <c:pt idx="130">
                  <c:v>2.7413341413139851</c:v>
                </c:pt>
                <c:pt idx="131">
                  <c:v>4.6647092817460996</c:v>
                </c:pt>
                <c:pt idx="132">
                  <c:v>6.1772877431460156</c:v>
                </c:pt>
                <c:pt idx="133">
                  <c:v>6.4460607957356766</c:v>
                </c:pt>
                <c:pt idx="134">
                  <c:v>6.7191956220593418</c:v>
                </c:pt>
                <c:pt idx="135">
                  <c:v>7.1242806580677271</c:v>
                </c:pt>
                <c:pt idx="136">
                  <c:v>6.5309254470778626</c:v>
                </c:pt>
                <c:pt idx="137">
                  <c:v>5.9103389109515829</c:v>
                </c:pt>
                <c:pt idx="138">
                  <c:v>5.2294353422843036</c:v>
                </c:pt>
                <c:pt idx="139">
                  <c:v>5.595323912555096</c:v>
                </c:pt>
                <c:pt idx="140">
                  <c:v>4.8914161138989156</c:v>
                </c:pt>
                <c:pt idx="141">
                  <c:v>4.3798056812789845</c:v>
                </c:pt>
                <c:pt idx="142">
                  <c:v>3.4270806291886746</c:v>
                </c:pt>
                <c:pt idx="143">
                  <c:v>2.0345484385019219</c:v>
                </c:pt>
                <c:pt idx="144">
                  <c:v>1.8190777935772191</c:v>
                </c:pt>
                <c:pt idx="145">
                  <c:v>1.2724253765379354</c:v>
                </c:pt>
                <c:pt idx="146">
                  <c:v>1.7893767152705951</c:v>
                </c:pt>
                <c:pt idx="147">
                  <c:v>2.2379879584045836</c:v>
                </c:pt>
                <c:pt idx="148">
                  <c:v>2.6731802290398057</c:v>
                </c:pt>
                <c:pt idx="149">
                  <c:v>2.3990341783192362</c:v>
                </c:pt>
                <c:pt idx="150">
                  <c:v>1.6854493904806269</c:v>
                </c:pt>
                <c:pt idx="151">
                  <c:v>0.82279062655658675</c:v>
                </c:pt>
                <c:pt idx="152">
                  <c:v>0.94122610728214939</c:v>
                </c:pt>
                <c:pt idx="153">
                  <c:v>1.8787615689433026</c:v>
                </c:pt>
                <c:pt idx="154">
                  <c:v>1.9049474459752542</c:v>
                </c:pt>
                <c:pt idx="155">
                  <c:v>1.0445986310085555</c:v>
                </c:pt>
                <c:pt idx="156">
                  <c:v>3.0484987401638203E-2</c:v>
                </c:pt>
                <c:pt idx="157">
                  <c:v>0.68112445082472417</c:v>
                </c:pt>
                <c:pt idx="158">
                  <c:v>5.9175010046322522E-2</c:v>
                </c:pt>
                <c:pt idx="159">
                  <c:v>-5.2413827162955416E-2</c:v>
                </c:pt>
                <c:pt idx="160">
                  <c:v>-0.32758553389949902</c:v>
                </c:pt>
                <c:pt idx="161">
                  <c:v>0.23576509067884918</c:v>
                </c:pt>
                <c:pt idx="162">
                  <c:v>1.6497903777965099</c:v>
                </c:pt>
                <c:pt idx="163">
                  <c:v>3.5995781050542908</c:v>
                </c:pt>
                <c:pt idx="164">
                  <c:v>4.0983170581038966</c:v>
                </c:pt>
                <c:pt idx="165">
                  <c:v>4.2054573027836852</c:v>
                </c:pt>
                <c:pt idx="166">
                  <c:v>6.6898210070002158</c:v>
                </c:pt>
                <c:pt idx="167">
                  <c:v>8.0816157667704989</c:v>
                </c:pt>
                <c:pt idx="168">
                  <c:v>8.7674358020792997</c:v>
                </c:pt>
                <c:pt idx="169">
                  <c:v>9.7030782303681224</c:v>
                </c:pt>
                <c:pt idx="170">
                  <c:v>13.006532898209205</c:v>
                </c:pt>
                <c:pt idx="171">
                  <c:v>15.050748244617479</c:v>
                </c:pt>
                <c:pt idx="172">
                  <c:v>17.131986187879093</c:v>
                </c:pt>
                <c:pt idx="173">
                  <c:v>17.558332371277249</c:v>
                </c:pt>
                <c:pt idx="174">
                  <c:v>20.007002050779217</c:v>
                </c:pt>
                <c:pt idx="175">
                  <c:v>19.263533370930062</c:v>
                </c:pt>
                <c:pt idx="176">
                  <c:v>19.287716961741356</c:v>
                </c:pt>
                <c:pt idx="177">
                  <c:v>20.441071081149921</c:v>
                </c:pt>
                <c:pt idx="178">
                  <c:v>17.888686369029514</c:v>
                </c:pt>
                <c:pt idx="179">
                  <c:v>17.763600630837516</c:v>
                </c:pt>
                <c:pt idx="180">
                  <c:v>17.885017572521683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DE8E-4D28-A658-D64FC337542A}"/>
            </c:ext>
          </c:extLst>
        </c:ser>
        <c:ser>
          <c:idx val="18"/>
          <c:order val="18"/>
          <c:tx>
            <c:strRef>
              <c:f>Sheet1!$B$98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Sheet1!$BK$111:$IL$111</c:f>
              <c:numCache>
                <c:formatCode>General</c:formatCode>
                <c:ptCount val="184"/>
                <c:pt idx="0">
                  <c:v>2.6802218114602461</c:v>
                </c:pt>
                <c:pt idx="1">
                  <c:v>4.0037243947859542</c:v>
                </c:pt>
                <c:pt idx="2">
                  <c:v>5.1087984862819393</c:v>
                </c:pt>
                <c:pt idx="3">
                  <c:v>2.4870466321244695</c:v>
                </c:pt>
                <c:pt idx="4">
                  <c:v>5.6025369978859425</c:v>
                </c:pt>
                <c:pt idx="5">
                  <c:v>4.6777546777546952</c:v>
                </c:pt>
                <c:pt idx="6">
                  <c:v>5.6818181818182243</c:v>
                </c:pt>
                <c:pt idx="7">
                  <c:v>5.1671732522796949</c:v>
                </c:pt>
                <c:pt idx="8">
                  <c:v>5.7171514543630533</c:v>
                </c:pt>
                <c:pt idx="9">
                  <c:v>5.2007299270072478</c:v>
                </c:pt>
                <c:pt idx="10">
                  <c:v>7.5660893345487468</c:v>
                </c:pt>
                <c:pt idx="11">
                  <c:v>7.0780399274046832</c:v>
                </c:pt>
                <c:pt idx="12">
                  <c:v>5.4905490549054052</c:v>
                </c:pt>
                <c:pt idx="13">
                  <c:v>5.3715308863025015</c:v>
                </c:pt>
                <c:pt idx="14">
                  <c:v>4.3204320432042902</c:v>
                </c:pt>
                <c:pt idx="15">
                  <c:v>6.5722952477248811</c:v>
                </c:pt>
                <c:pt idx="16">
                  <c:v>5.5055055055054067</c:v>
                </c:pt>
                <c:pt idx="17">
                  <c:v>4.2701092353525079</c:v>
                </c:pt>
                <c:pt idx="18">
                  <c:v>2.6392961876832124</c:v>
                </c:pt>
                <c:pt idx="19">
                  <c:v>2.408477842003744</c:v>
                </c:pt>
                <c:pt idx="20">
                  <c:v>0.47438330170777354</c:v>
                </c:pt>
                <c:pt idx="21">
                  <c:v>7.8924544666089194</c:v>
                </c:pt>
                <c:pt idx="22">
                  <c:v>6.0169491525423151</c:v>
                </c:pt>
                <c:pt idx="23">
                  <c:v>6.4406779661016476</c:v>
                </c:pt>
                <c:pt idx="24">
                  <c:v>7.3378839590444302</c:v>
                </c:pt>
                <c:pt idx="25">
                  <c:v>6.9668649107902203</c:v>
                </c:pt>
                <c:pt idx="26">
                  <c:v>7.5927523727350916</c:v>
                </c:pt>
                <c:pt idx="27">
                  <c:v>3.4155597722960547</c:v>
                </c:pt>
                <c:pt idx="28">
                  <c:v>1.7077798861480924</c:v>
                </c:pt>
                <c:pt idx="29">
                  <c:v>1.8095238095237924</c:v>
                </c:pt>
                <c:pt idx="30">
                  <c:v>2.0952380952381633</c:v>
                </c:pt>
                <c:pt idx="31">
                  <c:v>2.0696142991533892</c:v>
                </c:pt>
                <c:pt idx="32">
                  <c:v>5.0047214353164504</c:v>
                </c:pt>
                <c:pt idx="33">
                  <c:v>4.6623794212218428</c:v>
                </c:pt>
                <c:pt idx="34">
                  <c:v>4.0767386091127582</c:v>
                </c:pt>
                <c:pt idx="35">
                  <c:v>3.5828025477707137</c:v>
                </c:pt>
                <c:pt idx="36">
                  <c:v>2.7027027027027022</c:v>
                </c:pt>
                <c:pt idx="37">
                  <c:v>1.2708498808577529</c:v>
                </c:pt>
                <c:pt idx="38">
                  <c:v>1.8444266238973253</c:v>
                </c:pt>
                <c:pt idx="39">
                  <c:v>9.1743119266082473E-2</c:v>
                </c:pt>
                <c:pt idx="40">
                  <c:v>1.4925373134327342</c:v>
                </c:pt>
                <c:pt idx="41">
                  <c:v>1.6838166510758552</c:v>
                </c:pt>
                <c:pt idx="42">
                  <c:v>2.8917910447760162</c:v>
                </c:pt>
                <c:pt idx="43">
                  <c:v>2.5806451612902839</c:v>
                </c:pt>
                <c:pt idx="44">
                  <c:v>0.1798561151078267</c:v>
                </c:pt>
                <c:pt idx="45">
                  <c:v>-0.46082949308759019</c:v>
                </c:pt>
                <c:pt idx="46">
                  <c:v>-0.15360983102923176</c:v>
                </c:pt>
                <c:pt idx="47">
                  <c:v>0.23059185242117822</c:v>
                </c:pt>
                <c:pt idx="48">
                  <c:v>2.3219814241486199</c:v>
                </c:pt>
                <c:pt idx="49">
                  <c:v>9.176470588234837</c:v>
                </c:pt>
                <c:pt idx="50">
                  <c:v>6.3779527559055733</c:v>
                </c:pt>
                <c:pt idx="51">
                  <c:v>9.349220898258439</c:v>
                </c:pt>
                <c:pt idx="52">
                  <c:v>9.1911764705882923</c:v>
                </c:pt>
                <c:pt idx="53">
                  <c:v>11.775528978840729</c:v>
                </c:pt>
                <c:pt idx="54">
                  <c:v>9.9728014505893654</c:v>
                </c:pt>
                <c:pt idx="55">
                  <c:v>10.152740341419605</c:v>
                </c:pt>
                <c:pt idx="56">
                  <c:v>11.938958707360872</c:v>
                </c:pt>
                <c:pt idx="57">
                  <c:v>7.8703703703706731</c:v>
                </c:pt>
                <c:pt idx="58">
                  <c:v>7.6153846153845333</c:v>
                </c:pt>
                <c:pt idx="59">
                  <c:v>7.2085889570555439</c:v>
                </c:pt>
                <c:pt idx="60">
                  <c:v>5.3706505295008968</c:v>
                </c:pt>
                <c:pt idx="61">
                  <c:v>-0.64664258766623495</c:v>
                </c:pt>
                <c:pt idx="62">
                  <c:v>2.024085557883283</c:v>
                </c:pt>
                <c:pt idx="63">
                  <c:v>1.921270057315132</c:v>
                </c:pt>
                <c:pt idx="64">
                  <c:v>0.88357633915910472</c:v>
                </c:pt>
                <c:pt idx="65">
                  <c:v>-1.155715675539843</c:v>
                </c:pt>
                <c:pt idx="66">
                  <c:v>-0.3218924284427595</c:v>
                </c:pt>
                <c:pt idx="67">
                  <c:v>-1.2438540835040646</c:v>
                </c:pt>
                <c:pt idx="68">
                  <c:v>-1.6630744717144634</c:v>
                </c:pt>
                <c:pt idx="69">
                  <c:v>-0.65053106402884975</c:v>
                </c:pt>
                <c:pt idx="70">
                  <c:v>-0.13305223092871585</c:v>
                </c:pt>
                <c:pt idx="71">
                  <c:v>0.44543076549251376</c:v>
                </c:pt>
                <c:pt idx="72">
                  <c:v>0.98262784877837306</c:v>
                </c:pt>
                <c:pt idx="73">
                  <c:v>1.4109537040400089</c:v>
                </c:pt>
                <c:pt idx="74">
                  <c:v>1.5576489648596799</c:v>
                </c:pt>
                <c:pt idx="75">
                  <c:v>3.4030689143982071</c:v>
                </c:pt>
                <c:pt idx="76">
                  <c:v>3.6044901664765656</c:v>
                </c:pt>
                <c:pt idx="77">
                  <c:v>3.1696853321235396</c:v>
                </c:pt>
                <c:pt idx="78">
                  <c:v>4.5603129265887308</c:v>
                </c:pt>
                <c:pt idx="79">
                  <c:v>4.6344999056618343</c:v>
                </c:pt>
                <c:pt idx="80">
                  <c:v>6.2027918223438263</c:v>
                </c:pt>
                <c:pt idx="81">
                  <c:v>7.0334229235101411</c:v>
                </c:pt>
                <c:pt idx="82">
                  <c:v>6.6337778197112618</c:v>
                </c:pt>
                <c:pt idx="83">
                  <c:v>6.1643915806191982</c:v>
                </c:pt>
                <c:pt idx="84">
                  <c:v>5.4732912673837735</c:v>
                </c:pt>
                <c:pt idx="85">
                  <c:v>5.2566061899721115</c:v>
                </c:pt>
                <c:pt idx="86">
                  <c:v>5.1316136170276732</c:v>
                </c:pt>
                <c:pt idx="87">
                  <c:v>3.6196718242081003</c:v>
                </c:pt>
                <c:pt idx="88">
                  <c:v>4.8564610234331163</c:v>
                </c:pt>
                <c:pt idx="89">
                  <c:v>5.0994212191981694</c:v>
                </c:pt>
                <c:pt idx="90">
                  <c:v>2.9317373783130982</c:v>
                </c:pt>
                <c:pt idx="91">
                  <c:v>2.9949555784643977</c:v>
                </c:pt>
                <c:pt idx="92">
                  <c:v>-3.1020071873444728</c:v>
                </c:pt>
                <c:pt idx="93">
                  <c:v>-4.0207514023777504</c:v>
                </c:pt>
                <c:pt idx="94">
                  <c:v>-3.7485607420644809</c:v>
                </c:pt>
                <c:pt idx="95">
                  <c:v>-3.6572129784497482</c:v>
                </c:pt>
                <c:pt idx="96">
                  <c:v>-3.4079030786972289</c:v>
                </c:pt>
                <c:pt idx="97">
                  <c:v>-3.3900529278595415</c:v>
                </c:pt>
                <c:pt idx="98">
                  <c:v>-3.7461525647111706</c:v>
                </c:pt>
                <c:pt idx="99">
                  <c:v>-3.8911341117212284</c:v>
                </c:pt>
                <c:pt idx="100">
                  <c:v>-4.018411209352287</c:v>
                </c:pt>
                <c:pt idx="101">
                  <c:v>-3.9907065538822444</c:v>
                </c:pt>
                <c:pt idx="102">
                  <c:v>-3.8502307504966486</c:v>
                </c:pt>
                <c:pt idx="103">
                  <c:v>-3.5652402159051388</c:v>
                </c:pt>
                <c:pt idx="104">
                  <c:v>0.35719232731594358</c:v>
                </c:pt>
                <c:pt idx="105">
                  <c:v>1.0622549146120182</c:v>
                </c:pt>
                <c:pt idx="106">
                  <c:v>0.77734338889975318</c:v>
                </c:pt>
                <c:pt idx="107">
                  <c:v>0.58774146503157065</c:v>
                </c:pt>
                <c:pt idx="108">
                  <c:v>1.9635811687777598</c:v>
                </c:pt>
                <c:pt idx="109">
                  <c:v>2.3577994028109948</c:v>
                </c:pt>
                <c:pt idx="110">
                  <c:v>2.5555778713032438</c:v>
                </c:pt>
                <c:pt idx="111">
                  <c:v>10.88488431624457</c:v>
                </c:pt>
                <c:pt idx="112">
                  <c:v>1.54822933704447</c:v>
                </c:pt>
                <c:pt idx="113">
                  <c:v>11.253836722610885</c:v>
                </c:pt>
                <c:pt idx="114">
                  <c:v>11.573468965889404</c:v>
                </c:pt>
                <c:pt idx="115">
                  <c:v>11.372431548306752</c:v>
                </c:pt>
                <c:pt idx="116">
                  <c:v>11.630058861001549</c:v>
                </c:pt>
                <c:pt idx="117">
                  <c:v>-2.0589982530930775</c:v>
                </c:pt>
                <c:pt idx="118">
                  <c:v>-1.8430168135403742</c:v>
                </c:pt>
                <c:pt idx="119">
                  <c:v>-3.2514117465304233</c:v>
                </c:pt>
                <c:pt idx="120">
                  <c:v>-4.846791725025926</c:v>
                </c:pt>
                <c:pt idx="121">
                  <c:v>-5.3049598476363444</c:v>
                </c:pt>
                <c:pt idx="122">
                  <c:v>-4.8640500965308036</c:v>
                </c:pt>
                <c:pt idx="123">
                  <c:v>-0.48207133658217105</c:v>
                </c:pt>
                <c:pt idx="124">
                  <c:v>4.6910795638457792</c:v>
                </c:pt>
                <c:pt idx="125">
                  <c:v>-3.7927293317425197</c:v>
                </c:pt>
                <c:pt idx="126">
                  <c:v>-3.8491702946003801</c:v>
                </c:pt>
                <c:pt idx="127">
                  <c:v>-3.388666932293618</c:v>
                </c:pt>
                <c:pt idx="128">
                  <c:v>-3.7063098003372206</c:v>
                </c:pt>
                <c:pt idx="129">
                  <c:v>-3.2417573139191607</c:v>
                </c:pt>
                <c:pt idx="130">
                  <c:v>-2.896661886975608</c:v>
                </c:pt>
                <c:pt idx="131">
                  <c:v>-0.52933904562403578</c:v>
                </c:pt>
                <c:pt idx="132">
                  <c:v>0.24526844774732329</c:v>
                </c:pt>
                <c:pt idx="133">
                  <c:v>-0.26052520822442604</c:v>
                </c:pt>
                <c:pt idx="134">
                  <c:v>-1.2951512636455795</c:v>
                </c:pt>
                <c:pt idx="135">
                  <c:v>-1.4391355835809092</c:v>
                </c:pt>
                <c:pt idx="136">
                  <c:v>2.2881502075368108</c:v>
                </c:pt>
                <c:pt idx="137">
                  <c:v>1.3192291976369837</c:v>
                </c:pt>
                <c:pt idx="138">
                  <c:v>0.90931415668107607</c:v>
                </c:pt>
                <c:pt idx="139">
                  <c:v>0.32185076311930422</c:v>
                </c:pt>
                <c:pt idx="140">
                  <c:v>0.51462540577832416</c:v>
                </c:pt>
                <c:pt idx="141">
                  <c:v>0.64457159056274338</c:v>
                </c:pt>
                <c:pt idx="142">
                  <c:v>-0.30396512328846159</c:v>
                </c:pt>
                <c:pt idx="143">
                  <c:v>-1.1111092364740707</c:v>
                </c:pt>
                <c:pt idx="144">
                  <c:v>-1.1495473112322969</c:v>
                </c:pt>
                <c:pt idx="145">
                  <c:v>-0.34096131221061121</c:v>
                </c:pt>
                <c:pt idx="146">
                  <c:v>0.53308816023930239</c:v>
                </c:pt>
                <c:pt idx="147">
                  <c:v>0.57446203523737194</c:v>
                </c:pt>
                <c:pt idx="148">
                  <c:v>0.53373392703420608</c:v>
                </c:pt>
                <c:pt idx="149">
                  <c:v>0.81219070619993217</c:v>
                </c:pt>
                <c:pt idx="150">
                  <c:v>9.8281649859786255E-2</c:v>
                </c:pt>
                <c:pt idx="151">
                  <c:v>-0.38502532748396279</c:v>
                </c:pt>
                <c:pt idx="152">
                  <c:v>0.1085405076792189</c:v>
                </c:pt>
                <c:pt idx="153">
                  <c:v>0.22134635535624486</c:v>
                </c:pt>
                <c:pt idx="154">
                  <c:v>0.4430565503703871</c:v>
                </c:pt>
                <c:pt idx="155">
                  <c:v>0.90846428651658251</c:v>
                </c:pt>
                <c:pt idx="156">
                  <c:v>-2.7868607833127115</c:v>
                </c:pt>
                <c:pt idx="157">
                  <c:v>-2.6346507371252126</c:v>
                </c:pt>
                <c:pt idx="158">
                  <c:v>-2.3116716630248257</c:v>
                </c:pt>
                <c:pt idx="159">
                  <c:v>-2.5925349161254894</c:v>
                </c:pt>
                <c:pt idx="160">
                  <c:v>-2.4432015045750344</c:v>
                </c:pt>
                <c:pt idx="161">
                  <c:v>1.0364956053758512</c:v>
                </c:pt>
                <c:pt idx="162">
                  <c:v>2.0833094559655696</c:v>
                </c:pt>
                <c:pt idx="163">
                  <c:v>3.0206816740955498</c:v>
                </c:pt>
                <c:pt idx="164">
                  <c:v>2.1221233938147277</c:v>
                </c:pt>
                <c:pt idx="165">
                  <c:v>3.2110008767791638</c:v>
                </c:pt>
                <c:pt idx="166">
                  <c:v>4.6968151318018867</c:v>
                </c:pt>
                <c:pt idx="167">
                  <c:v>4.8265354839560937</c:v>
                </c:pt>
                <c:pt idx="168">
                  <c:v>8.7170078513063487</c:v>
                </c:pt>
                <c:pt idx="169">
                  <c:v>8.973920359348341</c:v>
                </c:pt>
                <c:pt idx="170">
                  <c:v>15.655164080422782</c:v>
                </c:pt>
                <c:pt idx="171">
                  <c:v>14.172011926248858</c:v>
                </c:pt>
                <c:pt idx="172">
                  <c:v>12.771582314965274</c:v>
                </c:pt>
                <c:pt idx="173">
                  <c:v>9.936088404556191</c:v>
                </c:pt>
                <c:pt idx="174">
                  <c:v>11.515235966104784</c:v>
                </c:pt>
                <c:pt idx="175">
                  <c:v>12.559629682793497</c:v>
                </c:pt>
                <c:pt idx="176">
                  <c:v>14.532381938536041</c:v>
                </c:pt>
                <c:pt idx="177">
                  <c:v>14.382492744133096</c:v>
                </c:pt>
                <c:pt idx="178">
                  <c:v>13.488756813802722</c:v>
                </c:pt>
                <c:pt idx="179">
                  <c:v>15.321203180804666</c:v>
                </c:pt>
                <c:pt idx="180">
                  <c:v>15.597334600686313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DE8E-4D28-A658-D64FC337542A}"/>
            </c:ext>
          </c:extLst>
        </c:ser>
        <c:ser>
          <c:idx val="19"/>
          <c:order val="19"/>
          <c:tx>
            <c:strRef>
              <c:f>Sheet1!$B$101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cat>
            <c:strRef>
              <c:f>Sheet1!$BK$2:$IL$2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Sheet1!$BK$114:$IL$114</c:f>
              <c:numCache>
                <c:formatCode>General</c:formatCode>
                <c:ptCount val="184"/>
                <c:pt idx="0">
                  <c:v>15.633187772925867</c:v>
                </c:pt>
                <c:pt idx="1">
                  <c:v>14.991181657848315</c:v>
                </c:pt>
                <c:pt idx="2">
                  <c:v>16.013925152306339</c:v>
                </c:pt>
                <c:pt idx="3">
                  <c:v>11.695906432748517</c:v>
                </c:pt>
                <c:pt idx="4">
                  <c:v>13.964686998394612</c:v>
                </c:pt>
                <c:pt idx="5">
                  <c:v>18.116520351157504</c:v>
                </c:pt>
                <c:pt idx="6">
                  <c:v>19.101123595505985</c:v>
                </c:pt>
                <c:pt idx="7">
                  <c:v>17.440000000000399</c:v>
                </c:pt>
                <c:pt idx="8">
                  <c:v>15.243415802074486</c:v>
                </c:pt>
                <c:pt idx="9">
                  <c:v>-10.834670947030475</c:v>
                </c:pt>
                <c:pt idx="10">
                  <c:v>-1.8461538461538862</c:v>
                </c:pt>
                <c:pt idx="11">
                  <c:v>-10.128495842781588</c:v>
                </c:pt>
                <c:pt idx="12">
                  <c:v>-11.933534743202481</c:v>
                </c:pt>
                <c:pt idx="13">
                  <c:v>-9.8926380368098243</c:v>
                </c:pt>
                <c:pt idx="14">
                  <c:v>-13.353338334583681</c:v>
                </c:pt>
                <c:pt idx="15">
                  <c:v>-12.864622288706032</c:v>
                </c:pt>
                <c:pt idx="16">
                  <c:v>-17.042253521126547</c:v>
                </c:pt>
                <c:pt idx="17">
                  <c:v>-15.675675675675885</c:v>
                </c:pt>
                <c:pt idx="18">
                  <c:v>-15.36388140161748</c:v>
                </c:pt>
                <c:pt idx="19">
                  <c:v>-13.419618528610638</c:v>
                </c:pt>
                <c:pt idx="20">
                  <c:v>-13.573407202215677</c:v>
                </c:pt>
                <c:pt idx="21">
                  <c:v>9.9909990999100327</c:v>
                </c:pt>
                <c:pt idx="22">
                  <c:v>-3.4482758620688889</c:v>
                </c:pt>
                <c:pt idx="23">
                  <c:v>3.8687973086627534</c:v>
                </c:pt>
                <c:pt idx="24">
                  <c:v>6.089193825042873</c:v>
                </c:pt>
                <c:pt idx="25">
                  <c:v>5.2765957446808498</c:v>
                </c:pt>
                <c:pt idx="26">
                  <c:v>7.2727272727273338</c:v>
                </c:pt>
                <c:pt idx="27">
                  <c:v>10.643776824034324</c:v>
                </c:pt>
                <c:pt idx="28">
                  <c:v>10.950764006791177</c:v>
                </c:pt>
                <c:pt idx="29">
                  <c:v>4.8076923076923199</c:v>
                </c:pt>
                <c:pt idx="30">
                  <c:v>6.8471337579615072</c:v>
                </c:pt>
                <c:pt idx="31">
                  <c:v>5.5861526357195812</c:v>
                </c:pt>
                <c:pt idx="32">
                  <c:v>7.2115384615381455</c:v>
                </c:pt>
                <c:pt idx="33">
                  <c:v>9.1653027823237991</c:v>
                </c:pt>
                <c:pt idx="34">
                  <c:v>8.3603896103890509</c:v>
                </c:pt>
                <c:pt idx="35">
                  <c:v>9.3927125506077633</c:v>
                </c:pt>
                <c:pt idx="36">
                  <c:v>11.156022635408569</c:v>
                </c:pt>
                <c:pt idx="37">
                  <c:v>13.015359741310048</c:v>
                </c:pt>
                <c:pt idx="38">
                  <c:v>16.222760290556401</c:v>
                </c:pt>
                <c:pt idx="39">
                  <c:v>12.257564003102942</c:v>
                </c:pt>
                <c:pt idx="40">
                  <c:v>10.941086457536366</c:v>
                </c:pt>
                <c:pt idx="41">
                  <c:v>10.626911314984442</c:v>
                </c:pt>
                <c:pt idx="42">
                  <c:v>8.2712369597620814</c:v>
                </c:pt>
                <c:pt idx="43">
                  <c:v>8.494783904620741</c:v>
                </c:pt>
                <c:pt idx="44">
                  <c:v>9.0433482810164332</c:v>
                </c:pt>
                <c:pt idx="45">
                  <c:v>8.7706146926536768</c:v>
                </c:pt>
                <c:pt idx="46">
                  <c:v>9.4382022471917271</c:v>
                </c:pt>
                <c:pt idx="47">
                  <c:v>9.0303478904511838</c:v>
                </c:pt>
                <c:pt idx="48">
                  <c:v>7.8545454545447546</c:v>
                </c:pt>
                <c:pt idx="49">
                  <c:v>6.223175965664911</c:v>
                </c:pt>
                <c:pt idx="50">
                  <c:v>4.0277777777778985</c:v>
                </c:pt>
                <c:pt idx="51">
                  <c:v>4.6302695231511803</c:v>
                </c:pt>
                <c:pt idx="52">
                  <c:v>4.000000000000103</c:v>
                </c:pt>
                <c:pt idx="53">
                  <c:v>2.4187975120940077</c:v>
                </c:pt>
                <c:pt idx="54">
                  <c:v>1.8582243633861666</c:v>
                </c:pt>
                <c:pt idx="55">
                  <c:v>3.7774725274724092</c:v>
                </c:pt>
                <c:pt idx="56">
                  <c:v>4.3180260452363157</c:v>
                </c:pt>
                <c:pt idx="57">
                  <c:v>3.9283252929017949</c:v>
                </c:pt>
                <c:pt idx="58">
                  <c:v>1.7796030116352513</c:v>
                </c:pt>
                <c:pt idx="59">
                  <c:v>0.47522063815361554</c:v>
                </c:pt>
                <c:pt idx="60">
                  <c:v>-0.33715441672261526</c:v>
                </c:pt>
                <c:pt idx="61">
                  <c:v>-0.18922185905148495</c:v>
                </c:pt>
                <c:pt idx="62">
                  <c:v>-1.3567404657405202</c:v>
                </c:pt>
                <c:pt idx="63">
                  <c:v>-2.8078577825245126</c:v>
                </c:pt>
                <c:pt idx="64">
                  <c:v>-3.8317342301502593</c:v>
                </c:pt>
                <c:pt idx="65">
                  <c:v>-1.9596191212438978</c:v>
                </c:pt>
                <c:pt idx="66">
                  <c:v>-1.2077681290507893</c:v>
                </c:pt>
                <c:pt idx="67">
                  <c:v>-2.8553438482761813</c:v>
                </c:pt>
                <c:pt idx="68">
                  <c:v>-3.2861165599466737</c:v>
                </c:pt>
                <c:pt idx="69">
                  <c:v>-2.6669336855583916</c:v>
                </c:pt>
                <c:pt idx="70">
                  <c:v>-1.6493463105097668</c:v>
                </c:pt>
                <c:pt idx="71">
                  <c:v>-0.90631230102009785</c:v>
                </c:pt>
                <c:pt idx="72">
                  <c:v>-1.5965808833298838</c:v>
                </c:pt>
                <c:pt idx="73">
                  <c:v>-2.4895027643979137</c:v>
                </c:pt>
                <c:pt idx="74">
                  <c:v>-1.943490610020411</c:v>
                </c:pt>
                <c:pt idx="75">
                  <c:v>-1.7113369322197511</c:v>
                </c:pt>
                <c:pt idx="76">
                  <c:v>-0.32025302607010558</c:v>
                </c:pt>
                <c:pt idx="77">
                  <c:v>-0.59354359978392868</c:v>
                </c:pt>
                <c:pt idx="78">
                  <c:v>-0.79620481894267181</c:v>
                </c:pt>
                <c:pt idx="79">
                  <c:v>-1.0550311018019285</c:v>
                </c:pt>
                <c:pt idx="80">
                  <c:v>-1.6333585851539192</c:v>
                </c:pt>
                <c:pt idx="81">
                  <c:v>-2.494365419850316</c:v>
                </c:pt>
                <c:pt idx="82">
                  <c:v>-3.3915125371209451</c:v>
                </c:pt>
                <c:pt idx="83">
                  <c:v>-7.6744066282831911</c:v>
                </c:pt>
                <c:pt idx="84">
                  <c:v>-10.28369362336241</c:v>
                </c:pt>
                <c:pt idx="85">
                  <c:v>-9.1217787366391025</c:v>
                </c:pt>
                <c:pt idx="86">
                  <c:v>-8.1547063309103134</c:v>
                </c:pt>
                <c:pt idx="87">
                  <c:v>-7.7684287151633962</c:v>
                </c:pt>
                <c:pt idx="88">
                  <c:v>-6.1589733468685681</c:v>
                </c:pt>
                <c:pt idx="89">
                  <c:v>-5.9372429030595919</c:v>
                </c:pt>
                <c:pt idx="90">
                  <c:v>-5.961078051463983</c:v>
                </c:pt>
                <c:pt idx="91">
                  <c:v>-6.8057144105209408</c:v>
                </c:pt>
                <c:pt idx="92">
                  <c:v>-8.6971503081532049</c:v>
                </c:pt>
                <c:pt idx="93">
                  <c:v>-8.4524612364554503</c:v>
                </c:pt>
                <c:pt idx="94">
                  <c:v>-7.413893179962197</c:v>
                </c:pt>
                <c:pt idx="95">
                  <c:v>-5.1206261570413689</c:v>
                </c:pt>
                <c:pt idx="96">
                  <c:v>-3.2327259024351256</c:v>
                </c:pt>
                <c:pt idx="97">
                  <c:v>-4.6907933471466645</c:v>
                </c:pt>
                <c:pt idx="98">
                  <c:v>-4.6862850563857155</c:v>
                </c:pt>
                <c:pt idx="99">
                  <c:v>-4.405170107364083</c:v>
                </c:pt>
                <c:pt idx="100">
                  <c:v>-5.0799437492463833</c:v>
                </c:pt>
                <c:pt idx="101">
                  <c:v>-3.5894594382374754</c:v>
                </c:pt>
                <c:pt idx="102">
                  <c:v>-2.3759349643103276</c:v>
                </c:pt>
                <c:pt idx="103">
                  <c:v>-1.3154498428328234</c:v>
                </c:pt>
                <c:pt idx="104">
                  <c:v>0.55433091145866453</c:v>
                </c:pt>
                <c:pt idx="105">
                  <c:v>1.8840386205044353</c:v>
                </c:pt>
                <c:pt idx="106">
                  <c:v>1.5395165937824922</c:v>
                </c:pt>
                <c:pt idx="107">
                  <c:v>3.7616127502088514</c:v>
                </c:pt>
                <c:pt idx="108">
                  <c:v>6.0847805423941468</c:v>
                </c:pt>
                <c:pt idx="109">
                  <c:v>6.838048120218625</c:v>
                </c:pt>
                <c:pt idx="110">
                  <c:v>5.6066297476324412</c:v>
                </c:pt>
                <c:pt idx="111">
                  <c:v>4.7328875902764338</c:v>
                </c:pt>
                <c:pt idx="112">
                  <c:v>3.5738516800537128</c:v>
                </c:pt>
                <c:pt idx="113">
                  <c:v>1.7590365692844439</c:v>
                </c:pt>
                <c:pt idx="114">
                  <c:v>1.0840258323241316</c:v>
                </c:pt>
                <c:pt idx="115">
                  <c:v>1.0398329251318663</c:v>
                </c:pt>
                <c:pt idx="116">
                  <c:v>1.2548497915645729</c:v>
                </c:pt>
                <c:pt idx="117">
                  <c:v>7.7528656318686241E-4</c:v>
                </c:pt>
                <c:pt idx="118">
                  <c:v>0.61218373375542046</c:v>
                </c:pt>
                <c:pt idx="119">
                  <c:v>0.7267503827195354</c:v>
                </c:pt>
                <c:pt idx="120">
                  <c:v>0.19596796032015426</c:v>
                </c:pt>
                <c:pt idx="121">
                  <c:v>1.1467637061507612</c:v>
                </c:pt>
                <c:pt idx="122">
                  <c:v>1.4115842536536611</c:v>
                </c:pt>
                <c:pt idx="123">
                  <c:v>1.9561163053130466</c:v>
                </c:pt>
                <c:pt idx="124">
                  <c:v>3.0471164023898911</c:v>
                </c:pt>
                <c:pt idx="125">
                  <c:v>4.7097258677599037</c:v>
                </c:pt>
                <c:pt idx="126">
                  <c:v>4.9787093348901301</c:v>
                </c:pt>
                <c:pt idx="127">
                  <c:v>5.6541354602595764</c:v>
                </c:pt>
                <c:pt idx="128">
                  <c:v>5.2480483131483746</c:v>
                </c:pt>
                <c:pt idx="129">
                  <c:v>6.4736807975043522</c:v>
                </c:pt>
                <c:pt idx="130">
                  <c:v>6.611954898102244</c:v>
                </c:pt>
                <c:pt idx="131">
                  <c:v>5.7060833661397474</c:v>
                </c:pt>
                <c:pt idx="132">
                  <c:v>3.0849386494356352</c:v>
                </c:pt>
                <c:pt idx="133">
                  <c:v>2.2076356983147174</c:v>
                </c:pt>
                <c:pt idx="134">
                  <c:v>2.7024476772752219</c:v>
                </c:pt>
                <c:pt idx="135">
                  <c:v>2.2085084800171852</c:v>
                </c:pt>
                <c:pt idx="136">
                  <c:v>1.5516365206020022</c:v>
                </c:pt>
                <c:pt idx="137">
                  <c:v>0.20829556795372559</c:v>
                </c:pt>
                <c:pt idx="138">
                  <c:v>-0.21578743274482637</c:v>
                </c:pt>
                <c:pt idx="139">
                  <c:v>-0.2813778950143131</c:v>
                </c:pt>
                <c:pt idx="140">
                  <c:v>-2.9898701374985865E-2</c:v>
                </c:pt>
                <c:pt idx="141">
                  <c:v>0.15152589751539758</c:v>
                </c:pt>
                <c:pt idx="142">
                  <c:v>-0.75781634659316666</c:v>
                </c:pt>
                <c:pt idx="143">
                  <c:v>-0.33057284990314223</c:v>
                </c:pt>
                <c:pt idx="144">
                  <c:v>2.0499943904567597</c:v>
                </c:pt>
                <c:pt idx="145">
                  <c:v>0.92835577876774122</c:v>
                </c:pt>
                <c:pt idx="146">
                  <c:v>-3.4819890156776196</c:v>
                </c:pt>
                <c:pt idx="147">
                  <c:v>-7.4507013286432668</c:v>
                </c:pt>
                <c:pt idx="148">
                  <c:v>-8.8962479679630757</c:v>
                </c:pt>
                <c:pt idx="149">
                  <c:v>-8.8136481974201182</c:v>
                </c:pt>
                <c:pt idx="150">
                  <c:v>-7.5494448602808735</c:v>
                </c:pt>
                <c:pt idx="151">
                  <c:v>-7.1065825255188937</c:v>
                </c:pt>
                <c:pt idx="152">
                  <c:v>-7.0851565208105605</c:v>
                </c:pt>
                <c:pt idx="153">
                  <c:v>-7.9549166595829863</c:v>
                </c:pt>
                <c:pt idx="154">
                  <c:v>-7.4258050367304591</c:v>
                </c:pt>
                <c:pt idx="155">
                  <c:v>-6.6067529660294362</c:v>
                </c:pt>
                <c:pt idx="156">
                  <c:v>-4.8147293217754825</c:v>
                </c:pt>
                <c:pt idx="157">
                  <c:v>-2.8022568069360982</c:v>
                </c:pt>
                <c:pt idx="158">
                  <c:v>2.5052444964895475</c:v>
                </c:pt>
                <c:pt idx="159">
                  <c:v>7.4507417280046697</c:v>
                </c:pt>
                <c:pt idx="160">
                  <c:v>8.9894281743837077</c:v>
                </c:pt>
                <c:pt idx="161">
                  <c:v>8.8656856728042062</c:v>
                </c:pt>
                <c:pt idx="162">
                  <c:v>10.156735605970614</c:v>
                </c:pt>
                <c:pt idx="163">
                  <c:v>11.409690646133143</c:v>
                </c:pt>
                <c:pt idx="164">
                  <c:v>11.411917972870759</c:v>
                </c:pt>
                <c:pt idx="165">
                  <c:v>16.021798712903383</c:v>
                </c:pt>
                <c:pt idx="166">
                  <c:v>15.889999236707522</c:v>
                </c:pt>
                <c:pt idx="167">
                  <c:v>13.567052862711728</c:v>
                </c:pt>
                <c:pt idx="168">
                  <c:v>12.906009734834869</c:v>
                </c:pt>
                <c:pt idx="169">
                  <c:v>13.926566814315036</c:v>
                </c:pt>
                <c:pt idx="170">
                  <c:v>17.51364572165761</c:v>
                </c:pt>
                <c:pt idx="171">
                  <c:v>19.350971628574086</c:v>
                </c:pt>
                <c:pt idx="172">
                  <c:v>21.818891197081776</c:v>
                </c:pt>
                <c:pt idx="173">
                  <c:v>30.515657747468968</c:v>
                </c:pt>
                <c:pt idx="174">
                  <c:v>23.279914398650117</c:v>
                </c:pt>
                <c:pt idx="175">
                  <c:v>17.180084689674715</c:v>
                </c:pt>
                <c:pt idx="176">
                  <c:v>14.120170188491441</c:v>
                </c:pt>
                <c:pt idx="177">
                  <c:v>10.262322797983273</c:v>
                </c:pt>
                <c:pt idx="178">
                  <c:v>10.53634635840381</c:v>
                </c:pt>
                <c:pt idx="179">
                  <c:v>11.86312230356892</c:v>
                </c:pt>
                <c:pt idx="180">
                  <c:v>11.110304364897978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DE8E-4D28-A658-D64FC33754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2284159"/>
        <c:axId val="1602281759"/>
      </c:lineChart>
      <c:catAx>
        <c:axId val="1602284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2281759"/>
        <c:crosses val="autoZero"/>
        <c:auto val="1"/>
        <c:lblAlgn val="ctr"/>
        <c:lblOffset val="100"/>
        <c:noMultiLvlLbl val="0"/>
      </c:catAx>
      <c:valAx>
        <c:axId val="16022817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22841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="1"/>
              <a:t>Republic of North Macedonia:</a:t>
            </a:r>
            <a:r>
              <a:rPr lang="en-GB" b="1" baseline="0"/>
              <a:t> CPI of different chapters</a:t>
            </a:r>
            <a:endParaRPr lang="en-GB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7"/>
          <c:order val="0"/>
          <c:tx>
            <c:strRef>
              <c:f>Sheet1!$B$3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Sheet1!$C$3:$IL$3</c:f>
            </c:numRef>
          </c:val>
          <c:smooth val="0"/>
          <c:extLst>
            <c:ext xmlns:c16="http://schemas.microsoft.com/office/drawing/2014/chart" uri="{C3380CC4-5D6E-409C-BE32-E72D297353CC}">
              <c16:uniqueId val="{00000000-25A1-481A-BCB9-2CE4F59CCBDF}"/>
            </c:ext>
          </c:extLst>
        </c:ser>
        <c:ser>
          <c:idx val="8"/>
          <c:order val="1"/>
          <c:tx>
            <c:strRef>
              <c:f>Sheet1!$B$4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Sheet1!$C$4:$IL$4</c:f>
            </c:numRef>
          </c:val>
          <c:smooth val="0"/>
          <c:extLst>
            <c:ext xmlns:c16="http://schemas.microsoft.com/office/drawing/2014/chart" uri="{C3380CC4-5D6E-409C-BE32-E72D297353CC}">
              <c16:uniqueId val="{00000001-25A1-481A-BCB9-2CE4F59CCBDF}"/>
            </c:ext>
          </c:extLst>
        </c:ser>
        <c:ser>
          <c:idx val="9"/>
          <c:order val="2"/>
          <c:tx>
            <c:strRef>
              <c:f>Sheet1!$B$5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Sheet1!$C$5:$IL$5</c:f>
            </c:numRef>
          </c:val>
          <c:smooth val="0"/>
          <c:extLst>
            <c:ext xmlns:c16="http://schemas.microsoft.com/office/drawing/2014/chart" uri="{C3380CC4-5D6E-409C-BE32-E72D297353CC}">
              <c16:uniqueId val="{00000002-25A1-481A-BCB9-2CE4F59CCBDF}"/>
            </c:ext>
          </c:extLst>
        </c:ser>
        <c:ser>
          <c:idx val="10"/>
          <c:order val="3"/>
          <c:tx>
            <c:strRef>
              <c:f>Sheet1!$B$6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Sheet1!$C$6:$IL$6</c:f>
            </c:numRef>
          </c:val>
          <c:smooth val="0"/>
          <c:extLst>
            <c:ext xmlns:c16="http://schemas.microsoft.com/office/drawing/2014/chart" uri="{C3380CC4-5D6E-409C-BE32-E72D297353CC}">
              <c16:uniqueId val="{00000003-25A1-481A-BCB9-2CE4F59CCBDF}"/>
            </c:ext>
          </c:extLst>
        </c:ser>
        <c:ser>
          <c:idx val="11"/>
          <c:order val="4"/>
          <c:tx>
            <c:strRef>
              <c:f>Sheet1!$B$7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Sheet1!$C$7:$IL$7</c:f>
            </c:numRef>
          </c:val>
          <c:smooth val="0"/>
          <c:extLst>
            <c:ext xmlns:c16="http://schemas.microsoft.com/office/drawing/2014/chart" uri="{C3380CC4-5D6E-409C-BE32-E72D297353CC}">
              <c16:uniqueId val="{00000004-25A1-481A-BCB9-2CE4F59CCBDF}"/>
            </c:ext>
          </c:extLst>
        </c:ser>
        <c:ser>
          <c:idx val="12"/>
          <c:order val="5"/>
          <c:tx>
            <c:strRef>
              <c:f>Sheet1!$B$8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Sheet1!$C$8:$IL$8</c:f>
            </c:numRef>
          </c:val>
          <c:smooth val="0"/>
          <c:extLst>
            <c:ext xmlns:c16="http://schemas.microsoft.com/office/drawing/2014/chart" uri="{C3380CC4-5D6E-409C-BE32-E72D297353CC}">
              <c16:uniqueId val="{00000005-25A1-481A-BCB9-2CE4F59CCBDF}"/>
            </c:ext>
          </c:extLst>
        </c:ser>
        <c:ser>
          <c:idx val="13"/>
          <c:order val="6"/>
          <c:tx>
            <c:strRef>
              <c:f>Sheet1!$B$9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Sheet1!$C$9:$IL$9</c:f>
            </c:numRef>
          </c:val>
          <c:smooth val="0"/>
          <c:extLst>
            <c:ext xmlns:c16="http://schemas.microsoft.com/office/drawing/2014/chart" uri="{C3380CC4-5D6E-409C-BE32-E72D297353CC}">
              <c16:uniqueId val="{00000006-25A1-481A-BCB9-2CE4F59CCBDF}"/>
            </c:ext>
          </c:extLst>
        </c:ser>
        <c:ser>
          <c:idx val="14"/>
          <c:order val="7"/>
          <c:tx>
            <c:strRef>
              <c:f>Sheet1!$B$10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Sheet1!$C$10:$IL$10</c:f>
            </c:numRef>
          </c:val>
          <c:smooth val="0"/>
          <c:extLst>
            <c:ext xmlns:c16="http://schemas.microsoft.com/office/drawing/2014/chart" uri="{C3380CC4-5D6E-409C-BE32-E72D297353CC}">
              <c16:uniqueId val="{00000007-25A1-481A-BCB9-2CE4F59CCBDF}"/>
            </c:ext>
          </c:extLst>
        </c:ser>
        <c:ser>
          <c:idx val="15"/>
          <c:order val="8"/>
          <c:tx>
            <c:strRef>
              <c:f>Sheet1!$B$17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Sheet1!$AM$17:$IK$17</c:f>
            </c:numRef>
          </c:val>
          <c:smooth val="0"/>
          <c:extLst>
            <c:ext xmlns:c16="http://schemas.microsoft.com/office/drawing/2014/chart" uri="{C3380CC4-5D6E-409C-BE32-E72D297353CC}">
              <c16:uniqueId val="{00000008-25A1-481A-BCB9-2CE4F59CCBDF}"/>
            </c:ext>
          </c:extLst>
        </c:ser>
        <c:ser>
          <c:idx val="16"/>
          <c:order val="9"/>
          <c:tx>
            <c:strRef>
              <c:f>Sheet1!$B$20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Sheet1!$AM$20:$IK$20</c:f>
            </c:numRef>
          </c:val>
          <c:smooth val="0"/>
          <c:extLst>
            <c:ext xmlns:c16="http://schemas.microsoft.com/office/drawing/2014/chart" uri="{C3380CC4-5D6E-409C-BE32-E72D297353CC}">
              <c16:uniqueId val="{00000009-25A1-481A-BCB9-2CE4F59CCBDF}"/>
            </c:ext>
          </c:extLst>
        </c:ser>
        <c:ser>
          <c:idx val="17"/>
          <c:order val="10"/>
          <c:tx>
            <c:strRef>
              <c:f>Sheet1!$B$23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Sheet1!$AM$23:$IK$23</c:f>
            </c:numRef>
          </c:val>
          <c:smooth val="0"/>
          <c:extLst>
            <c:ext xmlns:c16="http://schemas.microsoft.com/office/drawing/2014/chart" uri="{C3380CC4-5D6E-409C-BE32-E72D297353CC}">
              <c16:uniqueId val="{0000000A-25A1-481A-BCB9-2CE4F59CCBDF}"/>
            </c:ext>
          </c:extLst>
        </c:ser>
        <c:ser>
          <c:idx val="18"/>
          <c:order val="11"/>
          <c:tx>
            <c:strRef>
              <c:f>Sheet1!$B$30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Sheet1!$AM$30:$IK$30</c:f>
            </c:numRef>
          </c:val>
          <c:smooth val="0"/>
          <c:extLst>
            <c:ext xmlns:c16="http://schemas.microsoft.com/office/drawing/2014/chart" uri="{C3380CC4-5D6E-409C-BE32-E72D297353CC}">
              <c16:uniqueId val="{0000000B-25A1-481A-BCB9-2CE4F59CCBDF}"/>
            </c:ext>
          </c:extLst>
        </c:ser>
        <c:ser>
          <c:idx val="19"/>
          <c:order val="12"/>
          <c:tx>
            <c:strRef>
              <c:f>Sheet1!$B$33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Sheet1!$AM$33:$IK$33</c:f>
            </c:numRef>
          </c:val>
          <c:smooth val="0"/>
          <c:extLst>
            <c:ext xmlns:c16="http://schemas.microsoft.com/office/drawing/2014/chart" uri="{C3380CC4-5D6E-409C-BE32-E72D297353CC}">
              <c16:uniqueId val="{0000000C-25A1-481A-BCB9-2CE4F59CCBDF}"/>
            </c:ext>
          </c:extLst>
        </c:ser>
        <c:ser>
          <c:idx val="20"/>
          <c:order val="13"/>
          <c:tx>
            <c:strRef>
              <c:f>Sheet1!$B$36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Sheet1!$AM$36:$IK$36</c:f>
            </c:numRef>
          </c:val>
          <c:smooth val="0"/>
          <c:extLst>
            <c:ext xmlns:c16="http://schemas.microsoft.com/office/drawing/2014/chart" uri="{C3380CC4-5D6E-409C-BE32-E72D297353CC}">
              <c16:uniqueId val="{0000000D-25A1-481A-BCB9-2CE4F59CCBDF}"/>
            </c:ext>
          </c:extLst>
        </c:ser>
        <c:ser>
          <c:idx val="21"/>
          <c:order val="14"/>
          <c:tx>
            <c:strRef>
              <c:f>Sheet1!$B$43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Sheet1!$AM$82:$IL$82</c:f>
            </c:numRef>
          </c:val>
          <c:smooth val="0"/>
          <c:extLst>
            <c:ext xmlns:c16="http://schemas.microsoft.com/office/drawing/2014/chart" uri="{C3380CC4-5D6E-409C-BE32-E72D297353CC}">
              <c16:uniqueId val="{0000000E-25A1-481A-BCB9-2CE4F59CCBDF}"/>
            </c:ext>
          </c:extLst>
        </c:ser>
        <c:ser>
          <c:idx val="22"/>
          <c:order val="15"/>
          <c:tx>
            <c:strRef>
              <c:f>Sheet1!$B$46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Sheet1!$AM$85:$IL$85</c:f>
            </c:numRef>
          </c:val>
          <c:smooth val="0"/>
          <c:extLst>
            <c:ext xmlns:c16="http://schemas.microsoft.com/office/drawing/2014/chart" uri="{C3380CC4-5D6E-409C-BE32-E72D297353CC}">
              <c16:uniqueId val="{0000000F-25A1-481A-BCB9-2CE4F59CCBDF}"/>
            </c:ext>
          </c:extLst>
        </c:ser>
        <c:ser>
          <c:idx val="23"/>
          <c:order val="16"/>
          <c:tx>
            <c:strRef>
              <c:f>Sheet1!$B$49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Sheet1!$AM$88:$IL$88</c:f>
            </c:numRef>
          </c:val>
          <c:smooth val="0"/>
          <c:extLst>
            <c:ext xmlns:c16="http://schemas.microsoft.com/office/drawing/2014/chart" uri="{C3380CC4-5D6E-409C-BE32-E72D297353CC}">
              <c16:uniqueId val="{00000010-25A1-481A-BCB9-2CE4F59CCBDF}"/>
            </c:ext>
          </c:extLst>
        </c:ser>
        <c:ser>
          <c:idx val="24"/>
          <c:order val="17"/>
          <c:tx>
            <c:strRef>
              <c:f>Sheet1!$B$95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Sheet1!$BK$108:$IL$108</c:f>
            </c:numRef>
          </c:val>
          <c:smooth val="0"/>
          <c:extLst>
            <c:ext xmlns:c16="http://schemas.microsoft.com/office/drawing/2014/chart" uri="{C3380CC4-5D6E-409C-BE32-E72D297353CC}">
              <c16:uniqueId val="{00000011-25A1-481A-BCB9-2CE4F59CCBDF}"/>
            </c:ext>
          </c:extLst>
        </c:ser>
        <c:ser>
          <c:idx val="25"/>
          <c:order val="18"/>
          <c:tx>
            <c:strRef>
              <c:f>Sheet1!$B$98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Sheet1!$BK$111:$IL$111</c:f>
            </c:numRef>
          </c:val>
          <c:smooth val="0"/>
          <c:extLst>
            <c:ext xmlns:c16="http://schemas.microsoft.com/office/drawing/2014/chart" uri="{C3380CC4-5D6E-409C-BE32-E72D297353CC}">
              <c16:uniqueId val="{00000012-25A1-481A-BCB9-2CE4F59CCBDF}"/>
            </c:ext>
          </c:extLst>
        </c:ser>
        <c:ser>
          <c:idx val="26"/>
          <c:order val="19"/>
          <c:tx>
            <c:strRef>
              <c:f>Sheet1!$B$101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Sheet1!$BK$114:$IL$114</c:f>
            </c:numRef>
          </c:val>
          <c:smooth val="0"/>
          <c:extLst>
            <c:ext xmlns:c16="http://schemas.microsoft.com/office/drawing/2014/chart" uri="{C3380CC4-5D6E-409C-BE32-E72D297353CC}">
              <c16:uniqueId val="{00000013-25A1-481A-BCB9-2CE4F59CCBDF}"/>
            </c:ext>
          </c:extLst>
        </c:ser>
        <c:ser>
          <c:idx val="0"/>
          <c:order val="20"/>
          <c:tx>
            <c:strRef>
              <c:f>Sheet1!$B$147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Sheet1!$C$147:$II$147</c:f>
              <c:numCache>
                <c:formatCode>General</c:formatCode>
                <c:ptCount val="241"/>
                <c:pt idx="0">
                  <c:v>-2.0038061121683555</c:v>
                </c:pt>
                <c:pt idx="1">
                  <c:v>-3.1662564332065326</c:v>
                </c:pt>
                <c:pt idx="2">
                  <c:v>-3.9649044868947216</c:v>
                </c:pt>
                <c:pt idx="3">
                  <c:v>-3.5099337748344293</c:v>
                </c:pt>
                <c:pt idx="4">
                  <c:v>-2.89694825298541</c:v>
                </c:pt>
                <c:pt idx="5">
                  <c:v>-1.3349926462269563</c:v>
                </c:pt>
                <c:pt idx="6">
                  <c:v>0.13997433803801509</c:v>
                </c:pt>
                <c:pt idx="7">
                  <c:v>-0.54562340376131746</c:v>
                </c:pt>
                <c:pt idx="8">
                  <c:v>-1.4963167587476949</c:v>
                </c:pt>
                <c:pt idx="9">
                  <c:v>-1.880302682870902</c:v>
                </c:pt>
                <c:pt idx="10">
                  <c:v>-0.80128205128205454</c:v>
                </c:pt>
                <c:pt idx="11">
                  <c:v>0.2640946147663219</c:v>
                </c:pt>
                <c:pt idx="12">
                  <c:v>0.26273703449850327</c:v>
                </c:pt>
                <c:pt idx="13">
                  <c:v>-8.0878105141528808E-2</c:v>
                </c:pt>
                <c:pt idx="14">
                  <c:v>-0.2081646813923819</c:v>
                </c:pt>
                <c:pt idx="15">
                  <c:v>-2.7568062228322998</c:v>
                </c:pt>
                <c:pt idx="16">
                  <c:v>-2.6987018902300051</c:v>
                </c:pt>
                <c:pt idx="17">
                  <c:v>-3.2565072812750708</c:v>
                </c:pt>
                <c:pt idx="18">
                  <c:v>-3.7856726849155504</c:v>
                </c:pt>
                <c:pt idx="19">
                  <c:v>-5.2410412046223822</c:v>
                </c:pt>
                <c:pt idx="20">
                  <c:v>-5.2114980135545617</c:v>
                </c:pt>
                <c:pt idx="21">
                  <c:v>-3.4470670717457388</c:v>
                </c:pt>
                <c:pt idx="22">
                  <c:v>-3.5079621509346786</c:v>
                </c:pt>
                <c:pt idx="23">
                  <c:v>-4.6839212093449261</c:v>
                </c:pt>
                <c:pt idx="24">
                  <c:v>-5.5022928211981288</c:v>
                </c:pt>
                <c:pt idx="25">
                  <c:v>-3.1815081729012511</c:v>
                </c:pt>
                <c:pt idx="26">
                  <c:v>-2.9341146376244178</c:v>
                </c:pt>
                <c:pt idx="27">
                  <c:v>-1.6998097926172264</c:v>
                </c:pt>
                <c:pt idx="28">
                  <c:v>-1.0676595935674713</c:v>
                </c:pt>
                <c:pt idx="29">
                  <c:v>0.72402044885846972</c:v>
                </c:pt>
                <c:pt idx="30">
                  <c:v>0.1412854760131951</c:v>
                </c:pt>
                <c:pt idx="31">
                  <c:v>0.48780892804236708</c:v>
                </c:pt>
                <c:pt idx="32">
                  <c:v>0.58401585520340238</c:v>
                </c:pt>
                <c:pt idx="33">
                  <c:v>-4.1023603877391812E-3</c:v>
                </c:pt>
                <c:pt idx="34">
                  <c:v>-1.6126853032491149</c:v>
                </c:pt>
                <c:pt idx="35">
                  <c:v>0.15878246316087943</c:v>
                </c:pt>
                <c:pt idx="36">
                  <c:v>1.5264928415551604</c:v>
                </c:pt>
                <c:pt idx="37">
                  <c:v>1.1263323137212264</c:v>
                </c:pt>
                <c:pt idx="38">
                  <c:v>1.7260507917738821</c:v>
                </c:pt>
                <c:pt idx="39">
                  <c:v>2.3835239796151582</c:v>
                </c:pt>
                <c:pt idx="40">
                  <c:v>2.8853691522731486</c:v>
                </c:pt>
                <c:pt idx="41">
                  <c:v>0.77352423115453106</c:v>
                </c:pt>
                <c:pt idx="42">
                  <c:v>2.9916222898687526</c:v>
                </c:pt>
                <c:pt idx="43">
                  <c:v>2.828110086754466</c:v>
                </c:pt>
                <c:pt idx="44">
                  <c:v>2.0646274949508769</c:v>
                </c:pt>
                <c:pt idx="45">
                  <c:v>0.91465570626920045</c:v>
                </c:pt>
                <c:pt idx="46">
                  <c:v>3.4515652041191234</c:v>
                </c:pt>
                <c:pt idx="47">
                  <c:v>2.1432119944152528</c:v>
                </c:pt>
                <c:pt idx="48">
                  <c:v>1.3743695133252873</c:v>
                </c:pt>
                <c:pt idx="49">
                  <c:v>0.98877753219369335</c:v>
                </c:pt>
                <c:pt idx="50">
                  <c:v>0.27048673070832485</c:v>
                </c:pt>
                <c:pt idx="51">
                  <c:v>0.20880583021989951</c:v>
                </c:pt>
                <c:pt idx="52">
                  <c:v>0.24745644880891149</c:v>
                </c:pt>
                <c:pt idx="53">
                  <c:v>1.0791507883091678</c:v>
                </c:pt>
                <c:pt idx="54">
                  <c:v>0.62213979732880942</c:v>
                </c:pt>
                <c:pt idx="55">
                  <c:v>3.5839069528622973</c:v>
                </c:pt>
                <c:pt idx="56">
                  <c:v>6.6584420893230662</c:v>
                </c:pt>
                <c:pt idx="57">
                  <c:v>8.0648481878288028</c:v>
                </c:pt>
                <c:pt idx="58">
                  <c:v>9.6766918104853641</c:v>
                </c:pt>
                <c:pt idx="59">
                  <c:v>12.142277645283693</c:v>
                </c:pt>
                <c:pt idx="60">
                  <c:v>17.202613340531904</c:v>
                </c:pt>
                <c:pt idx="61">
                  <c:v>18.14772085701356</c:v>
                </c:pt>
                <c:pt idx="62">
                  <c:v>19.851478797839185</c:v>
                </c:pt>
                <c:pt idx="63">
                  <c:v>20.188689029116535</c:v>
                </c:pt>
                <c:pt idx="64">
                  <c:v>17.771080769796104</c:v>
                </c:pt>
                <c:pt idx="65">
                  <c:v>18.242379849059258</c:v>
                </c:pt>
                <c:pt idx="66">
                  <c:v>16.597079618787674</c:v>
                </c:pt>
                <c:pt idx="67">
                  <c:v>13.933012786525836</c:v>
                </c:pt>
                <c:pt idx="68">
                  <c:v>11.606841541821666</c:v>
                </c:pt>
                <c:pt idx="69">
                  <c:v>12.074270219490939</c:v>
                </c:pt>
                <c:pt idx="70">
                  <c:v>7.7097742327870034</c:v>
                </c:pt>
                <c:pt idx="71">
                  <c:v>6.8470176358144581</c:v>
                </c:pt>
                <c:pt idx="72">
                  <c:v>2.5371372571583883</c:v>
                </c:pt>
                <c:pt idx="73">
                  <c:v>0.78956669893255005</c:v>
                </c:pt>
                <c:pt idx="74">
                  <c:v>0.24869888895607939</c:v>
                </c:pt>
                <c:pt idx="75">
                  <c:v>-0.89384570473007818</c:v>
                </c:pt>
                <c:pt idx="76">
                  <c:v>1.6692636039291238</c:v>
                </c:pt>
                <c:pt idx="77">
                  <c:v>-2.5226925705659875</c:v>
                </c:pt>
                <c:pt idx="78">
                  <c:v>-1.5640400403498813</c:v>
                </c:pt>
                <c:pt idx="79">
                  <c:v>-1.5121333897813856</c:v>
                </c:pt>
                <c:pt idx="80">
                  <c:v>-2.0450737189142849</c:v>
                </c:pt>
                <c:pt idx="81">
                  <c:v>-4.48611411223657</c:v>
                </c:pt>
                <c:pt idx="82">
                  <c:v>-3.6116397427958282</c:v>
                </c:pt>
                <c:pt idx="83">
                  <c:v>-3.0997116285619688</c:v>
                </c:pt>
                <c:pt idx="84">
                  <c:v>-3.9550125269200507</c:v>
                </c:pt>
                <c:pt idx="85">
                  <c:v>-2.4151913906408429</c:v>
                </c:pt>
                <c:pt idx="86">
                  <c:v>-2.2521643261725601</c:v>
                </c:pt>
                <c:pt idx="87">
                  <c:v>-0.64990904738852739</c:v>
                </c:pt>
                <c:pt idx="88">
                  <c:v>-4.398868760979707</c:v>
                </c:pt>
                <c:pt idx="89">
                  <c:v>0.39670279839520689</c:v>
                </c:pt>
                <c:pt idx="90">
                  <c:v>0.5169032893186043</c:v>
                </c:pt>
                <c:pt idx="91">
                  <c:v>1.5413930319769502</c:v>
                </c:pt>
                <c:pt idx="92">
                  <c:v>2.7448960008883949</c:v>
                </c:pt>
                <c:pt idx="93">
                  <c:v>3.81487736049933</c:v>
                </c:pt>
                <c:pt idx="94">
                  <c:v>3.851650700302176</c:v>
                </c:pt>
                <c:pt idx="95">
                  <c:v>3.0557168279440035</c:v>
                </c:pt>
                <c:pt idx="96">
                  <c:v>4.7861412129086327</c:v>
                </c:pt>
                <c:pt idx="97">
                  <c:v>6.2267151137738415</c:v>
                </c:pt>
                <c:pt idx="98">
                  <c:v>8.3253769633416681</c:v>
                </c:pt>
                <c:pt idx="99">
                  <c:v>7.7327140096417724</c:v>
                </c:pt>
                <c:pt idx="100">
                  <c:v>9.1391579870636281</c:v>
                </c:pt>
                <c:pt idx="101">
                  <c:v>7.2979916694232125</c:v>
                </c:pt>
                <c:pt idx="102">
                  <c:v>6.2798935814450338</c:v>
                </c:pt>
                <c:pt idx="103">
                  <c:v>5.661397083427647</c:v>
                </c:pt>
                <c:pt idx="104">
                  <c:v>4.4059140119060185</c:v>
                </c:pt>
                <c:pt idx="105">
                  <c:v>4.523243836962215</c:v>
                </c:pt>
                <c:pt idx="106">
                  <c:v>5.4749073562167379</c:v>
                </c:pt>
                <c:pt idx="107">
                  <c:v>4.0339583158973999</c:v>
                </c:pt>
                <c:pt idx="108">
                  <c:v>3.3998294073526356</c:v>
                </c:pt>
                <c:pt idx="109">
                  <c:v>1.8106544401212097</c:v>
                </c:pt>
                <c:pt idx="110">
                  <c:v>-0.87490748948085029</c:v>
                </c:pt>
                <c:pt idx="111">
                  <c:v>0.102310126689081</c:v>
                </c:pt>
                <c:pt idx="112">
                  <c:v>2.7541096955206804E-2</c:v>
                </c:pt>
                <c:pt idx="113">
                  <c:v>0.92558753430278007</c:v>
                </c:pt>
                <c:pt idx="114">
                  <c:v>1.3660635203245191</c:v>
                </c:pt>
                <c:pt idx="115">
                  <c:v>2.6129506480976565</c:v>
                </c:pt>
                <c:pt idx="116">
                  <c:v>5.3762960830551316</c:v>
                </c:pt>
                <c:pt idx="117">
                  <c:v>5.5234688366875639</c:v>
                </c:pt>
                <c:pt idx="118">
                  <c:v>3.850771605819272</c:v>
                </c:pt>
                <c:pt idx="119">
                  <c:v>3.7380862561553658</c:v>
                </c:pt>
                <c:pt idx="120">
                  <c:v>3.6102244963603236</c:v>
                </c:pt>
                <c:pt idx="121">
                  <c:v>3.2628479078317651</c:v>
                </c:pt>
                <c:pt idx="122">
                  <c:v>3.2489103263667078</c:v>
                </c:pt>
                <c:pt idx="123">
                  <c:v>4.7644085590092393</c:v>
                </c:pt>
                <c:pt idx="124">
                  <c:v>4.8912687329081725</c:v>
                </c:pt>
                <c:pt idx="125">
                  <c:v>5.8428603156443017</c:v>
                </c:pt>
                <c:pt idx="126">
                  <c:v>5.265576789158029</c:v>
                </c:pt>
                <c:pt idx="127">
                  <c:v>4.9005756735610708</c:v>
                </c:pt>
                <c:pt idx="128">
                  <c:v>1.8518716244559696</c:v>
                </c:pt>
                <c:pt idx="129">
                  <c:v>1.0080323926841346</c:v>
                </c:pt>
                <c:pt idx="130">
                  <c:v>0.93119547069743203</c:v>
                </c:pt>
                <c:pt idx="131">
                  <c:v>1.7311803269869936</c:v>
                </c:pt>
                <c:pt idx="132">
                  <c:v>0.99448512792694543</c:v>
                </c:pt>
                <c:pt idx="133">
                  <c:v>0.70289267369559449</c:v>
                </c:pt>
                <c:pt idx="134">
                  <c:v>0.15282272563826116</c:v>
                </c:pt>
                <c:pt idx="135">
                  <c:v>-2.6607345372066624</c:v>
                </c:pt>
                <c:pt idx="136">
                  <c:v>-1.9686761746434509</c:v>
                </c:pt>
                <c:pt idx="137">
                  <c:v>-3.0049647243271518</c:v>
                </c:pt>
                <c:pt idx="138">
                  <c:v>-1.5514935354436103</c:v>
                </c:pt>
                <c:pt idx="139">
                  <c:v>-2.0870337477797465</c:v>
                </c:pt>
                <c:pt idx="140">
                  <c:v>-1.1091234347048256</c:v>
                </c:pt>
                <c:pt idx="141">
                  <c:v>-0.69021154535675511</c:v>
                </c:pt>
                <c:pt idx="142">
                  <c:v>-0.12582007728947656</c:v>
                </c:pt>
                <c:pt idx="143">
                  <c:v>-8.9397461112099341E-2</c:v>
                </c:pt>
                <c:pt idx="144">
                  <c:v>-0.50129800375972444</c:v>
                </c:pt>
                <c:pt idx="145">
                  <c:v>-0.30425055928411937</c:v>
                </c:pt>
                <c:pt idx="146">
                  <c:v>0.39493761780809417</c:v>
                </c:pt>
                <c:pt idx="147">
                  <c:v>0.69008782936009683</c:v>
                </c:pt>
                <c:pt idx="148">
                  <c:v>0.58014994644768958</c:v>
                </c:pt>
                <c:pt idx="149">
                  <c:v>1.3110632183907991</c:v>
                </c:pt>
                <c:pt idx="150">
                  <c:v>-3.6228602481652064E-2</c:v>
                </c:pt>
                <c:pt idx="151">
                  <c:v>0.29931972789115491</c:v>
                </c:pt>
                <c:pt idx="152">
                  <c:v>0.37988422575976999</c:v>
                </c:pt>
                <c:pt idx="153">
                  <c:v>-0.16246953696182581</c:v>
                </c:pt>
                <c:pt idx="154">
                  <c:v>-0.46792045352289752</c:v>
                </c:pt>
                <c:pt idx="155">
                  <c:v>-1.3511095204008636</c:v>
                </c:pt>
                <c:pt idx="156">
                  <c:v>-0.65677013045434451</c:v>
                </c:pt>
                <c:pt idx="157">
                  <c:v>-0.6911408311641648</c:v>
                </c:pt>
                <c:pt idx="158">
                  <c:v>-1.2337952615109482</c:v>
                </c:pt>
                <c:pt idx="159">
                  <c:v>-2.2518914107699168</c:v>
                </c:pt>
                <c:pt idx="160">
                  <c:v>-1.4730677078711478</c:v>
                </c:pt>
                <c:pt idx="161">
                  <c:v>-2.2868285764935279</c:v>
                </c:pt>
                <c:pt idx="162">
                  <c:v>-0.86980157651536472</c:v>
                </c:pt>
                <c:pt idx="163">
                  <c:v>-1.0580575149213254</c:v>
                </c:pt>
                <c:pt idx="164">
                  <c:v>-1.0452333753829617</c:v>
                </c:pt>
                <c:pt idx="165">
                  <c:v>-0.85887351957327807</c:v>
                </c:pt>
                <c:pt idx="166">
                  <c:v>-1.5369315613416534</c:v>
                </c:pt>
                <c:pt idx="167">
                  <c:v>-1.6326530612244872</c:v>
                </c:pt>
                <c:pt idx="168">
                  <c:v>-1.0233653323673206</c:v>
                </c:pt>
                <c:pt idx="169">
                  <c:v>-2.4041937816341257</c:v>
                </c:pt>
                <c:pt idx="170">
                  <c:v>-2.2449533810084223</c:v>
                </c:pt>
                <c:pt idx="171">
                  <c:v>-0.35512657075212745</c:v>
                </c:pt>
                <c:pt idx="172">
                  <c:v>0.34224984238493694</c:v>
                </c:pt>
                <c:pt idx="173">
                  <c:v>1.297169811320761</c:v>
                </c:pt>
                <c:pt idx="174">
                  <c:v>0.98711269536605284</c:v>
                </c:pt>
                <c:pt idx="175">
                  <c:v>1.1150717484690602</c:v>
                </c:pt>
                <c:pt idx="176">
                  <c:v>0.76488799854307366</c:v>
                </c:pt>
                <c:pt idx="177">
                  <c:v>0.9666241108882021</c:v>
                </c:pt>
                <c:pt idx="178">
                  <c:v>1.5976494353135702</c:v>
                </c:pt>
                <c:pt idx="179">
                  <c:v>2.0470262793914236</c:v>
                </c:pt>
                <c:pt idx="180">
                  <c:v>0.61304785433249842</c:v>
                </c:pt>
                <c:pt idx="181">
                  <c:v>2.1763289498055141</c:v>
                </c:pt>
                <c:pt idx="182">
                  <c:v>2.2779887026576611</c:v>
                </c:pt>
                <c:pt idx="183">
                  <c:v>1.425568856803425</c:v>
                </c:pt>
                <c:pt idx="184">
                  <c:v>1.0232474643209772</c:v>
                </c:pt>
                <c:pt idx="185">
                  <c:v>0.39401808901226626</c:v>
                </c:pt>
                <c:pt idx="186">
                  <c:v>0.14480948502127866</c:v>
                </c:pt>
                <c:pt idx="187">
                  <c:v>3.6156557895693983E-2</c:v>
                </c:pt>
                <c:pt idx="188">
                  <c:v>0.37050424724380676</c:v>
                </c:pt>
                <c:pt idx="189">
                  <c:v>0.36127167630058321</c:v>
                </c:pt>
                <c:pt idx="190">
                  <c:v>0.47898779936737557</c:v>
                </c:pt>
                <c:pt idx="191">
                  <c:v>0.60540345170326348</c:v>
                </c:pt>
                <c:pt idx="192">
                  <c:v>2.0280101855220121</c:v>
                </c:pt>
                <c:pt idx="193">
                  <c:v>2.2749932022115518</c:v>
                </c:pt>
                <c:pt idx="194">
                  <c:v>2.8791308284291466</c:v>
                </c:pt>
                <c:pt idx="195">
                  <c:v>3.1984863501216432</c:v>
                </c:pt>
                <c:pt idx="196">
                  <c:v>2.3100844069302608</c:v>
                </c:pt>
                <c:pt idx="197">
                  <c:v>0</c:v>
                </c:pt>
                <c:pt idx="198">
                  <c:v>0.98508811568006249</c:v>
                </c:pt>
                <c:pt idx="199">
                  <c:v>1.7981386102828183</c:v>
                </c:pt>
                <c:pt idx="200">
                  <c:v>1.0984064103718494</c:v>
                </c:pt>
                <c:pt idx="201">
                  <c:v>0.87293016558675196</c:v>
                </c:pt>
                <c:pt idx="202">
                  <c:v>1.0613419679798457</c:v>
                </c:pt>
                <c:pt idx="203">
                  <c:v>0.9250943057301968</c:v>
                </c:pt>
                <c:pt idx="204">
                  <c:v>0.34762456546929366</c:v>
                </c:pt>
                <c:pt idx="205">
                  <c:v>0.41651896490606061</c:v>
                </c:pt>
                <c:pt idx="206">
                  <c:v>0.5984335122766935</c:v>
                </c:pt>
                <c:pt idx="207">
                  <c:v>1.2659332984110254</c:v>
                </c:pt>
                <c:pt idx="208">
                  <c:v>1.4589665653495376</c:v>
                </c:pt>
                <c:pt idx="209">
                  <c:v>5.5035233253055056</c:v>
                </c:pt>
                <c:pt idx="210">
                  <c:v>3.6334347592625758</c:v>
                </c:pt>
                <c:pt idx="211">
                  <c:v>2.458725368365001</c:v>
                </c:pt>
                <c:pt idx="212">
                  <c:v>3.1169293792857777</c:v>
                </c:pt>
                <c:pt idx="213">
                  <c:v>3.4882683557855265</c:v>
                </c:pt>
                <c:pt idx="214">
                  <c:v>3.6311854752580972</c:v>
                </c:pt>
                <c:pt idx="215">
                  <c:v>3.1414078490700375</c:v>
                </c:pt>
                <c:pt idx="216">
                  <c:v>2.2561733878131163</c:v>
                </c:pt>
                <c:pt idx="217">
                  <c:v>1.9768775924454991</c:v>
                </c:pt>
                <c:pt idx="218">
                  <c:v>1.6533986527862834</c:v>
                </c:pt>
                <c:pt idx="219">
                  <c:v>1.3880506940253465</c:v>
                </c:pt>
                <c:pt idx="220">
                  <c:v>1.891637421895068</c:v>
                </c:pt>
                <c:pt idx="221">
                  <c:v>0.97226919174839854</c:v>
                </c:pt>
                <c:pt idx="222">
                  <c:v>2.1675302245250476</c:v>
                </c:pt>
                <c:pt idx="223">
                  <c:v>4.063068526379622</c:v>
                </c:pt>
                <c:pt idx="224">
                  <c:v>3.9036186199153602</c:v>
                </c:pt>
                <c:pt idx="225">
                  <c:v>4.5862068965517189</c:v>
                </c:pt>
                <c:pt idx="226">
                  <c:v>5.7626245276537338</c:v>
                </c:pt>
                <c:pt idx="227">
                  <c:v>6.867989646246758</c:v>
                </c:pt>
                <c:pt idx="228">
                  <c:v>9.2077831827658034</c:v>
                </c:pt>
                <c:pt idx="229">
                  <c:v>9.6148853310255298</c:v>
                </c:pt>
                <c:pt idx="230">
                  <c:v>11.437177280550779</c:v>
                </c:pt>
                <c:pt idx="231">
                  <c:v>14.778911564625846</c:v>
                </c:pt>
                <c:pt idx="232">
                  <c:v>17.078293010752684</c:v>
                </c:pt>
                <c:pt idx="233">
                  <c:v>20.941137067738417</c:v>
                </c:pt>
                <c:pt idx="234">
                  <c:v>23.615924266756824</c:v>
                </c:pt>
                <c:pt idx="235">
                  <c:v>25.133200133200127</c:v>
                </c:pt>
                <c:pt idx="236">
                  <c:v>28.73410356578837</c:v>
                </c:pt>
                <c:pt idx="237">
                  <c:v>31.214968677876698</c:v>
                </c:pt>
                <c:pt idx="238">
                  <c:v>29.752334551360114</c:v>
                </c:pt>
                <c:pt idx="239">
                  <c:v>27.127401905377045</c:v>
                </c:pt>
                <c:pt idx="240">
                  <c:v>25.055679287305122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25A1-481A-BCB9-2CE4F59CCBDF}"/>
            </c:ext>
          </c:extLst>
        </c:ser>
        <c:ser>
          <c:idx val="1"/>
          <c:order val="21"/>
          <c:tx>
            <c:strRef>
              <c:f>Sheet1!$B$148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Sheet1!$C$148:$II$148</c:f>
            </c:numRef>
          </c:val>
          <c:smooth val="0"/>
          <c:extLst>
            <c:ext xmlns:c16="http://schemas.microsoft.com/office/drawing/2014/chart" uri="{C3380CC4-5D6E-409C-BE32-E72D297353CC}">
              <c16:uniqueId val="{00000015-25A1-481A-BCB9-2CE4F59CCBDF}"/>
            </c:ext>
          </c:extLst>
        </c:ser>
        <c:ser>
          <c:idx val="2"/>
          <c:order val="22"/>
          <c:tx>
            <c:strRef>
              <c:f>Sheet1!$B$149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Sheet1!$C$149:$II$149</c:f>
            </c:numRef>
          </c:val>
          <c:smooth val="0"/>
          <c:extLst>
            <c:ext xmlns:c16="http://schemas.microsoft.com/office/drawing/2014/chart" uri="{C3380CC4-5D6E-409C-BE32-E72D297353CC}">
              <c16:uniqueId val="{00000016-25A1-481A-BCB9-2CE4F59CCBDF}"/>
            </c:ext>
          </c:extLst>
        </c:ser>
        <c:ser>
          <c:idx val="3"/>
          <c:order val="23"/>
          <c:tx>
            <c:strRef>
              <c:f>Sheet1!$B$150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Sheet1!$C$150:$II$150</c:f>
              <c:numCache>
                <c:formatCode>General</c:formatCode>
                <c:ptCount val="241"/>
                <c:pt idx="0">
                  <c:v>2.2090896299423211</c:v>
                </c:pt>
                <c:pt idx="1">
                  <c:v>2.1082220660576247</c:v>
                </c:pt>
                <c:pt idx="2">
                  <c:v>2.2509848058525725</c:v>
                </c:pt>
                <c:pt idx="3">
                  <c:v>3.130703355327797</c:v>
                </c:pt>
                <c:pt idx="4">
                  <c:v>3.1995509402189182</c:v>
                </c:pt>
                <c:pt idx="5">
                  <c:v>2.6389668725435285</c:v>
                </c:pt>
                <c:pt idx="6">
                  <c:v>6.6816711211140802</c:v>
                </c:pt>
                <c:pt idx="7">
                  <c:v>6.6254044169362691</c:v>
                </c:pt>
                <c:pt idx="8">
                  <c:v>6.8082712055141412</c:v>
                </c:pt>
                <c:pt idx="9">
                  <c:v>5.3997779011660185</c:v>
                </c:pt>
                <c:pt idx="10">
                  <c:v>5.5917857638407131</c:v>
                </c:pt>
                <c:pt idx="11">
                  <c:v>5.5917857638407131</c:v>
                </c:pt>
                <c:pt idx="12">
                  <c:v>4.7769823788546235</c:v>
                </c:pt>
                <c:pt idx="13">
                  <c:v>4.7212663454920749</c:v>
                </c:pt>
                <c:pt idx="14">
                  <c:v>3.9900935608145174</c:v>
                </c:pt>
                <c:pt idx="15">
                  <c:v>2.8586986114892579</c:v>
                </c:pt>
                <c:pt idx="16">
                  <c:v>2.7060103345118232</c:v>
                </c:pt>
                <c:pt idx="17">
                  <c:v>3.3780087527352278</c:v>
                </c:pt>
                <c:pt idx="18">
                  <c:v>-0.40875527426160635</c:v>
                </c:pt>
                <c:pt idx="19">
                  <c:v>3.9577836411611E-2</c:v>
                </c:pt>
                <c:pt idx="20">
                  <c:v>0.27657052548399014</c:v>
                </c:pt>
                <c:pt idx="21">
                  <c:v>0.4872909258527463</c:v>
                </c:pt>
                <c:pt idx="22">
                  <c:v>0.57818659658345861</c:v>
                </c:pt>
                <c:pt idx="23">
                  <c:v>-5.2562417871211624E-2</c:v>
                </c:pt>
                <c:pt idx="24">
                  <c:v>-0.18477493217605576</c:v>
                </c:pt>
                <c:pt idx="25">
                  <c:v>7.9884229082542321E-2</c:v>
                </c:pt>
                <c:pt idx="26">
                  <c:v>0.94291954271420797</c:v>
                </c:pt>
                <c:pt idx="27">
                  <c:v>1.0561845382800481</c:v>
                </c:pt>
                <c:pt idx="28">
                  <c:v>0.81411365525274426</c:v>
                </c:pt>
                <c:pt idx="29">
                  <c:v>0.99343302486981555</c:v>
                </c:pt>
                <c:pt idx="30">
                  <c:v>1.377907450651255</c:v>
                </c:pt>
                <c:pt idx="31">
                  <c:v>1.05293691786906</c:v>
                </c:pt>
                <c:pt idx="32">
                  <c:v>1.1706291813459477</c:v>
                </c:pt>
                <c:pt idx="33">
                  <c:v>0.96584600131311082</c:v>
                </c:pt>
                <c:pt idx="34">
                  <c:v>0.54252673114984951</c:v>
                </c:pt>
                <c:pt idx="35">
                  <c:v>1.0557848986581584</c:v>
                </c:pt>
                <c:pt idx="36">
                  <c:v>1.5702673912122618</c:v>
                </c:pt>
                <c:pt idx="37">
                  <c:v>1.3986193564525939</c:v>
                </c:pt>
                <c:pt idx="38">
                  <c:v>1.0638788224748101</c:v>
                </c:pt>
                <c:pt idx="39">
                  <c:v>1.3026514973688357</c:v>
                </c:pt>
                <c:pt idx="40">
                  <c:v>1.9776071024795758</c:v>
                </c:pt>
                <c:pt idx="41">
                  <c:v>1.3187244259225623</c:v>
                </c:pt>
                <c:pt idx="42">
                  <c:v>1.1493012502184028</c:v>
                </c:pt>
                <c:pt idx="43">
                  <c:v>1.1996792698052761</c:v>
                </c:pt>
                <c:pt idx="44">
                  <c:v>4.8200806452369553</c:v>
                </c:pt>
                <c:pt idx="45">
                  <c:v>6.2309488827847304</c:v>
                </c:pt>
                <c:pt idx="46">
                  <c:v>6.2714055385208525</c:v>
                </c:pt>
                <c:pt idx="47">
                  <c:v>4.7330700565149408</c:v>
                </c:pt>
                <c:pt idx="48">
                  <c:v>6.0428454952116164</c:v>
                </c:pt>
                <c:pt idx="49">
                  <c:v>5.9613642764181112</c:v>
                </c:pt>
                <c:pt idx="50">
                  <c:v>7.8085533156362601</c:v>
                </c:pt>
                <c:pt idx="51">
                  <c:v>7.7862709232133049</c:v>
                </c:pt>
                <c:pt idx="52">
                  <c:v>7.3925816806657103</c:v>
                </c:pt>
                <c:pt idx="53">
                  <c:v>7.8401276512283502</c:v>
                </c:pt>
                <c:pt idx="54">
                  <c:v>7.7468065914586202</c:v>
                </c:pt>
                <c:pt idx="55">
                  <c:v>7.8280444971225629</c:v>
                </c:pt>
                <c:pt idx="56">
                  <c:v>3.6138596940893839</c:v>
                </c:pt>
                <c:pt idx="57">
                  <c:v>2.3289922959543334</c:v>
                </c:pt>
                <c:pt idx="58">
                  <c:v>3.0993485992727434</c:v>
                </c:pt>
                <c:pt idx="59">
                  <c:v>4.7672301710038711</c:v>
                </c:pt>
                <c:pt idx="60">
                  <c:v>3.5540287995437922</c:v>
                </c:pt>
                <c:pt idx="61">
                  <c:v>4.9032084316524784</c:v>
                </c:pt>
                <c:pt idx="62">
                  <c:v>3.5498195652145319</c:v>
                </c:pt>
                <c:pt idx="63">
                  <c:v>3.5728183036291834</c:v>
                </c:pt>
                <c:pt idx="64">
                  <c:v>3.5212595176112789</c:v>
                </c:pt>
                <c:pt idx="65">
                  <c:v>3.8664438648423123</c:v>
                </c:pt>
                <c:pt idx="66">
                  <c:v>4.086017146401109</c:v>
                </c:pt>
                <c:pt idx="67">
                  <c:v>8.2641794097871113</c:v>
                </c:pt>
                <c:pt idx="68">
                  <c:v>8.7339097724948882</c:v>
                </c:pt>
                <c:pt idx="69">
                  <c:v>8.5991875989452442</c:v>
                </c:pt>
                <c:pt idx="70">
                  <c:v>14.153487785302204</c:v>
                </c:pt>
                <c:pt idx="71">
                  <c:v>12.875999089050897</c:v>
                </c:pt>
                <c:pt idx="72">
                  <c:v>8.552964205593252</c:v>
                </c:pt>
                <c:pt idx="73">
                  <c:v>8.0064665475764532</c:v>
                </c:pt>
                <c:pt idx="74">
                  <c:v>8.0458664954670347</c:v>
                </c:pt>
                <c:pt idx="75">
                  <c:v>7.7258332414659874</c:v>
                </c:pt>
                <c:pt idx="76">
                  <c:v>7.8373635537699684</c:v>
                </c:pt>
                <c:pt idx="77">
                  <c:v>7.5055036418612611</c:v>
                </c:pt>
                <c:pt idx="78">
                  <c:v>7.2853913047024728</c:v>
                </c:pt>
                <c:pt idx="79">
                  <c:v>3.7346221758719054</c:v>
                </c:pt>
                <c:pt idx="80">
                  <c:v>3.5446921624000227</c:v>
                </c:pt>
                <c:pt idx="81">
                  <c:v>3.5776324832309756</c:v>
                </c:pt>
                <c:pt idx="82">
                  <c:v>-2.0136773067254929</c:v>
                </c:pt>
                <c:pt idx="83">
                  <c:v>-0.53721601420807574</c:v>
                </c:pt>
                <c:pt idx="84">
                  <c:v>7.8710341107344597</c:v>
                </c:pt>
                <c:pt idx="85">
                  <c:v>7.2151369003717853</c:v>
                </c:pt>
                <c:pt idx="86">
                  <c:v>6.8716167023723127</c:v>
                </c:pt>
                <c:pt idx="87">
                  <c:v>7.0070447975306536</c:v>
                </c:pt>
                <c:pt idx="88">
                  <c:v>6.8647206487262258</c:v>
                </c:pt>
                <c:pt idx="89">
                  <c:v>6.778926468829467</c:v>
                </c:pt>
                <c:pt idx="90">
                  <c:v>6.7947302602045179</c:v>
                </c:pt>
                <c:pt idx="91">
                  <c:v>6.8225440759875067</c:v>
                </c:pt>
                <c:pt idx="92">
                  <c:v>6.6841100468343617</c:v>
                </c:pt>
                <c:pt idx="93">
                  <c:v>6.9893129113296633</c:v>
                </c:pt>
                <c:pt idx="94">
                  <c:v>7.1928892392449688</c:v>
                </c:pt>
                <c:pt idx="95">
                  <c:v>7.0094596170628103</c:v>
                </c:pt>
                <c:pt idx="96">
                  <c:v>2.7615136303154366</c:v>
                </c:pt>
                <c:pt idx="97">
                  <c:v>3.0197339411801822</c:v>
                </c:pt>
                <c:pt idx="98">
                  <c:v>5.9445753788082332</c:v>
                </c:pt>
                <c:pt idx="99">
                  <c:v>5.8337588772758551</c:v>
                </c:pt>
                <c:pt idx="100">
                  <c:v>5.8781071948058008</c:v>
                </c:pt>
                <c:pt idx="101">
                  <c:v>5.904161222945314</c:v>
                </c:pt>
                <c:pt idx="102">
                  <c:v>5.8202870453020852</c:v>
                </c:pt>
                <c:pt idx="103">
                  <c:v>5.2003643228809331</c:v>
                </c:pt>
                <c:pt idx="104">
                  <c:v>5.0112254796409754</c:v>
                </c:pt>
                <c:pt idx="105">
                  <c:v>4.5967186991108155</c:v>
                </c:pt>
                <c:pt idx="106">
                  <c:v>4.9939486758189213</c:v>
                </c:pt>
                <c:pt idx="107">
                  <c:v>5.1697134105455671</c:v>
                </c:pt>
                <c:pt idx="108">
                  <c:v>9.6406270889585297</c:v>
                </c:pt>
                <c:pt idx="109">
                  <c:v>9.2589424026049283</c:v>
                </c:pt>
                <c:pt idx="110">
                  <c:v>6.4871375848834889</c:v>
                </c:pt>
                <c:pt idx="111">
                  <c:v>6.7344908593503252</c:v>
                </c:pt>
                <c:pt idx="112">
                  <c:v>6.6350347298297319</c:v>
                </c:pt>
                <c:pt idx="113">
                  <c:v>6.5220534139257245</c:v>
                </c:pt>
                <c:pt idx="114">
                  <c:v>6.3648736395545926</c:v>
                </c:pt>
                <c:pt idx="115">
                  <c:v>12.414578981708226</c:v>
                </c:pt>
                <c:pt idx="116">
                  <c:v>12.51934362609104</c:v>
                </c:pt>
                <c:pt idx="117">
                  <c:v>12.010519264237921</c:v>
                </c:pt>
                <c:pt idx="118">
                  <c:v>11.297999054374364</c:v>
                </c:pt>
                <c:pt idx="119">
                  <c:v>10.878758817950324</c:v>
                </c:pt>
                <c:pt idx="120">
                  <c:v>5.3137629133414421</c:v>
                </c:pt>
                <c:pt idx="121">
                  <c:v>5.5708920369013875</c:v>
                </c:pt>
                <c:pt idx="122">
                  <c:v>4.3150089738877124</c:v>
                </c:pt>
                <c:pt idx="123">
                  <c:v>3.9338243525008365</c:v>
                </c:pt>
                <c:pt idx="124">
                  <c:v>3.8456581391552711</c:v>
                </c:pt>
                <c:pt idx="125">
                  <c:v>3.9979473342415388</c:v>
                </c:pt>
                <c:pt idx="126">
                  <c:v>1.5569184725193723</c:v>
                </c:pt>
                <c:pt idx="127">
                  <c:v>-4.2523946028985469</c:v>
                </c:pt>
                <c:pt idx="128">
                  <c:v>-3.147089848042095</c:v>
                </c:pt>
                <c:pt idx="129">
                  <c:v>-2.6044241294748276</c:v>
                </c:pt>
                <c:pt idx="130">
                  <c:v>-2.6462338298967047</c:v>
                </c:pt>
                <c:pt idx="131">
                  <c:v>-2.6020938700505964</c:v>
                </c:pt>
                <c:pt idx="132">
                  <c:v>-2.2424190945383509</c:v>
                </c:pt>
                <c:pt idx="133">
                  <c:v>-2.6166483190786716</c:v>
                </c:pt>
                <c:pt idx="134">
                  <c:v>-1.7269385312473251</c:v>
                </c:pt>
                <c:pt idx="135">
                  <c:v>-1.7284161889278771</c:v>
                </c:pt>
                <c:pt idx="136">
                  <c:v>-1.4489026063100117</c:v>
                </c:pt>
                <c:pt idx="137">
                  <c:v>-1.4398354473774484</c:v>
                </c:pt>
                <c:pt idx="138">
                  <c:v>3.1381856540084323</c:v>
                </c:pt>
                <c:pt idx="139">
                  <c:v>1.558235760190154</c:v>
                </c:pt>
                <c:pt idx="140">
                  <c:v>0.46086956521739231</c:v>
                </c:pt>
                <c:pt idx="141">
                  <c:v>1.0434782608695676</c:v>
                </c:pt>
                <c:pt idx="142">
                  <c:v>1.6346404660464269</c:v>
                </c:pt>
                <c:pt idx="143">
                  <c:v>1.4946124435175521</c:v>
                </c:pt>
                <c:pt idx="144">
                  <c:v>1.5726822486749521</c:v>
                </c:pt>
                <c:pt idx="145">
                  <c:v>1.6260869565217428</c:v>
                </c:pt>
                <c:pt idx="146">
                  <c:v>1.7137886037407557</c:v>
                </c:pt>
                <c:pt idx="147">
                  <c:v>1.7239878101872042</c:v>
                </c:pt>
                <c:pt idx="148">
                  <c:v>1.7833840800347951</c:v>
                </c:pt>
                <c:pt idx="149">
                  <c:v>1.5391304347826051</c:v>
                </c:pt>
                <c:pt idx="150">
                  <c:v>-0.64774567459303256</c:v>
                </c:pt>
                <c:pt idx="151">
                  <c:v>1.0402219140083242</c:v>
                </c:pt>
                <c:pt idx="152">
                  <c:v>0.94347788453215897</c:v>
                </c:pt>
                <c:pt idx="153">
                  <c:v>0.81755593803786819</c:v>
                </c:pt>
                <c:pt idx="154">
                  <c:v>0.25665155274189166</c:v>
                </c:pt>
                <c:pt idx="155">
                  <c:v>0.31678082191781209</c:v>
                </c:pt>
                <c:pt idx="156">
                  <c:v>-0.61591103507271072</c:v>
                </c:pt>
                <c:pt idx="157">
                  <c:v>-0.51339094720630496</c:v>
                </c:pt>
                <c:pt idx="158">
                  <c:v>-0.49606568593910216</c:v>
                </c:pt>
                <c:pt idx="159">
                  <c:v>-0.25678336043824118</c:v>
                </c:pt>
                <c:pt idx="160">
                  <c:v>-0.41025641025641363</c:v>
                </c:pt>
                <c:pt idx="161">
                  <c:v>-0.10276612143529189</c:v>
                </c:pt>
                <c:pt idx="162">
                  <c:v>-0.17157073003344656</c:v>
                </c:pt>
                <c:pt idx="163">
                  <c:v>-0.70350034317090548</c:v>
                </c:pt>
                <c:pt idx="164">
                  <c:v>-0.62596467158292235</c:v>
                </c:pt>
                <c:pt idx="165">
                  <c:v>-1.0413999146393502</c:v>
                </c:pt>
                <c:pt idx="166">
                  <c:v>-1.0495776090110112</c:v>
                </c:pt>
                <c:pt idx="167">
                  <c:v>-0.99854911666809065</c:v>
                </c:pt>
                <c:pt idx="168">
                  <c:v>-0.26682733689103311</c:v>
                </c:pt>
                <c:pt idx="169">
                  <c:v>-0.28382213812677243</c:v>
                </c:pt>
                <c:pt idx="170">
                  <c:v>-0.28365136668385621</c:v>
                </c:pt>
                <c:pt idx="171">
                  <c:v>-0.49772590749163159</c:v>
                </c:pt>
                <c:pt idx="172">
                  <c:v>-0.52351527634740769</c:v>
                </c:pt>
                <c:pt idx="173">
                  <c:v>-0.66866695242177543</c:v>
                </c:pt>
                <c:pt idx="174">
                  <c:v>-0.65308928417977585</c:v>
                </c:pt>
                <c:pt idx="175">
                  <c:v>-0.1296008294453011</c:v>
                </c:pt>
                <c:pt idx="176">
                  <c:v>-6.0402105444824737E-2</c:v>
                </c:pt>
                <c:pt idx="177">
                  <c:v>-0.13801431898560407</c:v>
                </c:pt>
                <c:pt idx="178">
                  <c:v>5.1741979993103038E-2</c:v>
                </c:pt>
                <c:pt idx="179">
                  <c:v>6.0344827586201015E-2</c:v>
                </c:pt>
                <c:pt idx="180">
                  <c:v>0.12082506257012217</c:v>
                </c:pt>
                <c:pt idx="181">
                  <c:v>-0.12937726410211442</c:v>
                </c:pt>
                <c:pt idx="182">
                  <c:v>-0.24997845013361455</c:v>
                </c:pt>
                <c:pt idx="183">
                  <c:v>-0.18973695558430259</c:v>
                </c:pt>
                <c:pt idx="184">
                  <c:v>-0.14666551634889285</c:v>
                </c:pt>
                <c:pt idx="185">
                  <c:v>-1.7260723224311929E-2</c:v>
                </c:pt>
                <c:pt idx="186">
                  <c:v>0.18164518640255492</c:v>
                </c:pt>
                <c:pt idx="187">
                  <c:v>0.23358422008823948</c:v>
                </c:pt>
                <c:pt idx="188">
                  <c:v>-6.9072699015712571E-2</c:v>
                </c:pt>
                <c:pt idx="189">
                  <c:v>9.5015979960265562E-2</c:v>
                </c:pt>
                <c:pt idx="190">
                  <c:v>0.22409929322531039</c:v>
                </c:pt>
                <c:pt idx="191">
                  <c:v>0.12061686913069748</c:v>
                </c:pt>
                <c:pt idx="192">
                  <c:v>0.18963882423928874</c:v>
                </c:pt>
                <c:pt idx="193">
                  <c:v>-0.15545383884619293</c:v>
                </c:pt>
                <c:pt idx="194">
                  <c:v>-8.6415485655024465E-2</c:v>
                </c:pt>
                <c:pt idx="195">
                  <c:v>-6.9126414931304142E-2</c:v>
                </c:pt>
                <c:pt idx="196">
                  <c:v>-6.9120442370829704E-2</c:v>
                </c:pt>
                <c:pt idx="197">
                  <c:v>-0.16400517911091733</c:v>
                </c:pt>
                <c:pt idx="198">
                  <c:v>-0.11224313590053139</c:v>
                </c:pt>
                <c:pt idx="199">
                  <c:v>-0.2244087692042164</c:v>
                </c:pt>
                <c:pt idx="200">
                  <c:v>-0.27648176948331882</c:v>
                </c:pt>
                <c:pt idx="201">
                  <c:v>-8.6296168450115909E-2</c:v>
                </c:pt>
                <c:pt idx="202">
                  <c:v>-0.36979704162367288</c:v>
                </c:pt>
                <c:pt idx="203">
                  <c:v>-0.2753635659581733</c:v>
                </c:pt>
                <c:pt idx="204">
                  <c:v>-0.35274886001893724</c:v>
                </c:pt>
                <c:pt idx="205">
                  <c:v>0.27679266499438404</c:v>
                </c:pt>
                <c:pt idx="206">
                  <c:v>0.28541774779449774</c:v>
                </c:pt>
                <c:pt idx="207">
                  <c:v>0.24210981409425086</c:v>
                </c:pt>
                <c:pt idx="208">
                  <c:v>0.28531903856129887</c:v>
                </c:pt>
                <c:pt idx="209">
                  <c:v>0.26802697561819322</c:v>
                </c:pt>
                <c:pt idx="210">
                  <c:v>0.26795747255597047</c:v>
                </c:pt>
                <c:pt idx="211">
                  <c:v>4.4809688581314937</c:v>
                </c:pt>
                <c:pt idx="212">
                  <c:v>4.71322127880783</c:v>
                </c:pt>
                <c:pt idx="213">
                  <c:v>4.6121955432717252</c:v>
                </c:pt>
                <c:pt idx="214">
                  <c:v>4.5058264997842032</c:v>
                </c:pt>
                <c:pt idx="215">
                  <c:v>4.5042712917421683</c:v>
                </c:pt>
                <c:pt idx="216">
                  <c:v>4.4379209117596279</c:v>
                </c:pt>
                <c:pt idx="217">
                  <c:v>4.4164582075390237</c:v>
                </c:pt>
                <c:pt idx="218">
                  <c:v>4.5105648986632207</c:v>
                </c:pt>
                <c:pt idx="219">
                  <c:v>4.3647028379194239</c:v>
                </c:pt>
                <c:pt idx="220">
                  <c:v>4.3193378739546562</c:v>
                </c:pt>
                <c:pt idx="221">
                  <c:v>4.328705699749932</c:v>
                </c:pt>
                <c:pt idx="222">
                  <c:v>4.3706896551724075</c:v>
                </c:pt>
                <c:pt idx="223">
                  <c:v>0.17386984600098837</c:v>
                </c:pt>
                <c:pt idx="224">
                  <c:v>0.31441337084229309</c:v>
                </c:pt>
                <c:pt idx="225">
                  <c:v>0.40455746367238676</c:v>
                </c:pt>
                <c:pt idx="226">
                  <c:v>0.71033286528455741</c:v>
                </c:pt>
                <c:pt idx="227">
                  <c:v>1.0238626042440715</c:v>
                </c:pt>
                <c:pt idx="228">
                  <c:v>6.9940476190476133</c:v>
                </c:pt>
                <c:pt idx="229">
                  <c:v>7.2945064023130932</c:v>
                </c:pt>
                <c:pt idx="230">
                  <c:v>7.6910381251031463</c:v>
                </c:pt>
                <c:pt idx="231">
                  <c:v>8.1246383998677558</c:v>
                </c:pt>
                <c:pt idx="232">
                  <c:v>8.190082644628097</c:v>
                </c:pt>
                <c:pt idx="233">
                  <c:v>9.3644102818414723</c:v>
                </c:pt>
                <c:pt idx="234">
                  <c:v>15.775997356900962</c:v>
                </c:pt>
                <c:pt idx="235">
                  <c:v>16.910488470121493</c:v>
                </c:pt>
                <c:pt idx="236">
                  <c:v>19.41603431210822</c:v>
                </c:pt>
                <c:pt idx="237">
                  <c:v>19.792780198996798</c:v>
                </c:pt>
                <c:pt idx="238">
                  <c:v>19.94587058148117</c:v>
                </c:pt>
                <c:pt idx="239">
                  <c:v>20.416836943195765</c:v>
                </c:pt>
                <c:pt idx="240">
                  <c:v>15.816720754133829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25A1-481A-BCB9-2CE4F59CCBDF}"/>
            </c:ext>
          </c:extLst>
        </c:ser>
        <c:ser>
          <c:idx val="4"/>
          <c:order val="24"/>
          <c:tx>
            <c:strRef>
              <c:f>Sheet1!$B$151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Sheet1!$C$151:$II$151</c:f>
            </c:numRef>
          </c:val>
          <c:smooth val="0"/>
          <c:extLst>
            <c:ext xmlns:c16="http://schemas.microsoft.com/office/drawing/2014/chart" uri="{C3380CC4-5D6E-409C-BE32-E72D297353CC}">
              <c16:uniqueId val="{00000018-25A1-481A-BCB9-2CE4F59CCBDF}"/>
            </c:ext>
          </c:extLst>
        </c:ser>
        <c:ser>
          <c:idx val="5"/>
          <c:order val="25"/>
          <c:tx>
            <c:strRef>
              <c:f>Sheet1!$B$152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Sheet1!$C$152:$II$152</c:f>
            </c:numRef>
          </c:val>
          <c:smooth val="0"/>
          <c:extLst>
            <c:ext xmlns:c16="http://schemas.microsoft.com/office/drawing/2014/chart" uri="{C3380CC4-5D6E-409C-BE32-E72D297353CC}">
              <c16:uniqueId val="{00000019-25A1-481A-BCB9-2CE4F59CCBDF}"/>
            </c:ext>
          </c:extLst>
        </c:ser>
        <c:ser>
          <c:idx val="6"/>
          <c:order val="26"/>
          <c:tx>
            <c:strRef>
              <c:f>Sheet1!$B$153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Sheet1!$C$153:$II$153</c:f>
              <c:numCache>
                <c:formatCode>General</c:formatCode>
                <c:ptCount val="241"/>
                <c:pt idx="0">
                  <c:v>5.6680694371383327</c:v>
                </c:pt>
                <c:pt idx="1">
                  <c:v>5.2080607170897721</c:v>
                </c:pt>
                <c:pt idx="2">
                  <c:v>5.3410132216258646</c:v>
                </c:pt>
                <c:pt idx="3">
                  <c:v>3.7581699346405166</c:v>
                </c:pt>
                <c:pt idx="4">
                  <c:v>3.5138176816306141</c:v>
                </c:pt>
                <c:pt idx="5">
                  <c:v>-0.97256857855361734</c:v>
                </c:pt>
                <c:pt idx="6">
                  <c:v>1.3421119270701471</c:v>
                </c:pt>
                <c:pt idx="7">
                  <c:v>2.2154703126978101</c:v>
                </c:pt>
                <c:pt idx="8">
                  <c:v>3.2131562302340368</c:v>
                </c:pt>
                <c:pt idx="9">
                  <c:v>1.2751593949243785</c:v>
                </c:pt>
                <c:pt idx="10">
                  <c:v>0.77529073402526516</c:v>
                </c:pt>
                <c:pt idx="11">
                  <c:v>2.258310073585386</c:v>
                </c:pt>
                <c:pt idx="12">
                  <c:v>-7.4673304293700143E-2</c:v>
                </c:pt>
                <c:pt idx="13">
                  <c:v>-0.17412935323383155</c:v>
                </c:pt>
                <c:pt idx="14">
                  <c:v>1.0190132968808343</c:v>
                </c:pt>
                <c:pt idx="15">
                  <c:v>-1.1508176862507606</c:v>
                </c:pt>
                <c:pt idx="16">
                  <c:v>-0.14496255134090907</c:v>
                </c:pt>
                <c:pt idx="17">
                  <c:v>5.9179048098715725</c:v>
                </c:pt>
                <c:pt idx="18">
                  <c:v>3.1609195402298687</c:v>
                </c:pt>
                <c:pt idx="19">
                  <c:v>5.8087688877879771</c:v>
                </c:pt>
                <c:pt idx="20">
                  <c:v>4.5471258732687749</c:v>
                </c:pt>
                <c:pt idx="21">
                  <c:v>7.5916553511911999</c:v>
                </c:pt>
                <c:pt idx="22">
                  <c:v>7.5319518550688578</c:v>
                </c:pt>
                <c:pt idx="23">
                  <c:v>10.111662531017378</c:v>
                </c:pt>
                <c:pt idx="24">
                  <c:v>4.2580236640352327</c:v>
                </c:pt>
                <c:pt idx="25">
                  <c:v>6.3522752519058052</c:v>
                </c:pt>
                <c:pt idx="26">
                  <c:v>6.2286726468239637</c:v>
                </c:pt>
                <c:pt idx="27">
                  <c:v>7.9899835573306417</c:v>
                </c:pt>
                <c:pt idx="28">
                  <c:v>6.247263427106339</c:v>
                </c:pt>
                <c:pt idx="29">
                  <c:v>4.1936128576031741</c:v>
                </c:pt>
                <c:pt idx="30">
                  <c:v>9.0536310296234728</c:v>
                </c:pt>
                <c:pt idx="31">
                  <c:v>6.9991390404903306</c:v>
                </c:pt>
                <c:pt idx="32">
                  <c:v>12.465505410662965</c:v>
                </c:pt>
                <c:pt idx="33">
                  <c:v>9.3209379841518007</c:v>
                </c:pt>
                <c:pt idx="34">
                  <c:v>6.0525522909853464</c:v>
                </c:pt>
                <c:pt idx="35">
                  <c:v>3.3723416248221998</c:v>
                </c:pt>
                <c:pt idx="36">
                  <c:v>10.93535461393353</c:v>
                </c:pt>
                <c:pt idx="37">
                  <c:v>9.4453214822018161</c:v>
                </c:pt>
                <c:pt idx="38">
                  <c:v>6.3559687761066002</c:v>
                </c:pt>
                <c:pt idx="39">
                  <c:v>6.0821449619481358</c:v>
                </c:pt>
                <c:pt idx="40">
                  <c:v>10.744790633875322</c:v>
                </c:pt>
                <c:pt idx="41">
                  <c:v>10.093562652177894</c:v>
                </c:pt>
                <c:pt idx="42">
                  <c:v>8.1104481672345816</c:v>
                </c:pt>
                <c:pt idx="43">
                  <c:v>7.6958108877546811</c:v>
                </c:pt>
                <c:pt idx="44">
                  <c:v>7.6597687530498004E-2</c:v>
                </c:pt>
                <c:pt idx="45">
                  <c:v>-2.2300369500802111</c:v>
                </c:pt>
                <c:pt idx="46">
                  <c:v>9.9196641345438499E-2</c:v>
                </c:pt>
                <c:pt idx="47">
                  <c:v>1.226199385796894</c:v>
                </c:pt>
                <c:pt idx="48">
                  <c:v>0.11817610057456968</c:v>
                </c:pt>
                <c:pt idx="49">
                  <c:v>-1.239641373055429</c:v>
                </c:pt>
                <c:pt idx="50">
                  <c:v>1.3696257730186412</c:v>
                </c:pt>
                <c:pt idx="51">
                  <c:v>1.2932146841671073</c:v>
                </c:pt>
                <c:pt idx="52">
                  <c:v>-2.4136462949921311</c:v>
                </c:pt>
                <c:pt idx="53">
                  <c:v>-0.5017157922101636</c:v>
                </c:pt>
                <c:pt idx="54">
                  <c:v>-0.9193983138300218</c:v>
                </c:pt>
                <c:pt idx="55">
                  <c:v>-1.6314176979048363</c:v>
                </c:pt>
                <c:pt idx="56">
                  <c:v>5.2126843082268837E-2</c:v>
                </c:pt>
                <c:pt idx="57">
                  <c:v>4.561117130363666</c:v>
                </c:pt>
                <c:pt idx="58">
                  <c:v>6.9326215601079486</c:v>
                </c:pt>
                <c:pt idx="59">
                  <c:v>6.6486989657942059</c:v>
                </c:pt>
                <c:pt idx="60">
                  <c:v>8.6734631149293744</c:v>
                </c:pt>
                <c:pt idx="61">
                  <c:v>10.468956545736042</c:v>
                </c:pt>
                <c:pt idx="62">
                  <c:v>11.456914357787682</c:v>
                </c:pt>
                <c:pt idx="63">
                  <c:v>9.5737718434237085</c:v>
                </c:pt>
                <c:pt idx="64">
                  <c:v>12.076984122368208</c:v>
                </c:pt>
                <c:pt idx="65">
                  <c:v>14.912488087869946</c:v>
                </c:pt>
                <c:pt idx="66">
                  <c:v>14.907331109134386</c:v>
                </c:pt>
                <c:pt idx="67">
                  <c:v>11.374540117182812</c:v>
                </c:pt>
                <c:pt idx="68">
                  <c:v>10.334039683395714</c:v>
                </c:pt>
                <c:pt idx="69">
                  <c:v>6.2077044028288775</c:v>
                </c:pt>
                <c:pt idx="70">
                  <c:v>-5.2668495911960163E-3</c:v>
                </c:pt>
                <c:pt idx="71">
                  <c:v>-4.3735788872947561</c:v>
                </c:pt>
                <c:pt idx="72">
                  <c:v>-9.9074567650807168</c:v>
                </c:pt>
                <c:pt idx="73">
                  <c:v>-10.481810094410248</c:v>
                </c:pt>
                <c:pt idx="74">
                  <c:v>-12.388606180771569</c:v>
                </c:pt>
                <c:pt idx="75">
                  <c:v>-11.822009112581677</c:v>
                </c:pt>
                <c:pt idx="76">
                  <c:v>-13.693613482591092</c:v>
                </c:pt>
                <c:pt idx="77">
                  <c:v>-15.324363400657331</c:v>
                </c:pt>
                <c:pt idx="78">
                  <c:v>-14.398222931446064</c:v>
                </c:pt>
                <c:pt idx="79">
                  <c:v>-11.797441476272139</c:v>
                </c:pt>
                <c:pt idx="80">
                  <c:v>-8.8935413482987897</c:v>
                </c:pt>
                <c:pt idx="81">
                  <c:v>-8.6921888600164081</c:v>
                </c:pt>
                <c:pt idx="82">
                  <c:v>-2.1370701538595895</c:v>
                </c:pt>
                <c:pt idx="83">
                  <c:v>1.8241203492468934</c:v>
                </c:pt>
                <c:pt idx="84">
                  <c:v>7.4081252013143288</c:v>
                </c:pt>
                <c:pt idx="85">
                  <c:v>7.6354195164115959</c:v>
                </c:pt>
                <c:pt idx="86">
                  <c:v>9.2886331424049295</c:v>
                </c:pt>
                <c:pt idx="87">
                  <c:v>10.304285850829769</c:v>
                </c:pt>
                <c:pt idx="88">
                  <c:v>10.674249525581198</c:v>
                </c:pt>
                <c:pt idx="89">
                  <c:v>7.5073512082229898</c:v>
                </c:pt>
                <c:pt idx="90">
                  <c:v>5.4805384137129707</c:v>
                </c:pt>
                <c:pt idx="91">
                  <c:v>4.6843126265206356</c:v>
                </c:pt>
                <c:pt idx="92">
                  <c:v>3.1496739810109089</c:v>
                </c:pt>
                <c:pt idx="93">
                  <c:v>5.8260043299880344</c:v>
                </c:pt>
                <c:pt idx="94">
                  <c:v>4.2418854108582815</c:v>
                </c:pt>
                <c:pt idx="95">
                  <c:v>5.9103438434169648</c:v>
                </c:pt>
                <c:pt idx="96">
                  <c:v>6.8913069333092603</c:v>
                </c:pt>
                <c:pt idx="97">
                  <c:v>6.232833228284389</c:v>
                </c:pt>
                <c:pt idx="98">
                  <c:v>6.0454948068812762</c:v>
                </c:pt>
                <c:pt idx="99">
                  <c:v>4.5519851549392589</c:v>
                </c:pt>
                <c:pt idx="100">
                  <c:v>3.4254709941751997</c:v>
                </c:pt>
                <c:pt idx="101">
                  <c:v>3.3757200655087907</c:v>
                </c:pt>
                <c:pt idx="102">
                  <c:v>3.7624960509772523</c:v>
                </c:pt>
                <c:pt idx="103">
                  <c:v>5.936997589881468</c:v>
                </c:pt>
                <c:pt idx="104">
                  <c:v>6.7545725809157453</c:v>
                </c:pt>
                <c:pt idx="105">
                  <c:v>6.8457214177384094</c:v>
                </c:pt>
                <c:pt idx="106">
                  <c:v>5.8279130257441984</c:v>
                </c:pt>
                <c:pt idx="107">
                  <c:v>3.8490814623307781</c:v>
                </c:pt>
                <c:pt idx="108">
                  <c:v>4.0551982254472536</c:v>
                </c:pt>
                <c:pt idx="109">
                  <c:v>5.4254401347989116</c:v>
                </c:pt>
                <c:pt idx="110">
                  <c:v>7.3563486743791335</c:v>
                </c:pt>
                <c:pt idx="111">
                  <c:v>9.2226794089141766</c:v>
                </c:pt>
                <c:pt idx="112">
                  <c:v>7.6046023189152319</c:v>
                </c:pt>
                <c:pt idx="113">
                  <c:v>6.7150561602765197</c:v>
                </c:pt>
                <c:pt idx="114">
                  <c:v>4.0435519893774465</c:v>
                </c:pt>
                <c:pt idx="115">
                  <c:v>6.2596178991448648</c:v>
                </c:pt>
                <c:pt idx="116">
                  <c:v>8.3035781033127538</c:v>
                </c:pt>
                <c:pt idx="117">
                  <c:v>5.4972028533188757</c:v>
                </c:pt>
                <c:pt idx="118">
                  <c:v>5.2131219748955564</c:v>
                </c:pt>
                <c:pt idx="119">
                  <c:v>5.2742740398234549</c:v>
                </c:pt>
                <c:pt idx="120">
                  <c:v>1.8069300319315564</c:v>
                </c:pt>
                <c:pt idx="121">
                  <c:v>1.8040226846605396</c:v>
                </c:pt>
                <c:pt idx="122">
                  <c:v>-0.27639828060117488</c:v>
                </c:pt>
                <c:pt idx="123">
                  <c:v>-3.1406768408964654</c:v>
                </c:pt>
                <c:pt idx="124">
                  <c:v>-3.5382207590170669</c:v>
                </c:pt>
                <c:pt idx="125">
                  <c:v>-0.89938349234272441</c:v>
                </c:pt>
                <c:pt idx="126">
                  <c:v>1.8899305277992848</c:v>
                </c:pt>
                <c:pt idx="127">
                  <c:v>-3.6815483280491716E-2</c:v>
                </c:pt>
                <c:pt idx="128">
                  <c:v>-1.8106627481789876</c:v>
                </c:pt>
                <c:pt idx="129">
                  <c:v>-1.2877008537340131</c:v>
                </c:pt>
                <c:pt idx="130">
                  <c:v>-1.5525813852307575</c:v>
                </c:pt>
                <c:pt idx="131">
                  <c:v>-1.0155215637653121</c:v>
                </c:pt>
                <c:pt idx="132">
                  <c:v>0.13548911570770997</c:v>
                </c:pt>
                <c:pt idx="133">
                  <c:v>-1.3396445476466912</c:v>
                </c:pt>
                <c:pt idx="134">
                  <c:v>-2.3138297872340421</c:v>
                </c:pt>
                <c:pt idx="135">
                  <c:v>-1.6394911306217508</c:v>
                </c:pt>
                <c:pt idx="136">
                  <c:v>1.631829849651633</c:v>
                </c:pt>
                <c:pt idx="137">
                  <c:v>1.2386156648451725</c:v>
                </c:pt>
                <c:pt idx="138">
                  <c:v>2.2347383720930303</c:v>
                </c:pt>
                <c:pt idx="139">
                  <c:v>-0.37479921470640876</c:v>
                </c:pt>
                <c:pt idx="140">
                  <c:v>-2.7328203767577515</c:v>
                </c:pt>
                <c:pt idx="141">
                  <c:v>-2.0048548053582702</c:v>
                </c:pt>
                <c:pt idx="142">
                  <c:v>-3.9363636363636352</c:v>
                </c:pt>
                <c:pt idx="143">
                  <c:v>-7.2378539762960283</c:v>
                </c:pt>
                <c:pt idx="144">
                  <c:v>-11.924950387876599</c:v>
                </c:pt>
                <c:pt idx="145">
                  <c:v>-12.537340454422012</c:v>
                </c:pt>
                <c:pt idx="146">
                  <c:v>-8.8665033124602921</c:v>
                </c:pt>
                <c:pt idx="147">
                  <c:v>-8.1428181072957564</c:v>
                </c:pt>
                <c:pt idx="148">
                  <c:v>-7.126104997293889</c:v>
                </c:pt>
                <c:pt idx="149">
                  <c:v>-7.6376394386469908</c:v>
                </c:pt>
                <c:pt idx="150">
                  <c:v>-8.9390438955038221</c:v>
                </c:pt>
                <c:pt idx="151">
                  <c:v>-8.9125761375850967</c:v>
                </c:pt>
                <c:pt idx="152">
                  <c:v>-10.938352427714131</c:v>
                </c:pt>
                <c:pt idx="153">
                  <c:v>-10.35779816513762</c:v>
                </c:pt>
                <c:pt idx="154">
                  <c:v>-7.6937636036718038</c:v>
                </c:pt>
                <c:pt idx="155">
                  <c:v>-4.9253876914073906</c:v>
                </c:pt>
                <c:pt idx="156">
                  <c:v>-1.4133551823023305</c:v>
                </c:pt>
                <c:pt idx="157">
                  <c:v>-3.4982405299110018</c:v>
                </c:pt>
                <c:pt idx="158">
                  <c:v>-6.4429396534554861</c:v>
                </c:pt>
                <c:pt idx="159">
                  <c:v>-3.9167079821516992</c:v>
                </c:pt>
                <c:pt idx="160">
                  <c:v>-5.1087801087801008</c:v>
                </c:pt>
                <c:pt idx="161">
                  <c:v>-3.8472776857894249</c:v>
                </c:pt>
                <c:pt idx="162">
                  <c:v>-3.9812646370023401</c:v>
                </c:pt>
                <c:pt idx="163">
                  <c:v>-3.2549906578817995</c:v>
                </c:pt>
                <c:pt idx="164">
                  <c:v>0.80653394589075245</c:v>
                </c:pt>
                <c:pt idx="165">
                  <c:v>0.71640569030805745</c:v>
                </c:pt>
                <c:pt idx="166">
                  <c:v>0.78941972524092263</c:v>
                </c:pt>
                <c:pt idx="167">
                  <c:v>1.3028313500205129</c:v>
                </c:pt>
                <c:pt idx="168">
                  <c:v>6.6694369416164561</c:v>
                </c:pt>
                <c:pt idx="169">
                  <c:v>6.1990561990562005</c:v>
                </c:pt>
                <c:pt idx="170">
                  <c:v>7.5465673230441759</c:v>
                </c:pt>
                <c:pt idx="171">
                  <c:v>3.1269349845201253</c:v>
                </c:pt>
                <c:pt idx="172">
                  <c:v>2.8045035823950815</c:v>
                </c:pt>
                <c:pt idx="173">
                  <c:v>2.2589141004862276</c:v>
                </c:pt>
                <c:pt idx="174">
                  <c:v>1.737804878048774</c:v>
                </c:pt>
                <c:pt idx="175">
                  <c:v>5.509249847529988</c:v>
                </c:pt>
                <c:pt idx="176">
                  <c:v>5.5296738910269472</c:v>
                </c:pt>
                <c:pt idx="177">
                  <c:v>7.4077837618128308</c:v>
                </c:pt>
                <c:pt idx="178">
                  <c:v>8.086664632285629</c:v>
                </c:pt>
                <c:pt idx="179">
                  <c:v>8.7189873417721504</c:v>
                </c:pt>
                <c:pt idx="180">
                  <c:v>5.3954031943903313</c:v>
                </c:pt>
                <c:pt idx="181">
                  <c:v>9.7253080185821137</c:v>
                </c:pt>
                <c:pt idx="182">
                  <c:v>6.0768012668250204</c:v>
                </c:pt>
                <c:pt idx="183">
                  <c:v>8.0356249374562054</c:v>
                </c:pt>
                <c:pt idx="184">
                  <c:v>8.7614496216646724</c:v>
                </c:pt>
                <c:pt idx="185">
                  <c:v>9.0737989103516554</c:v>
                </c:pt>
                <c:pt idx="186">
                  <c:v>11.866946359005089</c:v>
                </c:pt>
                <c:pt idx="187">
                  <c:v>10.876685934489409</c:v>
                </c:pt>
                <c:pt idx="188">
                  <c:v>8.0710172744721653</c:v>
                </c:pt>
                <c:pt idx="189">
                  <c:v>8.3727530747398227</c:v>
                </c:pt>
                <c:pt idx="190">
                  <c:v>4.686617730095981</c:v>
                </c:pt>
                <c:pt idx="191">
                  <c:v>-0.7917287630402331</c:v>
                </c:pt>
                <c:pt idx="192">
                  <c:v>-3.5483274810571093</c:v>
                </c:pt>
                <c:pt idx="193">
                  <c:v>-4.2153704555913594</c:v>
                </c:pt>
                <c:pt idx="194">
                  <c:v>-3.1442433289792913</c:v>
                </c:pt>
                <c:pt idx="195">
                  <c:v>0.82437939977769614</c:v>
                </c:pt>
                <c:pt idx="196">
                  <c:v>0.97034053460271186</c:v>
                </c:pt>
                <c:pt idx="197">
                  <c:v>-0.70838252656434575</c:v>
                </c:pt>
                <c:pt idx="198">
                  <c:v>1.1251004553978081</c:v>
                </c:pt>
                <c:pt idx="199">
                  <c:v>-1.5900599530801967</c:v>
                </c:pt>
                <c:pt idx="200">
                  <c:v>-3.321197051771597</c:v>
                </c:pt>
                <c:pt idx="201">
                  <c:v>-6.8267132256656424</c:v>
                </c:pt>
                <c:pt idx="202">
                  <c:v>-6.4994606256742093</c:v>
                </c:pt>
                <c:pt idx="203">
                  <c:v>1.0327668763496332</c:v>
                </c:pt>
                <c:pt idx="204">
                  <c:v>3.2764897489940616</c:v>
                </c:pt>
                <c:pt idx="205">
                  <c:v>1.5182088978572235</c:v>
                </c:pt>
                <c:pt idx="206">
                  <c:v>-1.6472401502745475</c:v>
                </c:pt>
                <c:pt idx="207">
                  <c:v>-12.007349563619654</c:v>
                </c:pt>
                <c:pt idx="208">
                  <c:v>-12.02175883952855</c:v>
                </c:pt>
                <c:pt idx="209">
                  <c:v>-8.2228116710875288</c:v>
                </c:pt>
                <c:pt idx="210">
                  <c:v>-7.2052980132450299</c:v>
                </c:pt>
                <c:pt idx="211">
                  <c:v>-7.0192477485431768</c:v>
                </c:pt>
                <c:pt idx="212">
                  <c:v>-6.4572425828970337</c:v>
                </c:pt>
                <c:pt idx="213">
                  <c:v>-7.2144664105687273</c:v>
                </c:pt>
                <c:pt idx="214">
                  <c:v>-7.480049995192771</c:v>
                </c:pt>
                <c:pt idx="215">
                  <c:v>-6.5700213734782951</c:v>
                </c:pt>
                <c:pt idx="216">
                  <c:v>-6.1038961038961022</c:v>
                </c:pt>
                <c:pt idx="217">
                  <c:v>-3.9280643634642738</c:v>
                </c:pt>
                <c:pt idx="218">
                  <c:v>2.3016650342801261</c:v>
                </c:pt>
                <c:pt idx="219">
                  <c:v>10.586761328043433</c:v>
                </c:pt>
                <c:pt idx="220">
                  <c:v>9.5733718054410453</c:v>
                </c:pt>
                <c:pt idx="221">
                  <c:v>9.2585210285030808</c:v>
                </c:pt>
                <c:pt idx="222">
                  <c:v>13.607384146921683</c:v>
                </c:pt>
                <c:pt idx="223">
                  <c:v>13.465008071408215</c:v>
                </c:pt>
                <c:pt idx="224">
                  <c:v>15.652003142183815</c:v>
                </c:pt>
                <c:pt idx="225">
                  <c:v>18.347975361001716</c:v>
                </c:pt>
                <c:pt idx="226">
                  <c:v>20.721188818455779</c:v>
                </c:pt>
                <c:pt idx="227">
                  <c:v>16.769444997016112</c:v>
                </c:pt>
                <c:pt idx="228">
                  <c:v>16.676546137127048</c:v>
                </c:pt>
                <c:pt idx="229">
                  <c:v>19.369458128078815</c:v>
                </c:pt>
                <c:pt idx="230">
                  <c:v>19.827668741024407</c:v>
                </c:pt>
                <c:pt idx="231">
                  <c:v>21.827794561933526</c:v>
                </c:pt>
                <c:pt idx="232">
                  <c:v>24.113608577071382</c:v>
                </c:pt>
                <c:pt idx="233">
                  <c:v>31.350907598285144</c:v>
                </c:pt>
                <c:pt idx="234">
                  <c:v>24.022112404724009</c:v>
                </c:pt>
                <c:pt idx="235">
                  <c:v>17.432421123106536</c:v>
                </c:pt>
                <c:pt idx="236">
                  <c:v>13.550687722873159</c:v>
                </c:pt>
                <c:pt idx="237">
                  <c:v>14.667235494880531</c:v>
                </c:pt>
                <c:pt idx="238">
                  <c:v>16.501678574502883</c:v>
                </c:pt>
                <c:pt idx="239">
                  <c:v>16.090289608177162</c:v>
                </c:pt>
                <c:pt idx="240">
                  <c:v>11.574936494496203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25A1-481A-BCB9-2CE4F59CCB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7979999"/>
        <c:axId val="1587973759"/>
      </c:lineChart>
      <c:catAx>
        <c:axId val="1587979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7973759"/>
        <c:crosses val="autoZero"/>
        <c:auto val="1"/>
        <c:lblAlgn val="ctr"/>
        <c:lblOffset val="100"/>
        <c:noMultiLvlLbl val="0"/>
      </c:catAx>
      <c:valAx>
        <c:axId val="15879737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79799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="1"/>
              <a:t>Republic of North Macedonia:</a:t>
            </a:r>
            <a:r>
              <a:rPr lang="en-GB" b="1" baseline="0"/>
              <a:t> CPI of different chapters</a:t>
            </a:r>
            <a:endParaRPr lang="en-GB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7"/>
          <c:order val="0"/>
          <c:tx>
            <c:strRef>
              <c:f>Sheet1!$B$3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Sheet1!$C$3:$IL$3</c:f>
            </c:numRef>
          </c:val>
          <c:smooth val="0"/>
          <c:extLst>
            <c:ext xmlns:c16="http://schemas.microsoft.com/office/drawing/2014/chart" uri="{C3380CC4-5D6E-409C-BE32-E72D297353CC}">
              <c16:uniqueId val="{00000000-F7F5-4B52-B4B5-C4C984E4717B}"/>
            </c:ext>
          </c:extLst>
        </c:ser>
        <c:ser>
          <c:idx val="8"/>
          <c:order val="1"/>
          <c:tx>
            <c:strRef>
              <c:f>Sheet1!$B$4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Sheet1!$C$4:$IL$4</c:f>
            </c:numRef>
          </c:val>
          <c:smooth val="0"/>
          <c:extLst>
            <c:ext xmlns:c16="http://schemas.microsoft.com/office/drawing/2014/chart" uri="{C3380CC4-5D6E-409C-BE32-E72D297353CC}">
              <c16:uniqueId val="{00000001-F7F5-4B52-B4B5-C4C984E4717B}"/>
            </c:ext>
          </c:extLst>
        </c:ser>
        <c:ser>
          <c:idx val="9"/>
          <c:order val="2"/>
          <c:tx>
            <c:strRef>
              <c:f>Sheet1!$B$5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Sheet1!$C$5:$IL$5</c:f>
            </c:numRef>
          </c:val>
          <c:smooth val="0"/>
          <c:extLst>
            <c:ext xmlns:c16="http://schemas.microsoft.com/office/drawing/2014/chart" uri="{C3380CC4-5D6E-409C-BE32-E72D297353CC}">
              <c16:uniqueId val="{00000002-F7F5-4B52-B4B5-C4C984E4717B}"/>
            </c:ext>
          </c:extLst>
        </c:ser>
        <c:ser>
          <c:idx val="10"/>
          <c:order val="3"/>
          <c:tx>
            <c:strRef>
              <c:f>Sheet1!$B$6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Sheet1!$C$6:$IL$6</c:f>
            </c:numRef>
          </c:val>
          <c:smooth val="0"/>
          <c:extLst>
            <c:ext xmlns:c16="http://schemas.microsoft.com/office/drawing/2014/chart" uri="{C3380CC4-5D6E-409C-BE32-E72D297353CC}">
              <c16:uniqueId val="{00000003-F7F5-4B52-B4B5-C4C984E4717B}"/>
            </c:ext>
          </c:extLst>
        </c:ser>
        <c:ser>
          <c:idx val="11"/>
          <c:order val="4"/>
          <c:tx>
            <c:strRef>
              <c:f>Sheet1!$B$7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Sheet1!$C$7:$IL$7</c:f>
            </c:numRef>
          </c:val>
          <c:smooth val="0"/>
          <c:extLst>
            <c:ext xmlns:c16="http://schemas.microsoft.com/office/drawing/2014/chart" uri="{C3380CC4-5D6E-409C-BE32-E72D297353CC}">
              <c16:uniqueId val="{00000004-F7F5-4B52-B4B5-C4C984E4717B}"/>
            </c:ext>
          </c:extLst>
        </c:ser>
        <c:ser>
          <c:idx val="12"/>
          <c:order val="5"/>
          <c:tx>
            <c:strRef>
              <c:f>Sheet1!$B$8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Sheet1!$C$8:$IL$8</c:f>
            </c:numRef>
          </c:val>
          <c:smooth val="0"/>
          <c:extLst>
            <c:ext xmlns:c16="http://schemas.microsoft.com/office/drawing/2014/chart" uri="{C3380CC4-5D6E-409C-BE32-E72D297353CC}">
              <c16:uniqueId val="{00000005-F7F5-4B52-B4B5-C4C984E4717B}"/>
            </c:ext>
          </c:extLst>
        </c:ser>
        <c:ser>
          <c:idx val="13"/>
          <c:order val="6"/>
          <c:tx>
            <c:strRef>
              <c:f>Sheet1!$B$9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Sheet1!$C$9:$IL$9</c:f>
            </c:numRef>
          </c:val>
          <c:smooth val="0"/>
          <c:extLst>
            <c:ext xmlns:c16="http://schemas.microsoft.com/office/drawing/2014/chart" uri="{C3380CC4-5D6E-409C-BE32-E72D297353CC}">
              <c16:uniqueId val="{00000006-F7F5-4B52-B4B5-C4C984E4717B}"/>
            </c:ext>
          </c:extLst>
        </c:ser>
        <c:ser>
          <c:idx val="14"/>
          <c:order val="7"/>
          <c:tx>
            <c:strRef>
              <c:f>Sheet1!$B$10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Sheet1!$C$10:$IL$10</c:f>
            </c:numRef>
          </c:val>
          <c:smooth val="0"/>
          <c:extLst>
            <c:ext xmlns:c16="http://schemas.microsoft.com/office/drawing/2014/chart" uri="{C3380CC4-5D6E-409C-BE32-E72D297353CC}">
              <c16:uniqueId val="{00000007-F7F5-4B52-B4B5-C4C984E4717B}"/>
            </c:ext>
          </c:extLst>
        </c:ser>
        <c:ser>
          <c:idx val="15"/>
          <c:order val="8"/>
          <c:tx>
            <c:strRef>
              <c:f>Sheet1!$B$17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Sheet1!$AM$17:$IK$17</c:f>
            </c:numRef>
          </c:val>
          <c:smooth val="0"/>
          <c:extLst>
            <c:ext xmlns:c16="http://schemas.microsoft.com/office/drawing/2014/chart" uri="{C3380CC4-5D6E-409C-BE32-E72D297353CC}">
              <c16:uniqueId val="{00000008-F7F5-4B52-B4B5-C4C984E4717B}"/>
            </c:ext>
          </c:extLst>
        </c:ser>
        <c:ser>
          <c:idx val="16"/>
          <c:order val="9"/>
          <c:tx>
            <c:strRef>
              <c:f>Sheet1!$B$20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Sheet1!$AM$20:$IK$20</c:f>
            </c:numRef>
          </c:val>
          <c:smooth val="0"/>
          <c:extLst>
            <c:ext xmlns:c16="http://schemas.microsoft.com/office/drawing/2014/chart" uri="{C3380CC4-5D6E-409C-BE32-E72D297353CC}">
              <c16:uniqueId val="{00000009-F7F5-4B52-B4B5-C4C984E4717B}"/>
            </c:ext>
          </c:extLst>
        </c:ser>
        <c:ser>
          <c:idx val="17"/>
          <c:order val="10"/>
          <c:tx>
            <c:strRef>
              <c:f>Sheet1!$B$23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Sheet1!$AM$23:$IK$23</c:f>
            </c:numRef>
          </c:val>
          <c:smooth val="0"/>
          <c:extLst>
            <c:ext xmlns:c16="http://schemas.microsoft.com/office/drawing/2014/chart" uri="{C3380CC4-5D6E-409C-BE32-E72D297353CC}">
              <c16:uniqueId val="{0000000A-F7F5-4B52-B4B5-C4C984E4717B}"/>
            </c:ext>
          </c:extLst>
        </c:ser>
        <c:ser>
          <c:idx val="18"/>
          <c:order val="11"/>
          <c:tx>
            <c:strRef>
              <c:f>Sheet1!$B$30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Sheet1!$AM$30:$IK$30</c:f>
            </c:numRef>
          </c:val>
          <c:smooth val="0"/>
          <c:extLst>
            <c:ext xmlns:c16="http://schemas.microsoft.com/office/drawing/2014/chart" uri="{C3380CC4-5D6E-409C-BE32-E72D297353CC}">
              <c16:uniqueId val="{0000000B-F7F5-4B52-B4B5-C4C984E4717B}"/>
            </c:ext>
          </c:extLst>
        </c:ser>
        <c:ser>
          <c:idx val="19"/>
          <c:order val="12"/>
          <c:tx>
            <c:strRef>
              <c:f>Sheet1!$B$33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Sheet1!$AM$33:$IK$33</c:f>
            </c:numRef>
          </c:val>
          <c:smooth val="0"/>
          <c:extLst>
            <c:ext xmlns:c16="http://schemas.microsoft.com/office/drawing/2014/chart" uri="{C3380CC4-5D6E-409C-BE32-E72D297353CC}">
              <c16:uniqueId val="{0000000C-F7F5-4B52-B4B5-C4C984E4717B}"/>
            </c:ext>
          </c:extLst>
        </c:ser>
        <c:ser>
          <c:idx val="20"/>
          <c:order val="13"/>
          <c:tx>
            <c:strRef>
              <c:f>Sheet1!$B$36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Sheet1!$AM$36:$IK$36</c:f>
            </c:numRef>
          </c:val>
          <c:smooth val="0"/>
          <c:extLst>
            <c:ext xmlns:c16="http://schemas.microsoft.com/office/drawing/2014/chart" uri="{C3380CC4-5D6E-409C-BE32-E72D297353CC}">
              <c16:uniqueId val="{0000000D-F7F5-4B52-B4B5-C4C984E4717B}"/>
            </c:ext>
          </c:extLst>
        </c:ser>
        <c:ser>
          <c:idx val="21"/>
          <c:order val="14"/>
          <c:tx>
            <c:strRef>
              <c:f>Sheet1!$B$43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Sheet1!$AM$82:$IL$82</c:f>
            </c:numRef>
          </c:val>
          <c:smooth val="0"/>
          <c:extLst>
            <c:ext xmlns:c16="http://schemas.microsoft.com/office/drawing/2014/chart" uri="{C3380CC4-5D6E-409C-BE32-E72D297353CC}">
              <c16:uniqueId val="{0000000E-F7F5-4B52-B4B5-C4C984E4717B}"/>
            </c:ext>
          </c:extLst>
        </c:ser>
        <c:ser>
          <c:idx val="22"/>
          <c:order val="15"/>
          <c:tx>
            <c:strRef>
              <c:f>Sheet1!$B$46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Sheet1!$AM$85:$IL$85</c:f>
            </c:numRef>
          </c:val>
          <c:smooth val="0"/>
          <c:extLst>
            <c:ext xmlns:c16="http://schemas.microsoft.com/office/drawing/2014/chart" uri="{C3380CC4-5D6E-409C-BE32-E72D297353CC}">
              <c16:uniqueId val="{0000000F-F7F5-4B52-B4B5-C4C984E4717B}"/>
            </c:ext>
          </c:extLst>
        </c:ser>
        <c:ser>
          <c:idx val="23"/>
          <c:order val="16"/>
          <c:tx>
            <c:strRef>
              <c:f>Sheet1!$B$49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Sheet1!$AM$88:$IL$88</c:f>
            </c:numRef>
          </c:val>
          <c:smooth val="0"/>
          <c:extLst>
            <c:ext xmlns:c16="http://schemas.microsoft.com/office/drawing/2014/chart" uri="{C3380CC4-5D6E-409C-BE32-E72D297353CC}">
              <c16:uniqueId val="{00000010-F7F5-4B52-B4B5-C4C984E4717B}"/>
            </c:ext>
          </c:extLst>
        </c:ser>
        <c:ser>
          <c:idx val="24"/>
          <c:order val="17"/>
          <c:tx>
            <c:strRef>
              <c:f>Sheet1!$B$95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Sheet1!$BK$108:$IL$108</c:f>
            </c:numRef>
          </c:val>
          <c:smooth val="0"/>
          <c:extLst>
            <c:ext xmlns:c16="http://schemas.microsoft.com/office/drawing/2014/chart" uri="{C3380CC4-5D6E-409C-BE32-E72D297353CC}">
              <c16:uniqueId val="{00000011-F7F5-4B52-B4B5-C4C984E4717B}"/>
            </c:ext>
          </c:extLst>
        </c:ser>
        <c:ser>
          <c:idx val="25"/>
          <c:order val="18"/>
          <c:tx>
            <c:strRef>
              <c:f>Sheet1!$B$98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Sheet1!$BK$111:$IL$111</c:f>
            </c:numRef>
          </c:val>
          <c:smooth val="0"/>
          <c:extLst>
            <c:ext xmlns:c16="http://schemas.microsoft.com/office/drawing/2014/chart" uri="{C3380CC4-5D6E-409C-BE32-E72D297353CC}">
              <c16:uniqueId val="{00000012-F7F5-4B52-B4B5-C4C984E4717B}"/>
            </c:ext>
          </c:extLst>
        </c:ser>
        <c:ser>
          <c:idx val="26"/>
          <c:order val="19"/>
          <c:tx>
            <c:strRef>
              <c:f>Sheet1!$B$101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Sheet1!$BK$114:$IL$114</c:f>
            </c:numRef>
          </c:val>
          <c:smooth val="0"/>
          <c:extLst>
            <c:ext xmlns:c16="http://schemas.microsoft.com/office/drawing/2014/chart" uri="{C3380CC4-5D6E-409C-BE32-E72D297353CC}">
              <c16:uniqueId val="{00000013-F7F5-4B52-B4B5-C4C984E4717B}"/>
            </c:ext>
          </c:extLst>
        </c:ser>
        <c:ser>
          <c:idx val="0"/>
          <c:order val="20"/>
          <c:tx>
            <c:strRef>
              <c:f>Sheet1!$B$147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Sheet1!$C$147:$II$147</c:f>
            </c:numRef>
          </c:val>
          <c:smooth val="0"/>
          <c:extLst>
            <c:ext xmlns:c16="http://schemas.microsoft.com/office/drawing/2014/chart" uri="{C3380CC4-5D6E-409C-BE32-E72D297353CC}">
              <c16:uniqueId val="{00000014-F7F5-4B52-B4B5-C4C984E4717B}"/>
            </c:ext>
          </c:extLst>
        </c:ser>
        <c:ser>
          <c:idx val="1"/>
          <c:order val="21"/>
          <c:tx>
            <c:strRef>
              <c:f>Sheet1!$B$148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Sheet1!$C$148:$II$148</c:f>
            </c:numRef>
          </c:val>
          <c:smooth val="0"/>
          <c:extLst>
            <c:ext xmlns:c16="http://schemas.microsoft.com/office/drawing/2014/chart" uri="{C3380CC4-5D6E-409C-BE32-E72D297353CC}">
              <c16:uniqueId val="{00000015-F7F5-4B52-B4B5-C4C984E4717B}"/>
            </c:ext>
          </c:extLst>
        </c:ser>
        <c:ser>
          <c:idx val="2"/>
          <c:order val="22"/>
          <c:tx>
            <c:strRef>
              <c:f>Sheet1!$B$149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Sheet1!$C$149:$II$149</c:f>
            </c:numRef>
          </c:val>
          <c:smooth val="0"/>
          <c:extLst>
            <c:ext xmlns:c16="http://schemas.microsoft.com/office/drawing/2014/chart" uri="{C3380CC4-5D6E-409C-BE32-E72D297353CC}">
              <c16:uniqueId val="{00000016-F7F5-4B52-B4B5-C4C984E4717B}"/>
            </c:ext>
          </c:extLst>
        </c:ser>
        <c:ser>
          <c:idx val="3"/>
          <c:order val="23"/>
          <c:tx>
            <c:strRef>
              <c:f>Sheet1!$B$150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Sheet1!$C$150:$II$150</c:f>
            </c:numRef>
          </c:val>
          <c:smooth val="0"/>
          <c:extLst>
            <c:ext xmlns:c16="http://schemas.microsoft.com/office/drawing/2014/chart" uri="{C3380CC4-5D6E-409C-BE32-E72D297353CC}">
              <c16:uniqueId val="{00000017-F7F5-4B52-B4B5-C4C984E4717B}"/>
            </c:ext>
          </c:extLst>
        </c:ser>
        <c:ser>
          <c:idx val="4"/>
          <c:order val="24"/>
          <c:tx>
            <c:strRef>
              <c:f>Sheet1!$B$151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Sheet1!$C$151:$II$151</c:f>
            </c:numRef>
          </c:val>
          <c:smooth val="0"/>
          <c:extLst>
            <c:ext xmlns:c16="http://schemas.microsoft.com/office/drawing/2014/chart" uri="{C3380CC4-5D6E-409C-BE32-E72D297353CC}">
              <c16:uniqueId val="{00000018-F7F5-4B52-B4B5-C4C984E4717B}"/>
            </c:ext>
          </c:extLst>
        </c:ser>
        <c:ser>
          <c:idx val="5"/>
          <c:order val="25"/>
          <c:tx>
            <c:strRef>
              <c:f>Sheet1!$B$152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Sheet1!$C$152:$II$152</c:f>
            </c:numRef>
          </c:val>
          <c:smooth val="0"/>
          <c:extLst>
            <c:ext xmlns:c16="http://schemas.microsoft.com/office/drawing/2014/chart" uri="{C3380CC4-5D6E-409C-BE32-E72D297353CC}">
              <c16:uniqueId val="{00000019-F7F5-4B52-B4B5-C4C984E4717B}"/>
            </c:ext>
          </c:extLst>
        </c:ser>
        <c:ser>
          <c:idx val="6"/>
          <c:order val="26"/>
          <c:tx>
            <c:strRef>
              <c:f>Sheet1!$B$153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Sheet1!$C$2:$II$2</c:f>
              <c:strCache>
                <c:ptCount val="241"/>
                <c:pt idx="0">
                  <c:v>2003M01</c:v>
                </c:pt>
                <c:pt idx="1">
                  <c:v>2003M02</c:v>
                </c:pt>
                <c:pt idx="2">
                  <c:v>2003M03</c:v>
                </c:pt>
                <c:pt idx="3">
                  <c:v>2003M04</c:v>
                </c:pt>
                <c:pt idx="4">
                  <c:v>2003M05</c:v>
                </c:pt>
                <c:pt idx="5">
                  <c:v>2003M06</c:v>
                </c:pt>
                <c:pt idx="6">
                  <c:v>2003M07</c:v>
                </c:pt>
                <c:pt idx="7">
                  <c:v>2003M08</c:v>
                </c:pt>
                <c:pt idx="8">
                  <c:v>2003M09</c:v>
                </c:pt>
                <c:pt idx="9">
                  <c:v>2003M10</c:v>
                </c:pt>
                <c:pt idx="10">
                  <c:v>2003M11</c:v>
                </c:pt>
                <c:pt idx="11">
                  <c:v>2003M12</c:v>
                </c:pt>
                <c:pt idx="12">
                  <c:v>2004M01</c:v>
                </c:pt>
                <c:pt idx="13">
                  <c:v>2004M02</c:v>
                </c:pt>
                <c:pt idx="14">
                  <c:v>2004M03</c:v>
                </c:pt>
                <c:pt idx="15">
                  <c:v>2004M04</c:v>
                </c:pt>
                <c:pt idx="16">
                  <c:v>2004M05</c:v>
                </c:pt>
                <c:pt idx="17">
                  <c:v>2004M06</c:v>
                </c:pt>
                <c:pt idx="18">
                  <c:v>2004M07</c:v>
                </c:pt>
                <c:pt idx="19">
                  <c:v>2004M08</c:v>
                </c:pt>
                <c:pt idx="20">
                  <c:v>2004M09</c:v>
                </c:pt>
                <c:pt idx="21">
                  <c:v>2004M10</c:v>
                </c:pt>
                <c:pt idx="22">
                  <c:v>2004M11</c:v>
                </c:pt>
                <c:pt idx="23">
                  <c:v>2004M12</c:v>
                </c:pt>
                <c:pt idx="24">
                  <c:v>2005M01</c:v>
                </c:pt>
                <c:pt idx="25">
                  <c:v>2005M02</c:v>
                </c:pt>
                <c:pt idx="26">
                  <c:v>2005M03</c:v>
                </c:pt>
                <c:pt idx="27">
                  <c:v>2005M04</c:v>
                </c:pt>
                <c:pt idx="28">
                  <c:v>2005M05</c:v>
                </c:pt>
                <c:pt idx="29">
                  <c:v>2005M06</c:v>
                </c:pt>
                <c:pt idx="30">
                  <c:v>2005M07</c:v>
                </c:pt>
                <c:pt idx="31">
                  <c:v>2005M08</c:v>
                </c:pt>
                <c:pt idx="32">
                  <c:v>2005M09</c:v>
                </c:pt>
                <c:pt idx="33">
                  <c:v>2005M10</c:v>
                </c:pt>
                <c:pt idx="34">
                  <c:v>2005M11</c:v>
                </c:pt>
                <c:pt idx="35">
                  <c:v>2005M12</c:v>
                </c:pt>
                <c:pt idx="36">
                  <c:v>2006M01</c:v>
                </c:pt>
                <c:pt idx="37">
                  <c:v>2006M02</c:v>
                </c:pt>
                <c:pt idx="38">
                  <c:v>2006M03</c:v>
                </c:pt>
                <c:pt idx="39">
                  <c:v>2006M04</c:v>
                </c:pt>
                <c:pt idx="40">
                  <c:v>2006M05</c:v>
                </c:pt>
                <c:pt idx="41">
                  <c:v>2006M06</c:v>
                </c:pt>
                <c:pt idx="42">
                  <c:v>2006M07</c:v>
                </c:pt>
                <c:pt idx="43">
                  <c:v>2006M08</c:v>
                </c:pt>
                <c:pt idx="44">
                  <c:v>2006M09</c:v>
                </c:pt>
                <c:pt idx="45">
                  <c:v>2006M10</c:v>
                </c:pt>
                <c:pt idx="46">
                  <c:v>2006M11</c:v>
                </c:pt>
                <c:pt idx="47">
                  <c:v>2006M12</c:v>
                </c:pt>
                <c:pt idx="48">
                  <c:v>2007M01</c:v>
                </c:pt>
                <c:pt idx="49">
                  <c:v>2007M02</c:v>
                </c:pt>
                <c:pt idx="50">
                  <c:v>2007M03</c:v>
                </c:pt>
                <c:pt idx="51">
                  <c:v>2007M04</c:v>
                </c:pt>
                <c:pt idx="52">
                  <c:v>2007M05</c:v>
                </c:pt>
                <c:pt idx="53">
                  <c:v>2007M06</c:v>
                </c:pt>
                <c:pt idx="54">
                  <c:v>2007M07</c:v>
                </c:pt>
                <c:pt idx="55">
                  <c:v>2007M08</c:v>
                </c:pt>
                <c:pt idx="56">
                  <c:v>2007M09</c:v>
                </c:pt>
                <c:pt idx="57">
                  <c:v>2007M10</c:v>
                </c:pt>
                <c:pt idx="58">
                  <c:v>2007M11</c:v>
                </c:pt>
                <c:pt idx="59">
                  <c:v>2007M12</c:v>
                </c:pt>
                <c:pt idx="60">
                  <c:v>2008M01</c:v>
                </c:pt>
                <c:pt idx="61">
                  <c:v>2008M02</c:v>
                </c:pt>
                <c:pt idx="62">
                  <c:v>2008M03</c:v>
                </c:pt>
                <c:pt idx="63">
                  <c:v>2008M04</c:v>
                </c:pt>
                <c:pt idx="64">
                  <c:v>2008M05</c:v>
                </c:pt>
                <c:pt idx="65">
                  <c:v>2008M06</c:v>
                </c:pt>
                <c:pt idx="66">
                  <c:v>2008M07</c:v>
                </c:pt>
                <c:pt idx="67">
                  <c:v>2008M08</c:v>
                </c:pt>
                <c:pt idx="68">
                  <c:v>2008M09</c:v>
                </c:pt>
                <c:pt idx="69">
                  <c:v>2008M10</c:v>
                </c:pt>
                <c:pt idx="70">
                  <c:v>2008M11</c:v>
                </c:pt>
                <c:pt idx="71">
                  <c:v>2008M12</c:v>
                </c:pt>
                <c:pt idx="72">
                  <c:v>2009M01</c:v>
                </c:pt>
                <c:pt idx="73">
                  <c:v>2009M02</c:v>
                </c:pt>
                <c:pt idx="74">
                  <c:v>2009M03</c:v>
                </c:pt>
                <c:pt idx="75">
                  <c:v>2009M04</c:v>
                </c:pt>
                <c:pt idx="76">
                  <c:v>2009M05</c:v>
                </c:pt>
                <c:pt idx="77">
                  <c:v>2009M06</c:v>
                </c:pt>
                <c:pt idx="78">
                  <c:v>2009M07</c:v>
                </c:pt>
                <c:pt idx="79">
                  <c:v>2009M08</c:v>
                </c:pt>
                <c:pt idx="80">
                  <c:v>2009M09</c:v>
                </c:pt>
                <c:pt idx="81">
                  <c:v>2009M10</c:v>
                </c:pt>
                <c:pt idx="82">
                  <c:v>2009M11</c:v>
                </c:pt>
                <c:pt idx="83">
                  <c:v>2009M12</c:v>
                </c:pt>
                <c:pt idx="84">
                  <c:v>2010M01</c:v>
                </c:pt>
                <c:pt idx="85">
                  <c:v>2010M02</c:v>
                </c:pt>
                <c:pt idx="86">
                  <c:v>2010M03</c:v>
                </c:pt>
                <c:pt idx="87">
                  <c:v>2010M04</c:v>
                </c:pt>
                <c:pt idx="88">
                  <c:v>2010M05</c:v>
                </c:pt>
                <c:pt idx="89">
                  <c:v>2010M06</c:v>
                </c:pt>
                <c:pt idx="90">
                  <c:v>2010M07</c:v>
                </c:pt>
                <c:pt idx="91">
                  <c:v>2010M08</c:v>
                </c:pt>
                <c:pt idx="92">
                  <c:v>2010M09</c:v>
                </c:pt>
                <c:pt idx="93">
                  <c:v>2010M10</c:v>
                </c:pt>
                <c:pt idx="94">
                  <c:v>2010M11</c:v>
                </c:pt>
                <c:pt idx="95">
                  <c:v>2010M12</c:v>
                </c:pt>
                <c:pt idx="96">
                  <c:v>2011M01</c:v>
                </c:pt>
                <c:pt idx="97">
                  <c:v>2011M02</c:v>
                </c:pt>
                <c:pt idx="98">
                  <c:v>2011M03</c:v>
                </c:pt>
                <c:pt idx="99">
                  <c:v>2011M04</c:v>
                </c:pt>
                <c:pt idx="100">
                  <c:v>2011M05</c:v>
                </c:pt>
                <c:pt idx="101">
                  <c:v>2011M06</c:v>
                </c:pt>
                <c:pt idx="102">
                  <c:v>2011M07</c:v>
                </c:pt>
                <c:pt idx="103">
                  <c:v>2011M08</c:v>
                </c:pt>
                <c:pt idx="104">
                  <c:v>2011M09</c:v>
                </c:pt>
                <c:pt idx="105">
                  <c:v>2011M10</c:v>
                </c:pt>
                <c:pt idx="106">
                  <c:v>2011M11</c:v>
                </c:pt>
                <c:pt idx="107">
                  <c:v>2011M12</c:v>
                </c:pt>
                <c:pt idx="108">
                  <c:v>2012M01</c:v>
                </c:pt>
                <c:pt idx="109">
                  <c:v>2012M02</c:v>
                </c:pt>
                <c:pt idx="110">
                  <c:v>2012M03</c:v>
                </c:pt>
                <c:pt idx="111">
                  <c:v>2012M04</c:v>
                </c:pt>
                <c:pt idx="112">
                  <c:v>2012M05</c:v>
                </c:pt>
                <c:pt idx="113">
                  <c:v>2012M06</c:v>
                </c:pt>
                <c:pt idx="114">
                  <c:v>2012M07</c:v>
                </c:pt>
                <c:pt idx="115">
                  <c:v>2012M08</c:v>
                </c:pt>
                <c:pt idx="116">
                  <c:v>2012M09</c:v>
                </c:pt>
                <c:pt idx="117">
                  <c:v>2012M10</c:v>
                </c:pt>
                <c:pt idx="118">
                  <c:v>2012M11</c:v>
                </c:pt>
                <c:pt idx="119">
                  <c:v>2012M12</c:v>
                </c:pt>
                <c:pt idx="120">
                  <c:v>2013M01</c:v>
                </c:pt>
                <c:pt idx="121">
                  <c:v>2013M02</c:v>
                </c:pt>
                <c:pt idx="122">
                  <c:v>2013M03</c:v>
                </c:pt>
                <c:pt idx="123">
                  <c:v>2013M04</c:v>
                </c:pt>
                <c:pt idx="124">
                  <c:v>2013M05</c:v>
                </c:pt>
                <c:pt idx="125">
                  <c:v>2013M06</c:v>
                </c:pt>
                <c:pt idx="126">
                  <c:v>2013M07</c:v>
                </c:pt>
                <c:pt idx="127">
                  <c:v>2013M08</c:v>
                </c:pt>
                <c:pt idx="128">
                  <c:v>2013M09</c:v>
                </c:pt>
                <c:pt idx="129">
                  <c:v>2013M10</c:v>
                </c:pt>
                <c:pt idx="130">
                  <c:v>2013M11</c:v>
                </c:pt>
                <c:pt idx="131">
                  <c:v>2013M12</c:v>
                </c:pt>
                <c:pt idx="132">
                  <c:v>2014M01</c:v>
                </c:pt>
                <c:pt idx="133">
                  <c:v>2014M02</c:v>
                </c:pt>
                <c:pt idx="134">
                  <c:v>2014M03</c:v>
                </c:pt>
                <c:pt idx="135">
                  <c:v>2014M04</c:v>
                </c:pt>
                <c:pt idx="136">
                  <c:v>2014M05</c:v>
                </c:pt>
                <c:pt idx="137">
                  <c:v>2014M06</c:v>
                </c:pt>
                <c:pt idx="138">
                  <c:v>2014M07</c:v>
                </c:pt>
                <c:pt idx="139">
                  <c:v>2014M08</c:v>
                </c:pt>
                <c:pt idx="140">
                  <c:v>2014M09</c:v>
                </c:pt>
                <c:pt idx="141">
                  <c:v>2014M10</c:v>
                </c:pt>
                <c:pt idx="142">
                  <c:v>2014M11</c:v>
                </c:pt>
                <c:pt idx="143">
                  <c:v>2014M12</c:v>
                </c:pt>
                <c:pt idx="144">
                  <c:v>2015M01</c:v>
                </c:pt>
                <c:pt idx="145">
                  <c:v>2015M02</c:v>
                </c:pt>
                <c:pt idx="146">
                  <c:v>2015M03</c:v>
                </c:pt>
                <c:pt idx="147">
                  <c:v>2015M04</c:v>
                </c:pt>
                <c:pt idx="148">
                  <c:v>2015M05</c:v>
                </c:pt>
                <c:pt idx="149">
                  <c:v>2015M06</c:v>
                </c:pt>
                <c:pt idx="150">
                  <c:v>2015M07</c:v>
                </c:pt>
                <c:pt idx="151">
                  <c:v>2015M08</c:v>
                </c:pt>
                <c:pt idx="152">
                  <c:v>2015M09</c:v>
                </c:pt>
                <c:pt idx="153">
                  <c:v>2015M10</c:v>
                </c:pt>
                <c:pt idx="154">
                  <c:v>2015M11</c:v>
                </c:pt>
                <c:pt idx="155">
                  <c:v>2015M12</c:v>
                </c:pt>
                <c:pt idx="156">
                  <c:v>2016M01</c:v>
                </c:pt>
                <c:pt idx="157">
                  <c:v>2016M02</c:v>
                </c:pt>
                <c:pt idx="158">
                  <c:v>2016M03</c:v>
                </c:pt>
                <c:pt idx="159">
                  <c:v>2016M04</c:v>
                </c:pt>
                <c:pt idx="160">
                  <c:v>2016M05</c:v>
                </c:pt>
                <c:pt idx="161">
                  <c:v>2016M06</c:v>
                </c:pt>
                <c:pt idx="162">
                  <c:v>2016M07</c:v>
                </c:pt>
                <c:pt idx="163">
                  <c:v>2016M08</c:v>
                </c:pt>
                <c:pt idx="164">
                  <c:v>2016M09</c:v>
                </c:pt>
                <c:pt idx="165">
                  <c:v>2016M10</c:v>
                </c:pt>
                <c:pt idx="166">
                  <c:v>2016M11</c:v>
                </c:pt>
                <c:pt idx="167">
                  <c:v>2016M12</c:v>
                </c:pt>
                <c:pt idx="168">
                  <c:v>2017M01</c:v>
                </c:pt>
                <c:pt idx="169">
                  <c:v>2017M02</c:v>
                </c:pt>
                <c:pt idx="170">
                  <c:v>2017M03</c:v>
                </c:pt>
                <c:pt idx="171">
                  <c:v>2017M04</c:v>
                </c:pt>
                <c:pt idx="172">
                  <c:v>2017M05</c:v>
                </c:pt>
                <c:pt idx="173">
                  <c:v>2017M06</c:v>
                </c:pt>
                <c:pt idx="174">
                  <c:v>2017M07</c:v>
                </c:pt>
                <c:pt idx="175">
                  <c:v>2017M08</c:v>
                </c:pt>
                <c:pt idx="176">
                  <c:v>2017M09</c:v>
                </c:pt>
                <c:pt idx="177">
                  <c:v>2017M10</c:v>
                </c:pt>
                <c:pt idx="178">
                  <c:v>2017M11</c:v>
                </c:pt>
                <c:pt idx="179">
                  <c:v>2017M12</c:v>
                </c:pt>
                <c:pt idx="180">
                  <c:v>2018M01</c:v>
                </c:pt>
                <c:pt idx="181">
                  <c:v>2018M02</c:v>
                </c:pt>
                <c:pt idx="182">
                  <c:v>2018M03</c:v>
                </c:pt>
                <c:pt idx="183">
                  <c:v>2018M04</c:v>
                </c:pt>
                <c:pt idx="184">
                  <c:v>2018M05</c:v>
                </c:pt>
                <c:pt idx="185">
                  <c:v>2018M06</c:v>
                </c:pt>
                <c:pt idx="186">
                  <c:v>2018M07</c:v>
                </c:pt>
                <c:pt idx="187">
                  <c:v>2018M08</c:v>
                </c:pt>
                <c:pt idx="188">
                  <c:v>2018M09</c:v>
                </c:pt>
                <c:pt idx="189">
                  <c:v>2018M10</c:v>
                </c:pt>
                <c:pt idx="190">
                  <c:v>2018M11</c:v>
                </c:pt>
                <c:pt idx="191">
                  <c:v>2018M12</c:v>
                </c:pt>
                <c:pt idx="192">
                  <c:v>2019M01</c:v>
                </c:pt>
                <c:pt idx="193">
                  <c:v>2019M02</c:v>
                </c:pt>
                <c:pt idx="194">
                  <c:v>2019M03</c:v>
                </c:pt>
                <c:pt idx="195">
                  <c:v>2019M04</c:v>
                </c:pt>
                <c:pt idx="196">
                  <c:v>2019M05</c:v>
                </c:pt>
                <c:pt idx="197">
                  <c:v>2019M06</c:v>
                </c:pt>
                <c:pt idx="198">
                  <c:v>2019M07</c:v>
                </c:pt>
                <c:pt idx="199">
                  <c:v>2019M08</c:v>
                </c:pt>
                <c:pt idx="200">
                  <c:v>2019M09</c:v>
                </c:pt>
                <c:pt idx="201">
                  <c:v>2019M10</c:v>
                </c:pt>
                <c:pt idx="202">
                  <c:v>2019M11</c:v>
                </c:pt>
                <c:pt idx="203">
                  <c:v>2019M12</c:v>
                </c:pt>
                <c:pt idx="204">
                  <c:v>2020M01</c:v>
                </c:pt>
                <c:pt idx="205">
                  <c:v>2020M02</c:v>
                </c:pt>
                <c:pt idx="206">
                  <c:v>2020M03</c:v>
                </c:pt>
                <c:pt idx="207">
                  <c:v>2020M04</c:v>
                </c:pt>
                <c:pt idx="208">
                  <c:v>2020M05</c:v>
                </c:pt>
                <c:pt idx="209">
                  <c:v>2020M06</c:v>
                </c:pt>
                <c:pt idx="210">
                  <c:v>2020M07</c:v>
                </c:pt>
                <c:pt idx="211">
                  <c:v>2020M08</c:v>
                </c:pt>
                <c:pt idx="212">
                  <c:v>2020M09</c:v>
                </c:pt>
                <c:pt idx="213">
                  <c:v>2020M10</c:v>
                </c:pt>
                <c:pt idx="214">
                  <c:v>2020M11</c:v>
                </c:pt>
                <c:pt idx="215">
                  <c:v>2020M12</c:v>
                </c:pt>
                <c:pt idx="216">
                  <c:v>2021M01</c:v>
                </c:pt>
                <c:pt idx="217">
                  <c:v>2021M02</c:v>
                </c:pt>
                <c:pt idx="218">
                  <c:v>2021M03</c:v>
                </c:pt>
                <c:pt idx="219">
                  <c:v>2021M04</c:v>
                </c:pt>
                <c:pt idx="220">
                  <c:v>2021M05</c:v>
                </c:pt>
                <c:pt idx="221">
                  <c:v>2021M06</c:v>
                </c:pt>
                <c:pt idx="222">
                  <c:v>2021M07</c:v>
                </c:pt>
                <c:pt idx="223">
                  <c:v>2021M08</c:v>
                </c:pt>
                <c:pt idx="224">
                  <c:v>2021M09</c:v>
                </c:pt>
                <c:pt idx="225">
                  <c:v>2021M10</c:v>
                </c:pt>
                <c:pt idx="226">
                  <c:v>2021M11</c:v>
                </c:pt>
                <c:pt idx="227">
                  <c:v>2021M12</c:v>
                </c:pt>
                <c:pt idx="228">
                  <c:v>2022M01</c:v>
                </c:pt>
                <c:pt idx="229">
                  <c:v>2022M02</c:v>
                </c:pt>
                <c:pt idx="230">
                  <c:v>2022M03</c:v>
                </c:pt>
                <c:pt idx="231">
                  <c:v>2022M04</c:v>
                </c:pt>
                <c:pt idx="232">
                  <c:v>2022M05</c:v>
                </c:pt>
                <c:pt idx="233">
                  <c:v>2022M06</c:v>
                </c:pt>
                <c:pt idx="234">
                  <c:v>2022M07</c:v>
                </c:pt>
                <c:pt idx="235">
                  <c:v>2022M08</c:v>
                </c:pt>
                <c:pt idx="236">
                  <c:v>2022M09</c:v>
                </c:pt>
                <c:pt idx="237">
                  <c:v>2022M10</c:v>
                </c:pt>
                <c:pt idx="238">
                  <c:v>2022M11</c:v>
                </c:pt>
                <c:pt idx="239">
                  <c:v>2022M12</c:v>
                </c:pt>
                <c:pt idx="240">
                  <c:v>2023M01</c:v>
                </c:pt>
              </c:strCache>
            </c:strRef>
          </c:cat>
          <c:val>
            <c:numRef>
              <c:f>Sheet1!$C$153:$II$153</c:f>
            </c:numRef>
          </c:val>
          <c:smooth val="0"/>
          <c:extLst>
            <c:ext xmlns:c16="http://schemas.microsoft.com/office/drawing/2014/chart" uri="{C3380CC4-5D6E-409C-BE32-E72D297353CC}">
              <c16:uniqueId val="{0000001A-F7F5-4B52-B4B5-C4C984E471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7979999"/>
        <c:axId val="1587973759"/>
      </c:lineChart>
      <c:catAx>
        <c:axId val="1587979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7973759"/>
        <c:crosses val="autoZero"/>
        <c:auto val="1"/>
        <c:lblAlgn val="ctr"/>
        <c:lblOffset val="100"/>
        <c:noMultiLvlLbl val="0"/>
      </c:catAx>
      <c:valAx>
        <c:axId val="15879737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79799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600" b="1"/>
              <a:t>Moldova: Different items</a:t>
            </a:r>
            <a:r>
              <a:rPr lang="en-GB" sz="1600" b="1" baseline="0"/>
              <a:t> of CPI</a:t>
            </a:r>
            <a:endParaRPr lang="en-GB" sz="16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Sheet1!$C$3:$IL$3</c:f>
            </c:numRef>
          </c:val>
          <c:smooth val="0"/>
          <c:extLst>
            <c:ext xmlns:c16="http://schemas.microsoft.com/office/drawing/2014/chart" uri="{C3380CC4-5D6E-409C-BE32-E72D297353CC}">
              <c16:uniqueId val="{00000000-7CFE-4439-A0C2-E0D1C17C51B8}"/>
            </c:ext>
          </c:extLst>
        </c:ser>
        <c:ser>
          <c:idx val="1"/>
          <c:order val="1"/>
          <c:tx>
            <c:strRef>
              <c:f>Sheet1!$B$4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Sheet1!$C$4:$IL$4</c:f>
            </c:numRef>
          </c:val>
          <c:smooth val="0"/>
          <c:extLst>
            <c:ext xmlns:c16="http://schemas.microsoft.com/office/drawing/2014/chart" uri="{C3380CC4-5D6E-409C-BE32-E72D297353CC}">
              <c16:uniqueId val="{00000001-7CFE-4439-A0C2-E0D1C17C51B8}"/>
            </c:ext>
          </c:extLst>
        </c:ser>
        <c:ser>
          <c:idx val="2"/>
          <c:order val="2"/>
          <c:tx>
            <c:strRef>
              <c:f>Sheet1!$B$5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Sheet1!$C$5:$IL$5</c:f>
            </c:numRef>
          </c:val>
          <c:smooth val="0"/>
          <c:extLst>
            <c:ext xmlns:c16="http://schemas.microsoft.com/office/drawing/2014/chart" uri="{C3380CC4-5D6E-409C-BE32-E72D297353CC}">
              <c16:uniqueId val="{00000002-7CFE-4439-A0C2-E0D1C17C51B8}"/>
            </c:ext>
          </c:extLst>
        </c:ser>
        <c:ser>
          <c:idx val="3"/>
          <c:order val="3"/>
          <c:tx>
            <c:strRef>
              <c:f>Sheet1!$B$6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Sheet1!$C$6:$IL$6</c:f>
            </c:numRef>
          </c:val>
          <c:smooth val="0"/>
          <c:extLst>
            <c:ext xmlns:c16="http://schemas.microsoft.com/office/drawing/2014/chart" uri="{C3380CC4-5D6E-409C-BE32-E72D297353CC}">
              <c16:uniqueId val="{00000003-7CFE-4439-A0C2-E0D1C17C51B8}"/>
            </c:ext>
          </c:extLst>
        </c:ser>
        <c:ser>
          <c:idx val="4"/>
          <c:order val="4"/>
          <c:tx>
            <c:strRef>
              <c:f>Sheet1!$B$7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Sheet1!$C$7:$IL$7</c:f>
            </c:numRef>
          </c:val>
          <c:smooth val="0"/>
          <c:extLst>
            <c:ext xmlns:c16="http://schemas.microsoft.com/office/drawing/2014/chart" uri="{C3380CC4-5D6E-409C-BE32-E72D297353CC}">
              <c16:uniqueId val="{00000004-7CFE-4439-A0C2-E0D1C17C51B8}"/>
            </c:ext>
          </c:extLst>
        </c:ser>
        <c:ser>
          <c:idx val="5"/>
          <c:order val="5"/>
          <c:tx>
            <c:strRef>
              <c:f>Sheet1!$B$8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Sheet1!$C$8:$IL$8</c:f>
            </c:numRef>
          </c:val>
          <c:smooth val="0"/>
          <c:extLst>
            <c:ext xmlns:c16="http://schemas.microsoft.com/office/drawing/2014/chart" uri="{C3380CC4-5D6E-409C-BE32-E72D297353CC}">
              <c16:uniqueId val="{00000005-7CFE-4439-A0C2-E0D1C17C51B8}"/>
            </c:ext>
          </c:extLst>
        </c:ser>
        <c:ser>
          <c:idx val="6"/>
          <c:order val="6"/>
          <c:tx>
            <c:strRef>
              <c:f>Sheet1!$B$9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Sheet1!$C$9:$IL$9</c:f>
            </c:numRef>
          </c:val>
          <c:smooth val="0"/>
          <c:extLst>
            <c:ext xmlns:c16="http://schemas.microsoft.com/office/drawing/2014/chart" uri="{C3380CC4-5D6E-409C-BE32-E72D297353CC}">
              <c16:uniqueId val="{00000006-7CFE-4439-A0C2-E0D1C17C51B8}"/>
            </c:ext>
          </c:extLst>
        </c:ser>
        <c:ser>
          <c:idx val="7"/>
          <c:order val="7"/>
          <c:tx>
            <c:strRef>
              <c:f>Sheet1!$B$10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Sheet1!$C$10:$IL$10</c:f>
            </c:numRef>
          </c:val>
          <c:smooth val="0"/>
          <c:extLst>
            <c:ext xmlns:c16="http://schemas.microsoft.com/office/drawing/2014/chart" uri="{C3380CC4-5D6E-409C-BE32-E72D297353CC}">
              <c16:uniqueId val="{00000007-7CFE-4439-A0C2-E0D1C17C51B8}"/>
            </c:ext>
          </c:extLst>
        </c:ser>
        <c:ser>
          <c:idx val="8"/>
          <c:order val="8"/>
          <c:tx>
            <c:strRef>
              <c:f>Sheet1!$B$11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Sheet1!$C$11:$IL$11</c:f>
            </c:numRef>
          </c:val>
          <c:smooth val="0"/>
          <c:extLst>
            <c:ext xmlns:c16="http://schemas.microsoft.com/office/drawing/2014/chart" uri="{C3380CC4-5D6E-409C-BE32-E72D297353CC}">
              <c16:uniqueId val="{00000008-7CFE-4439-A0C2-E0D1C17C51B8}"/>
            </c:ext>
          </c:extLst>
        </c:ser>
        <c:ser>
          <c:idx val="9"/>
          <c:order val="9"/>
          <c:tx>
            <c:strRef>
              <c:f>Sheet1!$B$12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Sheet1!$C$12:$IL$12</c:f>
            </c:numRef>
          </c:val>
          <c:smooth val="0"/>
          <c:extLst>
            <c:ext xmlns:c16="http://schemas.microsoft.com/office/drawing/2014/chart" uri="{C3380CC4-5D6E-409C-BE32-E72D297353CC}">
              <c16:uniqueId val="{00000009-7CFE-4439-A0C2-E0D1C17C51B8}"/>
            </c:ext>
          </c:extLst>
        </c:ser>
        <c:ser>
          <c:idx val="10"/>
          <c:order val="10"/>
          <c:tx>
            <c:strRef>
              <c:f>Sheet1!$B$13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Sheet1!$C$13:$IL$13</c:f>
            </c:numRef>
          </c:val>
          <c:smooth val="0"/>
          <c:extLst>
            <c:ext xmlns:c16="http://schemas.microsoft.com/office/drawing/2014/chart" uri="{C3380CC4-5D6E-409C-BE32-E72D297353CC}">
              <c16:uniqueId val="{0000000A-7CFE-4439-A0C2-E0D1C17C51B8}"/>
            </c:ext>
          </c:extLst>
        </c:ser>
        <c:ser>
          <c:idx val="11"/>
          <c:order val="11"/>
          <c:tx>
            <c:strRef>
              <c:f>Sheet1!$B$14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Sheet1!$C$14:$IL$14</c:f>
            </c:numRef>
          </c:val>
          <c:smooth val="0"/>
          <c:extLst>
            <c:ext xmlns:c16="http://schemas.microsoft.com/office/drawing/2014/chart" uri="{C3380CC4-5D6E-409C-BE32-E72D297353CC}">
              <c16:uniqueId val="{0000000B-7CFE-4439-A0C2-E0D1C17C51B8}"/>
            </c:ext>
          </c:extLst>
        </c:ser>
        <c:ser>
          <c:idx val="12"/>
          <c:order val="12"/>
          <c:tx>
            <c:strRef>
              <c:f>Sheet1!$B$15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Sheet1!$C$15:$IL$15</c:f>
            </c:numRef>
          </c:val>
          <c:smooth val="0"/>
          <c:extLst>
            <c:ext xmlns:c16="http://schemas.microsoft.com/office/drawing/2014/chart" uri="{C3380CC4-5D6E-409C-BE32-E72D297353CC}">
              <c16:uniqueId val="{0000000C-7CFE-4439-A0C2-E0D1C17C51B8}"/>
            </c:ext>
          </c:extLst>
        </c:ser>
        <c:ser>
          <c:idx val="13"/>
          <c:order val="13"/>
          <c:tx>
            <c:strRef>
              <c:f>Sheet1!$B$16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Sheet1!$C$16:$IL$16</c:f>
            </c:numRef>
          </c:val>
          <c:smooth val="0"/>
          <c:extLst>
            <c:ext xmlns:c16="http://schemas.microsoft.com/office/drawing/2014/chart" uri="{C3380CC4-5D6E-409C-BE32-E72D297353CC}">
              <c16:uniqueId val="{0000000D-7CFE-4439-A0C2-E0D1C17C51B8}"/>
            </c:ext>
          </c:extLst>
        </c:ser>
        <c:ser>
          <c:idx val="14"/>
          <c:order val="14"/>
          <c:tx>
            <c:strRef>
              <c:f>Sheet1!$B$17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Sheet1!$C$17:$IL$17</c:f>
            </c:numRef>
          </c:val>
          <c:smooth val="0"/>
          <c:extLst>
            <c:ext xmlns:c16="http://schemas.microsoft.com/office/drawing/2014/chart" uri="{C3380CC4-5D6E-409C-BE32-E72D297353CC}">
              <c16:uniqueId val="{0000000E-7CFE-4439-A0C2-E0D1C17C51B8}"/>
            </c:ext>
          </c:extLst>
        </c:ser>
        <c:ser>
          <c:idx val="15"/>
          <c:order val="15"/>
          <c:tx>
            <c:strRef>
              <c:f>Sheet1!$B$18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Sheet1!$C$18:$IL$18</c:f>
            </c:numRef>
          </c:val>
          <c:smooth val="0"/>
          <c:extLst>
            <c:ext xmlns:c16="http://schemas.microsoft.com/office/drawing/2014/chart" uri="{C3380CC4-5D6E-409C-BE32-E72D297353CC}">
              <c16:uniqueId val="{0000000F-7CFE-4439-A0C2-E0D1C17C51B8}"/>
            </c:ext>
          </c:extLst>
        </c:ser>
        <c:ser>
          <c:idx val="16"/>
          <c:order val="16"/>
          <c:tx>
            <c:strRef>
              <c:f>Sheet1!$B$19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Sheet1!$C$19:$IL$19</c:f>
            </c:numRef>
          </c:val>
          <c:smooth val="0"/>
          <c:extLst>
            <c:ext xmlns:c16="http://schemas.microsoft.com/office/drawing/2014/chart" uri="{C3380CC4-5D6E-409C-BE32-E72D297353CC}">
              <c16:uniqueId val="{00000010-7CFE-4439-A0C2-E0D1C17C51B8}"/>
            </c:ext>
          </c:extLst>
        </c:ser>
        <c:ser>
          <c:idx val="17"/>
          <c:order val="17"/>
          <c:tx>
            <c:strRef>
              <c:f>Sheet1!$B$20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Sheet1!$C$20:$IL$20</c:f>
            </c:numRef>
          </c:val>
          <c:smooth val="0"/>
          <c:extLst>
            <c:ext xmlns:c16="http://schemas.microsoft.com/office/drawing/2014/chart" uri="{C3380CC4-5D6E-409C-BE32-E72D297353CC}">
              <c16:uniqueId val="{00000011-7CFE-4439-A0C2-E0D1C17C51B8}"/>
            </c:ext>
          </c:extLst>
        </c:ser>
        <c:ser>
          <c:idx val="18"/>
          <c:order val="18"/>
          <c:tx>
            <c:strRef>
              <c:f>Sheet1!$B$21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Sheet1!$C$21:$IL$21</c:f>
            </c:numRef>
          </c:val>
          <c:smooth val="0"/>
          <c:extLst>
            <c:ext xmlns:c16="http://schemas.microsoft.com/office/drawing/2014/chart" uri="{C3380CC4-5D6E-409C-BE32-E72D297353CC}">
              <c16:uniqueId val="{00000012-7CFE-4439-A0C2-E0D1C17C51B8}"/>
            </c:ext>
          </c:extLst>
        </c:ser>
        <c:ser>
          <c:idx val="19"/>
          <c:order val="19"/>
          <c:tx>
            <c:strRef>
              <c:f>Sheet1!$B$22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Sheet1!$C$22:$IL$22</c:f>
            </c:numRef>
          </c:val>
          <c:smooth val="0"/>
          <c:extLst>
            <c:ext xmlns:c16="http://schemas.microsoft.com/office/drawing/2014/chart" uri="{C3380CC4-5D6E-409C-BE32-E72D297353CC}">
              <c16:uniqueId val="{00000013-7CFE-4439-A0C2-E0D1C17C51B8}"/>
            </c:ext>
          </c:extLst>
        </c:ser>
        <c:ser>
          <c:idx val="20"/>
          <c:order val="20"/>
          <c:tx>
            <c:strRef>
              <c:f>Sheet1!$B$23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Sheet1!$C$23:$IL$23</c:f>
            </c:numRef>
          </c:val>
          <c:smooth val="0"/>
          <c:extLst>
            <c:ext xmlns:c16="http://schemas.microsoft.com/office/drawing/2014/chart" uri="{C3380CC4-5D6E-409C-BE32-E72D297353CC}">
              <c16:uniqueId val="{00000014-7CFE-4439-A0C2-E0D1C17C51B8}"/>
            </c:ext>
          </c:extLst>
        </c:ser>
        <c:ser>
          <c:idx val="21"/>
          <c:order val="21"/>
          <c:tx>
            <c:strRef>
              <c:f>Sheet1!$B$24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Sheet1!$C$24:$IL$24</c:f>
            </c:numRef>
          </c:val>
          <c:smooth val="0"/>
          <c:extLst>
            <c:ext xmlns:c16="http://schemas.microsoft.com/office/drawing/2014/chart" uri="{C3380CC4-5D6E-409C-BE32-E72D297353CC}">
              <c16:uniqueId val="{00000015-7CFE-4439-A0C2-E0D1C17C51B8}"/>
            </c:ext>
          </c:extLst>
        </c:ser>
        <c:ser>
          <c:idx val="22"/>
          <c:order val="22"/>
          <c:tx>
            <c:strRef>
              <c:f>Sheet1!$B$25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Sheet1!$C$25:$IL$25</c:f>
            </c:numRef>
          </c:val>
          <c:smooth val="0"/>
          <c:extLst>
            <c:ext xmlns:c16="http://schemas.microsoft.com/office/drawing/2014/chart" uri="{C3380CC4-5D6E-409C-BE32-E72D297353CC}">
              <c16:uniqueId val="{00000016-7CFE-4439-A0C2-E0D1C17C51B8}"/>
            </c:ext>
          </c:extLst>
        </c:ser>
        <c:ser>
          <c:idx val="23"/>
          <c:order val="23"/>
          <c:tx>
            <c:strRef>
              <c:f>Sheet1!$B$26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Sheet1!$C$26:$IL$26</c:f>
            </c:numRef>
          </c:val>
          <c:smooth val="0"/>
          <c:extLst>
            <c:ext xmlns:c16="http://schemas.microsoft.com/office/drawing/2014/chart" uri="{C3380CC4-5D6E-409C-BE32-E72D297353CC}">
              <c16:uniqueId val="{00000017-7CFE-4439-A0C2-E0D1C17C51B8}"/>
            </c:ext>
          </c:extLst>
        </c:ser>
        <c:ser>
          <c:idx val="24"/>
          <c:order val="24"/>
          <c:tx>
            <c:strRef>
              <c:f>Sheet1!$B$27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Sheet1!$C$27:$IL$27</c:f>
            </c:numRef>
          </c:val>
          <c:smooth val="0"/>
          <c:extLst>
            <c:ext xmlns:c16="http://schemas.microsoft.com/office/drawing/2014/chart" uri="{C3380CC4-5D6E-409C-BE32-E72D297353CC}">
              <c16:uniqueId val="{00000018-7CFE-4439-A0C2-E0D1C17C51B8}"/>
            </c:ext>
          </c:extLst>
        </c:ser>
        <c:ser>
          <c:idx val="25"/>
          <c:order val="25"/>
          <c:tx>
            <c:strRef>
              <c:f>Sheet1!$B$28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Sheet1!$C$28:$IL$28</c:f>
            </c:numRef>
          </c:val>
          <c:smooth val="0"/>
          <c:extLst>
            <c:ext xmlns:c16="http://schemas.microsoft.com/office/drawing/2014/chart" uri="{C3380CC4-5D6E-409C-BE32-E72D297353CC}">
              <c16:uniqueId val="{00000019-7CFE-4439-A0C2-E0D1C17C51B8}"/>
            </c:ext>
          </c:extLst>
        </c:ser>
        <c:ser>
          <c:idx val="26"/>
          <c:order val="26"/>
          <c:tx>
            <c:strRef>
              <c:f>Sheet1!$B$29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Sheet1!$C$29:$IL$29</c:f>
            </c:numRef>
          </c:val>
          <c:smooth val="0"/>
          <c:extLst>
            <c:ext xmlns:c16="http://schemas.microsoft.com/office/drawing/2014/chart" uri="{C3380CC4-5D6E-409C-BE32-E72D297353CC}">
              <c16:uniqueId val="{0000001A-7CFE-4439-A0C2-E0D1C17C51B8}"/>
            </c:ext>
          </c:extLst>
        </c:ser>
        <c:ser>
          <c:idx val="27"/>
          <c:order val="27"/>
          <c:tx>
            <c:strRef>
              <c:f>Sheet1!$B$30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Sheet1!$C$30:$IL$30</c:f>
            </c:numRef>
          </c:val>
          <c:smooth val="0"/>
          <c:extLst>
            <c:ext xmlns:c16="http://schemas.microsoft.com/office/drawing/2014/chart" uri="{C3380CC4-5D6E-409C-BE32-E72D297353CC}">
              <c16:uniqueId val="{0000001B-7CFE-4439-A0C2-E0D1C17C51B8}"/>
            </c:ext>
          </c:extLst>
        </c:ser>
        <c:ser>
          <c:idx val="28"/>
          <c:order val="28"/>
          <c:tx>
            <c:strRef>
              <c:f>Sheet1!$B$31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Sheet1!$C$31:$IL$31</c:f>
            </c:numRef>
          </c:val>
          <c:smooth val="0"/>
          <c:extLst>
            <c:ext xmlns:c16="http://schemas.microsoft.com/office/drawing/2014/chart" uri="{C3380CC4-5D6E-409C-BE32-E72D297353CC}">
              <c16:uniqueId val="{0000001C-7CFE-4439-A0C2-E0D1C17C51B8}"/>
            </c:ext>
          </c:extLst>
        </c:ser>
        <c:ser>
          <c:idx val="29"/>
          <c:order val="29"/>
          <c:tx>
            <c:strRef>
              <c:f>Sheet1!$B$32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Sheet1!$C$32:$IL$32</c:f>
            </c:numRef>
          </c:val>
          <c:smooth val="0"/>
          <c:extLst>
            <c:ext xmlns:c16="http://schemas.microsoft.com/office/drawing/2014/chart" uri="{C3380CC4-5D6E-409C-BE32-E72D297353CC}">
              <c16:uniqueId val="{0000001D-7CFE-4439-A0C2-E0D1C17C51B8}"/>
            </c:ext>
          </c:extLst>
        </c:ser>
        <c:ser>
          <c:idx val="30"/>
          <c:order val="30"/>
          <c:tx>
            <c:strRef>
              <c:f>Sheet1!$B$33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Sheet1!$C$33:$IL$33</c:f>
            </c:numRef>
          </c:val>
          <c:smooth val="0"/>
          <c:extLst>
            <c:ext xmlns:c16="http://schemas.microsoft.com/office/drawing/2014/chart" uri="{C3380CC4-5D6E-409C-BE32-E72D297353CC}">
              <c16:uniqueId val="{0000001E-7CFE-4439-A0C2-E0D1C17C51B8}"/>
            </c:ext>
          </c:extLst>
        </c:ser>
        <c:ser>
          <c:idx val="31"/>
          <c:order val="31"/>
          <c:tx>
            <c:strRef>
              <c:f>Sheet1!$B$34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Sheet1!$C$34:$IL$34</c:f>
            </c:numRef>
          </c:val>
          <c:smooth val="0"/>
          <c:extLst>
            <c:ext xmlns:c16="http://schemas.microsoft.com/office/drawing/2014/chart" uri="{C3380CC4-5D6E-409C-BE32-E72D297353CC}">
              <c16:uniqueId val="{0000001F-7CFE-4439-A0C2-E0D1C17C51B8}"/>
            </c:ext>
          </c:extLst>
        </c:ser>
        <c:ser>
          <c:idx val="32"/>
          <c:order val="32"/>
          <c:tx>
            <c:strRef>
              <c:f>Sheet1!$B$35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Sheet1!$C$35:$IL$35</c:f>
            </c:numRef>
          </c:val>
          <c:smooth val="0"/>
          <c:extLst>
            <c:ext xmlns:c16="http://schemas.microsoft.com/office/drawing/2014/chart" uri="{C3380CC4-5D6E-409C-BE32-E72D297353CC}">
              <c16:uniqueId val="{00000020-7CFE-4439-A0C2-E0D1C17C51B8}"/>
            </c:ext>
          </c:extLst>
        </c:ser>
        <c:ser>
          <c:idx val="33"/>
          <c:order val="33"/>
          <c:tx>
            <c:strRef>
              <c:f>Sheet1!$B$36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Sheet1!$C$36:$IL$36</c:f>
            </c:numRef>
          </c:val>
          <c:smooth val="0"/>
          <c:extLst>
            <c:ext xmlns:c16="http://schemas.microsoft.com/office/drawing/2014/chart" uri="{C3380CC4-5D6E-409C-BE32-E72D297353CC}">
              <c16:uniqueId val="{00000021-7CFE-4439-A0C2-E0D1C17C51B8}"/>
            </c:ext>
          </c:extLst>
        </c:ser>
        <c:ser>
          <c:idx val="34"/>
          <c:order val="34"/>
          <c:tx>
            <c:strRef>
              <c:f>Sheet1!$B$37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Sheet1!$C$37:$IL$37</c:f>
            </c:numRef>
          </c:val>
          <c:smooth val="0"/>
          <c:extLst>
            <c:ext xmlns:c16="http://schemas.microsoft.com/office/drawing/2014/chart" uri="{C3380CC4-5D6E-409C-BE32-E72D297353CC}">
              <c16:uniqueId val="{00000022-7CFE-4439-A0C2-E0D1C17C51B8}"/>
            </c:ext>
          </c:extLst>
        </c:ser>
        <c:ser>
          <c:idx val="35"/>
          <c:order val="35"/>
          <c:tx>
            <c:strRef>
              <c:f>Sheet1!$B$38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Sheet1!$C$38:$IL$38</c:f>
            </c:numRef>
          </c:val>
          <c:smooth val="0"/>
          <c:extLst>
            <c:ext xmlns:c16="http://schemas.microsoft.com/office/drawing/2014/chart" uri="{C3380CC4-5D6E-409C-BE32-E72D297353CC}">
              <c16:uniqueId val="{00000023-7CFE-4439-A0C2-E0D1C17C51B8}"/>
            </c:ext>
          </c:extLst>
        </c:ser>
        <c:ser>
          <c:idx val="36"/>
          <c:order val="36"/>
          <c:tx>
            <c:strRef>
              <c:f>Sheet1!$B$39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  <a:lumOff val="30000"/>
                </a:schemeClr>
              </a:solidFill>
              <a:ln w="9525">
                <a:solidFill>
                  <a:schemeClr val="accent1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Sheet1!$C$39:$IL$39</c:f>
            </c:numRef>
          </c:val>
          <c:smooth val="0"/>
          <c:extLst>
            <c:ext xmlns:c16="http://schemas.microsoft.com/office/drawing/2014/chart" uri="{C3380CC4-5D6E-409C-BE32-E72D297353CC}">
              <c16:uniqueId val="{00000024-7CFE-4439-A0C2-E0D1C17C51B8}"/>
            </c:ext>
          </c:extLst>
        </c:ser>
        <c:ser>
          <c:idx val="37"/>
          <c:order val="37"/>
          <c:tx>
            <c:strRef>
              <c:f>Sheet1!$B$40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  <a:lumOff val="30000"/>
                </a:schemeClr>
              </a:solidFill>
              <a:ln w="9525">
                <a:solidFill>
                  <a:schemeClr val="accent2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Sheet1!$C$40:$IL$40</c:f>
            </c:numRef>
          </c:val>
          <c:smooth val="0"/>
          <c:extLst>
            <c:ext xmlns:c16="http://schemas.microsoft.com/office/drawing/2014/chart" uri="{C3380CC4-5D6E-409C-BE32-E72D297353CC}">
              <c16:uniqueId val="{00000025-7CFE-4439-A0C2-E0D1C17C51B8}"/>
            </c:ext>
          </c:extLst>
        </c:ser>
        <c:ser>
          <c:idx val="38"/>
          <c:order val="38"/>
          <c:tx>
            <c:strRef>
              <c:f>Sheet1!$B$41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  <a:lumOff val="30000"/>
                </a:schemeClr>
              </a:solidFill>
              <a:ln w="9525">
                <a:solidFill>
                  <a:schemeClr val="accent3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Sheet1!$C$41:$IL$41</c:f>
            </c:numRef>
          </c:val>
          <c:smooth val="0"/>
          <c:extLst>
            <c:ext xmlns:c16="http://schemas.microsoft.com/office/drawing/2014/chart" uri="{C3380CC4-5D6E-409C-BE32-E72D297353CC}">
              <c16:uniqueId val="{00000026-7CFE-4439-A0C2-E0D1C17C51B8}"/>
            </c:ext>
          </c:extLst>
        </c:ser>
        <c:ser>
          <c:idx val="39"/>
          <c:order val="39"/>
          <c:tx>
            <c:strRef>
              <c:f>Sheet1!$B$42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  <a:lumOff val="30000"/>
                </a:schemeClr>
              </a:solidFill>
              <a:ln w="9525">
                <a:solidFill>
                  <a:schemeClr val="accent4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Sheet1!$C$42:$IL$42</c:f>
            </c:numRef>
          </c:val>
          <c:smooth val="0"/>
          <c:extLst>
            <c:ext xmlns:c16="http://schemas.microsoft.com/office/drawing/2014/chart" uri="{C3380CC4-5D6E-409C-BE32-E72D297353CC}">
              <c16:uniqueId val="{00000027-7CFE-4439-A0C2-E0D1C17C51B8}"/>
            </c:ext>
          </c:extLst>
        </c:ser>
        <c:ser>
          <c:idx val="40"/>
          <c:order val="40"/>
          <c:tx>
            <c:strRef>
              <c:f>Sheet1!$B$43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  <a:lumOff val="30000"/>
                </a:schemeClr>
              </a:solidFill>
              <a:ln w="9525">
                <a:solidFill>
                  <a:schemeClr val="accent5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Sheet1!$C$43:$IL$43</c:f>
            </c:numRef>
          </c:val>
          <c:smooth val="0"/>
          <c:extLst>
            <c:ext xmlns:c16="http://schemas.microsoft.com/office/drawing/2014/chart" uri="{C3380CC4-5D6E-409C-BE32-E72D297353CC}">
              <c16:uniqueId val="{00000028-7CFE-4439-A0C2-E0D1C17C51B8}"/>
            </c:ext>
          </c:extLst>
        </c:ser>
        <c:ser>
          <c:idx val="41"/>
          <c:order val="41"/>
          <c:tx>
            <c:strRef>
              <c:f>Sheet1!$B$44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  <a:lumOff val="30000"/>
                </a:schemeClr>
              </a:solidFill>
              <a:ln w="9525">
                <a:solidFill>
                  <a:schemeClr val="accent6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Sheet1!$C$44:$IL$44</c:f>
            </c:numRef>
          </c:val>
          <c:smooth val="0"/>
          <c:extLst>
            <c:ext xmlns:c16="http://schemas.microsoft.com/office/drawing/2014/chart" uri="{C3380CC4-5D6E-409C-BE32-E72D297353CC}">
              <c16:uniqueId val="{00000029-7CFE-4439-A0C2-E0D1C17C51B8}"/>
            </c:ext>
          </c:extLst>
        </c:ser>
        <c:ser>
          <c:idx val="42"/>
          <c:order val="42"/>
          <c:tx>
            <c:strRef>
              <c:f>Sheet1!$B$45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</a:schemeClr>
              </a:solidFill>
              <a:ln w="9525">
                <a:solidFill>
                  <a:schemeClr val="accent1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Sheet1!$C$45:$IL$45</c:f>
            </c:numRef>
          </c:val>
          <c:smooth val="0"/>
          <c:extLst>
            <c:ext xmlns:c16="http://schemas.microsoft.com/office/drawing/2014/chart" uri="{C3380CC4-5D6E-409C-BE32-E72D297353CC}">
              <c16:uniqueId val="{0000002A-7CFE-4439-A0C2-E0D1C17C51B8}"/>
            </c:ext>
          </c:extLst>
        </c:ser>
        <c:ser>
          <c:idx val="43"/>
          <c:order val="43"/>
          <c:tx>
            <c:strRef>
              <c:f>Sheet1!$B$46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</a:schemeClr>
              </a:solidFill>
              <a:ln w="9525">
                <a:solidFill>
                  <a:schemeClr val="accent2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Sheet1!$C$46:$IL$46</c:f>
            </c:numRef>
          </c:val>
          <c:smooth val="0"/>
          <c:extLst>
            <c:ext xmlns:c16="http://schemas.microsoft.com/office/drawing/2014/chart" uri="{C3380CC4-5D6E-409C-BE32-E72D297353CC}">
              <c16:uniqueId val="{0000002B-7CFE-4439-A0C2-E0D1C17C51B8}"/>
            </c:ext>
          </c:extLst>
        </c:ser>
        <c:ser>
          <c:idx val="44"/>
          <c:order val="44"/>
          <c:tx>
            <c:strRef>
              <c:f>Sheet1!$B$47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</a:schemeClr>
              </a:solidFill>
              <a:ln w="9525">
                <a:solidFill>
                  <a:schemeClr val="accent3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Sheet1!$C$47:$IL$47</c:f>
            </c:numRef>
          </c:val>
          <c:smooth val="0"/>
          <c:extLst>
            <c:ext xmlns:c16="http://schemas.microsoft.com/office/drawing/2014/chart" uri="{C3380CC4-5D6E-409C-BE32-E72D297353CC}">
              <c16:uniqueId val="{0000002C-7CFE-4439-A0C2-E0D1C17C51B8}"/>
            </c:ext>
          </c:extLst>
        </c:ser>
        <c:ser>
          <c:idx val="45"/>
          <c:order val="45"/>
          <c:tx>
            <c:strRef>
              <c:f>Sheet1!$B$48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</a:schemeClr>
              </a:solidFill>
              <a:ln w="9525">
                <a:solidFill>
                  <a:schemeClr val="accent4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Sheet1!$C$48:$IL$48</c:f>
            </c:numRef>
          </c:val>
          <c:smooth val="0"/>
          <c:extLst>
            <c:ext xmlns:c16="http://schemas.microsoft.com/office/drawing/2014/chart" uri="{C3380CC4-5D6E-409C-BE32-E72D297353CC}">
              <c16:uniqueId val="{0000002D-7CFE-4439-A0C2-E0D1C17C51B8}"/>
            </c:ext>
          </c:extLst>
        </c:ser>
        <c:ser>
          <c:idx val="46"/>
          <c:order val="46"/>
          <c:tx>
            <c:strRef>
              <c:f>Sheet1!$B$49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</a:schemeClr>
              </a:solidFill>
              <a:ln w="9525">
                <a:solidFill>
                  <a:schemeClr val="accent5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Sheet1!$C$49:$IL$49</c:f>
            </c:numRef>
          </c:val>
          <c:smooth val="0"/>
          <c:extLst>
            <c:ext xmlns:c16="http://schemas.microsoft.com/office/drawing/2014/chart" uri="{C3380CC4-5D6E-409C-BE32-E72D297353CC}">
              <c16:uniqueId val="{0000002E-7CFE-4439-A0C2-E0D1C17C51B8}"/>
            </c:ext>
          </c:extLst>
        </c:ser>
        <c:ser>
          <c:idx val="47"/>
          <c:order val="47"/>
          <c:tx>
            <c:strRef>
              <c:f>Sheet1!$B$50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</a:schemeClr>
              </a:solidFill>
              <a:ln w="9525">
                <a:solidFill>
                  <a:schemeClr val="accent6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Sheet1!$C$50:$IL$50</c:f>
            </c:numRef>
          </c:val>
          <c:smooth val="0"/>
          <c:extLst>
            <c:ext xmlns:c16="http://schemas.microsoft.com/office/drawing/2014/chart" uri="{C3380CC4-5D6E-409C-BE32-E72D297353CC}">
              <c16:uniqueId val="{0000002F-7CFE-4439-A0C2-E0D1C17C51B8}"/>
            </c:ext>
          </c:extLst>
        </c:ser>
        <c:ser>
          <c:idx val="48"/>
          <c:order val="48"/>
          <c:tx>
            <c:strRef>
              <c:f>Sheet1!$B$51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  <a:lumOff val="50000"/>
                </a:schemeClr>
              </a:solidFill>
              <a:ln w="9525">
                <a:solidFill>
                  <a:schemeClr val="accent1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Sheet1!$C$51:$IL$51</c:f>
            </c:numRef>
          </c:val>
          <c:smooth val="0"/>
          <c:extLst>
            <c:ext xmlns:c16="http://schemas.microsoft.com/office/drawing/2014/chart" uri="{C3380CC4-5D6E-409C-BE32-E72D297353CC}">
              <c16:uniqueId val="{00000030-7CFE-4439-A0C2-E0D1C17C51B8}"/>
            </c:ext>
          </c:extLst>
        </c:ser>
        <c:ser>
          <c:idx val="49"/>
          <c:order val="49"/>
          <c:tx>
            <c:strRef>
              <c:f>Sheet1!$B$52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  <a:lumOff val="50000"/>
                </a:schemeClr>
              </a:solidFill>
              <a:ln w="9525">
                <a:solidFill>
                  <a:schemeClr val="accent2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Sheet1!$C$52:$IL$52</c:f>
            </c:numRef>
          </c:val>
          <c:smooth val="0"/>
          <c:extLst>
            <c:ext xmlns:c16="http://schemas.microsoft.com/office/drawing/2014/chart" uri="{C3380CC4-5D6E-409C-BE32-E72D297353CC}">
              <c16:uniqueId val="{00000031-7CFE-4439-A0C2-E0D1C17C51B8}"/>
            </c:ext>
          </c:extLst>
        </c:ser>
        <c:ser>
          <c:idx val="50"/>
          <c:order val="50"/>
          <c:tx>
            <c:strRef>
              <c:f>Sheet1!$B$53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  <a:lumOff val="50000"/>
                </a:schemeClr>
              </a:solidFill>
              <a:ln w="9525">
                <a:solidFill>
                  <a:schemeClr val="accent3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Sheet1!$C$53:$IL$53</c:f>
            </c:numRef>
          </c:val>
          <c:smooth val="0"/>
          <c:extLst>
            <c:ext xmlns:c16="http://schemas.microsoft.com/office/drawing/2014/chart" uri="{C3380CC4-5D6E-409C-BE32-E72D297353CC}">
              <c16:uniqueId val="{00000032-7CFE-4439-A0C2-E0D1C17C51B8}"/>
            </c:ext>
          </c:extLst>
        </c:ser>
        <c:ser>
          <c:idx val="51"/>
          <c:order val="51"/>
          <c:tx>
            <c:strRef>
              <c:f>Sheet1!$B$54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  <a:lumOff val="50000"/>
                </a:schemeClr>
              </a:solidFill>
              <a:ln w="9525">
                <a:solidFill>
                  <a:schemeClr val="accent4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Sheet1!$C$54:$IL$54</c:f>
            </c:numRef>
          </c:val>
          <c:smooth val="0"/>
          <c:extLst>
            <c:ext xmlns:c16="http://schemas.microsoft.com/office/drawing/2014/chart" uri="{C3380CC4-5D6E-409C-BE32-E72D297353CC}">
              <c16:uniqueId val="{00000033-7CFE-4439-A0C2-E0D1C17C51B8}"/>
            </c:ext>
          </c:extLst>
        </c:ser>
        <c:ser>
          <c:idx val="52"/>
          <c:order val="52"/>
          <c:tx>
            <c:strRef>
              <c:f>Sheet1!$B$55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  <a:lumOff val="50000"/>
                </a:schemeClr>
              </a:solidFill>
              <a:ln w="9525">
                <a:solidFill>
                  <a:schemeClr val="accent5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Sheet1!$C$55:$IL$55</c:f>
            </c:numRef>
          </c:val>
          <c:smooth val="0"/>
          <c:extLst>
            <c:ext xmlns:c16="http://schemas.microsoft.com/office/drawing/2014/chart" uri="{C3380CC4-5D6E-409C-BE32-E72D297353CC}">
              <c16:uniqueId val="{00000034-7CFE-4439-A0C2-E0D1C17C51B8}"/>
            </c:ext>
          </c:extLst>
        </c:ser>
        <c:ser>
          <c:idx val="53"/>
          <c:order val="53"/>
          <c:tx>
            <c:strRef>
              <c:f>Sheet1!$B$56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  <a:lumOff val="50000"/>
                </a:schemeClr>
              </a:solidFill>
              <a:ln w="9525">
                <a:solidFill>
                  <a:schemeClr val="accent6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Sheet1!$C$56:$IL$56</c:f>
            </c:numRef>
          </c:val>
          <c:smooth val="0"/>
          <c:extLst>
            <c:ext xmlns:c16="http://schemas.microsoft.com/office/drawing/2014/chart" uri="{C3380CC4-5D6E-409C-BE32-E72D297353CC}">
              <c16:uniqueId val="{00000035-7CFE-4439-A0C2-E0D1C17C51B8}"/>
            </c:ext>
          </c:extLst>
        </c:ser>
        <c:ser>
          <c:idx val="54"/>
          <c:order val="54"/>
          <c:tx>
            <c:strRef>
              <c:f>Sheet1!$B$57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Sheet1!$C$57:$IL$57</c:f>
            </c:numRef>
          </c:val>
          <c:smooth val="0"/>
          <c:extLst>
            <c:ext xmlns:c16="http://schemas.microsoft.com/office/drawing/2014/chart" uri="{C3380CC4-5D6E-409C-BE32-E72D297353CC}">
              <c16:uniqueId val="{00000036-7CFE-4439-A0C2-E0D1C17C51B8}"/>
            </c:ext>
          </c:extLst>
        </c:ser>
        <c:ser>
          <c:idx val="55"/>
          <c:order val="55"/>
          <c:tx>
            <c:strRef>
              <c:f>Sheet1!$B$58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Sheet1!$C$58:$IL$58</c:f>
            </c:numRef>
          </c:val>
          <c:smooth val="0"/>
          <c:extLst>
            <c:ext xmlns:c16="http://schemas.microsoft.com/office/drawing/2014/chart" uri="{C3380CC4-5D6E-409C-BE32-E72D297353CC}">
              <c16:uniqueId val="{00000037-7CFE-4439-A0C2-E0D1C17C51B8}"/>
            </c:ext>
          </c:extLst>
        </c:ser>
        <c:ser>
          <c:idx val="56"/>
          <c:order val="56"/>
          <c:tx>
            <c:strRef>
              <c:f>Sheet1!$B$59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Sheet1!$C$59:$IL$59</c:f>
            </c:numRef>
          </c:val>
          <c:smooth val="0"/>
          <c:extLst>
            <c:ext xmlns:c16="http://schemas.microsoft.com/office/drawing/2014/chart" uri="{C3380CC4-5D6E-409C-BE32-E72D297353CC}">
              <c16:uniqueId val="{00000038-7CFE-4439-A0C2-E0D1C17C51B8}"/>
            </c:ext>
          </c:extLst>
        </c:ser>
        <c:ser>
          <c:idx val="57"/>
          <c:order val="57"/>
          <c:tx>
            <c:strRef>
              <c:f>Sheet1!$B$60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Sheet1!$C$60:$IL$60</c:f>
            </c:numRef>
          </c:val>
          <c:smooth val="0"/>
          <c:extLst>
            <c:ext xmlns:c16="http://schemas.microsoft.com/office/drawing/2014/chart" uri="{C3380CC4-5D6E-409C-BE32-E72D297353CC}">
              <c16:uniqueId val="{00000039-7CFE-4439-A0C2-E0D1C17C51B8}"/>
            </c:ext>
          </c:extLst>
        </c:ser>
        <c:ser>
          <c:idx val="58"/>
          <c:order val="58"/>
          <c:tx>
            <c:strRef>
              <c:f>Sheet1!$B$61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Sheet1!$C$61:$IL$61</c:f>
            </c:numRef>
          </c:val>
          <c:smooth val="0"/>
          <c:extLst>
            <c:ext xmlns:c16="http://schemas.microsoft.com/office/drawing/2014/chart" uri="{C3380CC4-5D6E-409C-BE32-E72D297353CC}">
              <c16:uniqueId val="{0000003A-7CFE-4439-A0C2-E0D1C17C51B8}"/>
            </c:ext>
          </c:extLst>
        </c:ser>
        <c:ser>
          <c:idx val="59"/>
          <c:order val="59"/>
          <c:tx>
            <c:strRef>
              <c:f>Sheet1!$B$62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Sheet1!$C$62:$IL$62</c:f>
            </c:numRef>
          </c:val>
          <c:smooth val="0"/>
          <c:extLst>
            <c:ext xmlns:c16="http://schemas.microsoft.com/office/drawing/2014/chart" uri="{C3380CC4-5D6E-409C-BE32-E72D297353CC}">
              <c16:uniqueId val="{0000003B-7CFE-4439-A0C2-E0D1C17C51B8}"/>
            </c:ext>
          </c:extLst>
        </c:ser>
        <c:ser>
          <c:idx val="60"/>
          <c:order val="60"/>
          <c:tx>
            <c:strRef>
              <c:f>Sheet1!$B$63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Sheet1!$C$63:$IL$63</c:f>
            </c:numRef>
          </c:val>
          <c:smooth val="0"/>
          <c:extLst>
            <c:ext xmlns:c16="http://schemas.microsoft.com/office/drawing/2014/chart" uri="{C3380CC4-5D6E-409C-BE32-E72D297353CC}">
              <c16:uniqueId val="{0000003C-7CFE-4439-A0C2-E0D1C17C51B8}"/>
            </c:ext>
          </c:extLst>
        </c:ser>
        <c:ser>
          <c:idx val="61"/>
          <c:order val="61"/>
          <c:tx>
            <c:strRef>
              <c:f>Sheet1!$B$64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Sheet1!$C$64:$IL$64</c:f>
            </c:numRef>
          </c:val>
          <c:smooth val="0"/>
          <c:extLst>
            <c:ext xmlns:c16="http://schemas.microsoft.com/office/drawing/2014/chart" uri="{C3380CC4-5D6E-409C-BE32-E72D297353CC}">
              <c16:uniqueId val="{0000003D-7CFE-4439-A0C2-E0D1C17C51B8}"/>
            </c:ext>
          </c:extLst>
        </c:ser>
        <c:ser>
          <c:idx val="62"/>
          <c:order val="62"/>
          <c:tx>
            <c:strRef>
              <c:f>Sheet1!$B$65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Sheet1!$C$65:$IL$65</c:f>
            </c:numRef>
          </c:val>
          <c:smooth val="0"/>
          <c:extLst>
            <c:ext xmlns:c16="http://schemas.microsoft.com/office/drawing/2014/chart" uri="{C3380CC4-5D6E-409C-BE32-E72D297353CC}">
              <c16:uniqueId val="{0000003E-7CFE-4439-A0C2-E0D1C17C51B8}"/>
            </c:ext>
          </c:extLst>
        </c:ser>
        <c:ser>
          <c:idx val="63"/>
          <c:order val="63"/>
          <c:tx>
            <c:strRef>
              <c:f>Sheet1!$B$66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Sheet1!$C$66:$IL$66</c:f>
            </c:numRef>
          </c:val>
          <c:smooth val="0"/>
          <c:extLst>
            <c:ext xmlns:c16="http://schemas.microsoft.com/office/drawing/2014/chart" uri="{C3380CC4-5D6E-409C-BE32-E72D297353CC}">
              <c16:uniqueId val="{0000003F-7CFE-4439-A0C2-E0D1C17C51B8}"/>
            </c:ext>
          </c:extLst>
        </c:ser>
        <c:ser>
          <c:idx val="64"/>
          <c:order val="64"/>
          <c:tx>
            <c:strRef>
              <c:f>Sheet1!$B$67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Sheet1!$C$67:$IL$67</c:f>
            </c:numRef>
          </c:val>
          <c:smooth val="0"/>
          <c:extLst>
            <c:ext xmlns:c16="http://schemas.microsoft.com/office/drawing/2014/chart" uri="{C3380CC4-5D6E-409C-BE32-E72D297353CC}">
              <c16:uniqueId val="{00000040-7CFE-4439-A0C2-E0D1C17C51B8}"/>
            </c:ext>
          </c:extLst>
        </c:ser>
        <c:ser>
          <c:idx val="65"/>
          <c:order val="65"/>
          <c:tx>
            <c:strRef>
              <c:f>Sheet1!$B$68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Sheet1!$C$68:$IL$68</c:f>
            </c:numRef>
          </c:val>
          <c:smooth val="0"/>
          <c:extLst>
            <c:ext xmlns:c16="http://schemas.microsoft.com/office/drawing/2014/chart" uri="{C3380CC4-5D6E-409C-BE32-E72D297353CC}">
              <c16:uniqueId val="{00000041-7CFE-4439-A0C2-E0D1C17C51B8}"/>
            </c:ext>
          </c:extLst>
        </c:ser>
        <c:ser>
          <c:idx val="66"/>
          <c:order val="66"/>
          <c:tx>
            <c:strRef>
              <c:f>Sheet1!$B$69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Sheet1!$C$69:$IL$69</c:f>
            </c:numRef>
          </c:val>
          <c:smooth val="0"/>
          <c:extLst>
            <c:ext xmlns:c16="http://schemas.microsoft.com/office/drawing/2014/chart" uri="{C3380CC4-5D6E-409C-BE32-E72D297353CC}">
              <c16:uniqueId val="{00000042-7CFE-4439-A0C2-E0D1C17C51B8}"/>
            </c:ext>
          </c:extLst>
        </c:ser>
        <c:ser>
          <c:idx val="67"/>
          <c:order val="67"/>
          <c:tx>
            <c:strRef>
              <c:f>Sheet1!$B$70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Sheet1!$C$70:$IL$70</c:f>
            </c:numRef>
          </c:val>
          <c:smooth val="0"/>
          <c:extLst>
            <c:ext xmlns:c16="http://schemas.microsoft.com/office/drawing/2014/chart" uri="{C3380CC4-5D6E-409C-BE32-E72D297353CC}">
              <c16:uniqueId val="{00000043-7CFE-4439-A0C2-E0D1C17C51B8}"/>
            </c:ext>
          </c:extLst>
        </c:ser>
        <c:ser>
          <c:idx val="68"/>
          <c:order val="68"/>
          <c:tx>
            <c:strRef>
              <c:f>Sheet1!$B$71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Sheet1!$C$71:$IL$71</c:f>
            </c:numRef>
          </c:val>
          <c:smooth val="0"/>
          <c:extLst>
            <c:ext xmlns:c16="http://schemas.microsoft.com/office/drawing/2014/chart" uri="{C3380CC4-5D6E-409C-BE32-E72D297353CC}">
              <c16:uniqueId val="{00000044-7CFE-4439-A0C2-E0D1C17C51B8}"/>
            </c:ext>
          </c:extLst>
        </c:ser>
        <c:ser>
          <c:idx val="69"/>
          <c:order val="69"/>
          <c:tx>
            <c:strRef>
              <c:f>Sheet1!$B$72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Sheet1!$C$72:$IL$72</c:f>
            </c:numRef>
          </c:val>
          <c:smooth val="0"/>
          <c:extLst>
            <c:ext xmlns:c16="http://schemas.microsoft.com/office/drawing/2014/chart" uri="{C3380CC4-5D6E-409C-BE32-E72D297353CC}">
              <c16:uniqueId val="{00000045-7CFE-4439-A0C2-E0D1C17C51B8}"/>
            </c:ext>
          </c:extLst>
        </c:ser>
        <c:ser>
          <c:idx val="70"/>
          <c:order val="70"/>
          <c:tx>
            <c:strRef>
              <c:f>Sheet1!$B$73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Sheet1!$C$73:$IL$73</c:f>
            </c:numRef>
          </c:val>
          <c:smooth val="0"/>
          <c:extLst>
            <c:ext xmlns:c16="http://schemas.microsoft.com/office/drawing/2014/chart" uri="{C3380CC4-5D6E-409C-BE32-E72D297353CC}">
              <c16:uniqueId val="{00000046-7CFE-4439-A0C2-E0D1C17C51B8}"/>
            </c:ext>
          </c:extLst>
        </c:ser>
        <c:ser>
          <c:idx val="71"/>
          <c:order val="71"/>
          <c:tx>
            <c:strRef>
              <c:f>Sheet1!$B$74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Sheet1!$C$74:$IL$74</c:f>
            </c:numRef>
          </c:val>
          <c:smooth val="0"/>
          <c:extLst>
            <c:ext xmlns:c16="http://schemas.microsoft.com/office/drawing/2014/chart" uri="{C3380CC4-5D6E-409C-BE32-E72D297353CC}">
              <c16:uniqueId val="{00000047-7CFE-4439-A0C2-E0D1C17C51B8}"/>
            </c:ext>
          </c:extLst>
        </c:ser>
        <c:ser>
          <c:idx val="72"/>
          <c:order val="72"/>
          <c:tx>
            <c:strRef>
              <c:f>Sheet1!$B$75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Sheet1!$C$75:$IL$75</c:f>
            </c:numRef>
          </c:val>
          <c:smooth val="0"/>
          <c:extLst>
            <c:ext xmlns:c16="http://schemas.microsoft.com/office/drawing/2014/chart" uri="{C3380CC4-5D6E-409C-BE32-E72D297353CC}">
              <c16:uniqueId val="{00000048-7CFE-4439-A0C2-E0D1C17C51B8}"/>
            </c:ext>
          </c:extLst>
        </c:ser>
        <c:ser>
          <c:idx val="73"/>
          <c:order val="73"/>
          <c:tx>
            <c:strRef>
              <c:f>Sheet1!$B$76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Sheet1!$C$76:$IL$76</c:f>
            </c:numRef>
          </c:val>
          <c:smooth val="0"/>
          <c:extLst>
            <c:ext xmlns:c16="http://schemas.microsoft.com/office/drawing/2014/chart" uri="{C3380CC4-5D6E-409C-BE32-E72D297353CC}">
              <c16:uniqueId val="{00000049-7CFE-4439-A0C2-E0D1C17C51B8}"/>
            </c:ext>
          </c:extLst>
        </c:ser>
        <c:ser>
          <c:idx val="74"/>
          <c:order val="74"/>
          <c:tx>
            <c:strRef>
              <c:f>Sheet1!$B$77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Sheet1!$C$77:$IL$77</c:f>
            </c:numRef>
          </c:val>
          <c:smooth val="0"/>
          <c:extLst>
            <c:ext xmlns:c16="http://schemas.microsoft.com/office/drawing/2014/chart" uri="{C3380CC4-5D6E-409C-BE32-E72D297353CC}">
              <c16:uniqueId val="{0000004A-7CFE-4439-A0C2-E0D1C17C51B8}"/>
            </c:ext>
          </c:extLst>
        </c:ser>
        <c:ser>
          <c:idx val="75"/>
          <c:order val="75"/>
          <c:tx>
            <c:strRef>
              <c:f>Sheet1!$B$78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Sheet1!$C$78:$IL$78</c:f>
            </c:numRef>
          </c:val>
          <c:smooth val="0"/>
          <c:extLst>
            <c:ext xmlns:c16="http://schemas.microsoft.com/office/drawing/2014/chart" uri="{C3380CC4-5D6E-409C-BE32-E72D297353CC}">
              <c16:uniqueId val="{0000004B-7CFE-4439-A0C2-E0D1C17C51B8}"/>
            </c:ext>
          </c:extLst>
        </c:ser>
        <c:ser>
          <c:idx val="76"/>
          <c:order val="76"/>
          <c:tx>
            <c:strRef>
              <c:f>Sheet1!$B$79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Sheet1!$C$79:$IL$79</c:f>
            </c:numRef>
          </c:val>
          <c:smooth val="0"/>
          <c:extLst>
            <c:ext xmlns:c16="http://schemas.microsoft.com/office/drawing/2014/chart" uri="{C3380CC4-5D6E-409C-BE32-E72D297353CC}">
              <c16:uniqueId val="{0000004C-7CFE-4439-A0C2-E0D1C17C51B8}"/>
            </c:ext>
          </c:extLst>
        </c:ser>
        <c:ser>
          <c:idx val="77"/>
          <c:order val="77"/>
          <c:tx>
            <c:strRef>
              <c:f>Sheet1!$B$80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Sheet1!$C$80:$IL$80</c:f>
            </c:numRef>
          </c:val>
          <c:smooth val="0"/>
          <c:extLst>
            <c:ext xmlns:c16="http://schemas.microsoft.com/office/drawing/2014/chart" uri="{C3380CC4-5D6E-409C-BE32-E72D297353CC}">
              <c16:uniqueId val="{0000004D-7CFE-4439-A0C2-E0D1C17C51B8}"/>
            </c:ext>
          </c:extLst>
        </c:ser>
        <c:ser>
          <c:idx val="78"/>
          <c:order val="78"/>
          <c:tx>
            <c:strRef>
              <c:f>Sheet1!$B$81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Sheet1!$C$81:$IL$81</c:f>
            </c:numRef>
          </c:val>
          <c:smooth val="0"/>
          <c:extLst>
            <c:ext xmlns:c16="http://schemas.microsoft.com/office/drawing/2014/chart" uri="{C3380CC4-5D6E-409C-BE32-E72D297353CC}">
              <c16:uniqueId val="{0000004E-7CFE-4439-A0C2-E0D1C17C51B8}"/>
            </c:ext>
          </c:extLst>
        </c:ser>
        <c:ser>
          <c:idx val="79"/>
          <c:order val="79"/>
          <c:tx>
            <c:strRef>
              <c:f>Sheet1!$B$82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Sheet1!$C$82:$IL$82</c:f>
            </c:numRef>
          </c:val>
          <c:smooth val="0"/>
          <c:extLst>
            <c:ext xmlns:c16="http://schemas.microsoft.com/office/drawing/2014/chart" uri="{C3380CC4-5D6E-409C-BE32-E72D297353CC}">
              <c16:uniqueId val="{0000004F-7CFE-4439-A0C2-E0D1C17C51B8}"/>
            </c:ext>
          </c:extLst>
        </c:ser>
        <c:ser>
          <c:idx val="80"/>
          <c:order val="80"/>
          <c:tx>
            <c:strRef>
              <c:f>Sheet1!$B$83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Sheet1!$C$83:$IL$83</c:f>
            </c:numRef>
          </c:val>
          <c:smooth val="0"/>
          <c:extLst>
            <c:ext xmlns:c16="http://schemas.microsoft.com/office/drawing/2014/chart" uri="{C3380CC4-5D6E-409C-BE32-E72D297353CC}">
              <c16:uniqueId val="{00000050-7CFE-4439-A0C2-E0D1C17C51B8}"/>
            </c:ext>
          </c:extLst>
        </c:ser>
        <c:ser>
          <c:idx val="81"/>
          <c:order val="81"/>
          <c:tx>
            <c:strRef>
              <c:f>Sheet1!$B$84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Sheet1!$C$84:$IL$84</c:f>
            </c:numRef>
          </c:val>
          <c:smooth val="0"/>
          <c:extLst>
            <c:ext xmlns:c16="http://schemas.microsoft.com/office/drawing/2014/chart" uri="{C3380CC4-5D6E-409C-BE32-E72D297353CC}">
              <c16:uniqueId val="{00000051-7CFE-4439-A0C2-E0D1C17C51B8}"/>
            </c:ext>
          </c:extLst>
        </c:ser>
        <c:ser>
          <c:idx val="82"/>
          <c:order val="82"/>
          <c:tx>
            <c:strRef>
              <c:f>Sheet1!$B$85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Sheet1!$C$85:$IL$85</c:f>
            </c:numRef>
          </c:val>
          <c:smooth val="0"/>
          <c:extLst>
            <c:ext xmlns:c16="http://schemas.microsoft.com/office/drawing/2014/chart" uri="{C3380CC4-5D6E-409C-BE32-E72D297353CC}">
              <c16:uniqueId val="{00000052-7CFE-4439-A0C2-E0D1C17C51B8}"/>
            </c:ext>
          </c:extLst>
        </c:ser>
        <c:ser>
          <c:idx val="83"/>
          <c:order val="83"/>
          <c:tx>
            <c:strRef>
              <c:f>Sheet1!$B$86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Sheet1!$C$86:$IL$86</c:f>
            </c:numRef>
          </c:val>
          <c:smooth val="0"/>
          <c:extLst>
            <c:ext xmlns:c16="http://schemas.microsoft.com/office/drawing/2014/chart" uri="{C3380CC4-5D6E-409C-BE32-E72D297353CC}">
              <c16:uniqueId val="{00000053-7CFE-4439-A0C2-E0D1C17C51B8}"/>
            </c:ext>
          </c:extLst>
        </c:ser>
        <c:ser>
          <c:idx val="84"/>
          <c:order val="84"/>
          <c:tx>
            <c:strRef>
              <c:f>Sheet1!$B$87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Sheet1!$C$87:$IL$87</c:f>
            </c:numRef>
          </c:val>
          <c:smooth val="0"/>
          <c:extLst>
            <c:ext xmlns:c16="http://schemas.microsoft.com/office/drawing/2014/chart" uri="{C3380CC4-5D6E-409C-BE32-E72D297353CC}">
              <c16:uniqueId val="{00000054-7CFE-4439-A0C2-E0D1C17C51B8}"/>
            </c:ext>
          </c:extLst>
        </c:ser>
        <c:ser>
          <c:idx val="85"/>
          <c:order val="85"/>
          <c:tx>
            <c:strRef>
              <c:f>Sheet1!$B$88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Sheet1!$C$88:$IL$88</c:f>
            </c:numRef>
          </c:val>
          <c:smooth val="0"/>
          <c:extLst>
            <c:ext xmlns:c16="http://schemas.microsoft.com/office/drawing/2014/chart" uri="{C3380CC4-5D6E-409C-BE32-E72D297353CC}">
              <c16:uniqueId val="{00000055-7CFE-4439-A0C2-E0D1C17C51B8}"/>
            </c:ext>
          </c:extLst>
        </c:ser>
        <c:ser>
          <c:idx val="86"/>
          <c:order val="86"/>
          <c:tx>
            <c:strRef>
              <c:f>Sheet1!$B$89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Sheet1!$C$89:$IL$89</c:f>
            </c:numRef>
          </c:val>
          <c:smooth val="0"/>
          <c:extLst>
            <c:ext xmlns:c16="http://schemas.microsoft.com/office/drawing/2014/chart" uri="{C3380CC4-5D6E-409C-BE32-E72D297353CC}">
              <c16:uniqueId val="{00000056-7CFE-4439-A0C2-E0D1C17C51B8}"/>
            </c:ext>
          </c:extLst>
        </c:ser>
        <c:ser>
          <c:idx val="87"/>
          <c:order val="87"/>
          <c:tx>
            <c:strRef>
              <c:f>Sheet1!$B$90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Sheet1!$C$90:$IL$90</c:f>
            </c:numRef>
          </c:val>
          <c:smooth val="0"/>
          <c:extLst>
            <c:ext xmlns:c16="http://schemas.microsoft.com/office/drawing/2014/chart" uri="{C3380CC4-5D6E-409C-BE32-E72D297353CC}">
              <c16:uniqueId val="{00000057-7CFE-4439-A0C2-E0D1C17C51B8}"/>
            </c:ext>
          </c:extLst>
        </c:ser>
        <c:ser>
          <c:idx val="88"/>
          <c:order val="88"/>
          <c:tx>
            <c:strRef>
              <c:f>Sheet1!$B$91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Sheet1!$C$91:$IL$91</c:f>
            </c:numRef>
          </c:val>
          <c:smooth val="0"/>
          <c:extLst>
            <c:ext xmlns:c16="http://schemas.microsoft.com/office/drawing/2014/chart" uri="{C3380CC4-5D6E-409C-BE32-E72D297353CC}">
              <c16:uniqueId val="{00000058-7CFE-4439-A0C2-E0D1C17C51B8}"/>
            </c:ext>
          </c:extLst>
        </c:ser>
        <c:ser>
          <c:idx val="89"/>
          <c:order val="89"/>
          <c:tx>
            <c:strRef>
              <c:f>Sheet1!$B$92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Sheet1!$C$92:$IL$92</c:f>
            </c:numRef>
          </c:val>
          <c:smooth val="0"/>
          <c:extLst>
            <c:ext xmlns:c16="http://schemas.microsoft.com/office/drawing/2014/chart" uri="{C3380CC4-5D6E-409C-BE32-E72D297353CC}">
              <c16:uniqueId val="{00000059-7CFE-4439-A0C2-E0D1C17C51B8}"/>
            </c:ext>
          </c:extLst>
        </c:ser>
        <c:ser>
          <c:idx val="90"/>
          <c:order val="90"/>
          <c:tx>
            <c:strRef>
              <c:f>Sheet1!$B$93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  <a:lumOff val="30000"/>
                </a:schemeClr>
              </a:solidFill>
              <a:ln w="9525">
                <a:solidFill>
                  <a:schemeClr val="accent1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Sheet1!$C$93:$IL$93</c:f>
            </c:numRef>
          </c:val>
          <c:smooth val="0"/>
          <c:extLst>
            <c:ext xmlns:c16="http://schemas.microsoft.com/office/drawing/2014/chart" uri="{C3380CC4-5D6E-409C-BE32-E72D297353CC}">
              <c16:uniqueId val="{0000005A-7CFE-4439-A0C2-E0D1C17C51B8}"/>
            </c:ext>
          </c:extLst>
        </c:ser>
        <c:ser>
          <c:idx val="91"/>
          <c:order val="91"/>
          <c:tx>
            <c:strRef>
              <c:f>Sheet1!$B$94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  <a:lumOff val="30000"/>
                </a:schemeClr>
              </a:solidFill>
              <a:ln w="9525">
                <a:solidFill>
                  <a:schemeClr val="accent2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Sheet1!$C$94:$IL$94</c:f>
            </c:numRef>
          </c:val>
          <c:smooth val="0"/>
          <c:extLst>
            <c:ext xmlns:c16="http://schemas.microsoft.com/office/drawing/2014/chart" uri="{C3380CC4-5D6E-409C-BE32-E72D297353CC}">
              <c16:uniqueId val="{0000005B-7CFE-4439-A0C2-E0D1C17C51B8}"/>
            </c:ext>
          </c:extLst>
        </c:ser>
        <c:ser>
          <c:idx val="92"/>
          <c:order val="92"/>
          <c:tx>
            <c:strRef>
              <c:f>Sheet1!$B$95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  <a:lumOff val="30000"/>
                </a:schemeClr>
              </a:solidFill>
              <a:ln w="9525">
                <a:solidFill>
                  <a:schemeClr val="accent3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Sheet1!$C$95:$IL$95</c:f>
            </c:numRef>
          </c:val>
          <c:smooth val="0"/>
          <c:extLst>
            <c:ext xmlns:c16="http://schemas.microsoft.com/office/drawing/2014/chart" uri="{C3380CC4-5D6E-409C-BE32-E72D297353CC}">
              <c16:uniqueId val="{0000005C-7CFE-4439-A0C2-E0D1C17C51B8}"/>
            </c:ext>
          </c:extLst>
        </c:ser>
        <c:ser>
          <c:idx val="93"/>
          <c:order val="93"/>
          <c:tx>
            <c:strRef>
              <c:f>Sheet1!$B$96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  <a:lumOff val="30000"/>
                </a:schemeClr>
              </a:solidFill>
              <a:ln w="9525">
                <a:solidFill>
                  <a:schemeClr val="accent4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Sheet1!$C$96:$IL$96</c:f>
            </c:numRef>
          </c:val>
          <c:smooth val="0"/>
          <c:extLst>
            <c:ext xmlns:c16="http://schemas.microsoft.com/office/drawing/2014/chart" uri="{C3380CC4-5D6E-409C-BE32-E72D297353CC}">
              <c16:uniqueId val="{0000005D-7CFE-4439-A0C2-E0D1C17C51B8}"/>
            </c:ext>
          </c:extLst>
        </c:ser>
        <c:ser>
          <c:idx val="94"/>
          <c:order val="94"/>
          <c:tx>
            <c:strRef>
              <c:f>Sheet1!$B$97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  <a:lumOff val="30000"/>
                </a:schemeClr>
              </a:solidFill>
              <a:ln w="9525">
                <a:solidFill>
                  <a:schemeClr val="accent5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Sheet1!$C$97:$IL$97</c:f>
            </c:numRef>
          </c:val>
          <c:smooth val="0"/>
          <c:extLst>
            <c:ext xmlns:c16="http://schemas.microsoft.com/office/drawing/2014/chart" uri="{C3380CC4-5D6E-409C-BE32-E72D297353CC}">
              <c16:uniqueId val="{0000005E-7CFE-4439-A0C2-E0D1C17C51B8}"/>
            </c:ext>
          </c:extLst>
        </c:ser>
        <c:ser>
          <c:idx val="95"/>
          <c:order val="95"/>
          <c:tx>
            <c:strRef>
              <c:f>Sheet1!$B$98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  <a:lumOff val="30000"/>
                </a:schemeClr>
              </a:solidFill>
              <a:ln w="9525">
                <a:solidFill>
                  <a:schemeClr val="accent6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Sheet1!$C$98:$IL$98</c:f>
            </c:numRef>
          </c:val>
          <c:smooth val="0"/>
          <c:extLst>
            <c:ext xmlns:c16="http://schemas.microsoft.com/office/drawing/2014/chart" uri="{C3380CC4-5D6E-409C-BE32-E72D297353CC}">
              <c16:uniqueId val="{0000005F-7CFE-4439-A0C2-E0D1C17C51B8}"/>
            </c:ext>
          </c:extLst>
        </c:ser>
        <c:ser>
          <c:idx val="96"/>
          <c:order val="96"/>
          <c:tx>
            <c:strRef>
              <c:f>Sheet1!$B$99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</a:schemeClr>
              </a:solidFill>
              <a:ln w="9525">
                <a:solidFill>
                  <a:schemeClr val="accent1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Sheet1!$C$99:$IL$99</c:f>
            </c:numRef>
          </c:val>
          <c:smooth val="0"/>
          <c:extLst>
            <c:ext xmlns:c16="http://schemas.microsoft.com/office/drawing/2014/chart" uri="{C3380CC4-5D6E-409C-BE32-E72D297353CC}">
              <c16:uniqueId val="{00000060-7CFE-4439-A0C2-E0D1C17C51B8}"/>
            </c:ext>
          </c:extLst>
        </c:ser>
        <c:ser>
          <c:idx val="97"/>
          <c:order val="97"/>
          <c:tx>
            <c:strRef>
              <c:f>Sheet1!$B$100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</a:schemeClr>
              </a:solidFill>
              <a:ln w="9525">
                <a:solidFill>
                  <a:schemeClr val="accent2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Sheet1!$C$100:$IL$100</c:f>
            </c:numRef>
          </c:val>
          <c:smooth val="0"/>
          <c:extLst>
            <c:ext xmlns:c16="http://schemas.microsoft.com/office/drawing/2014/chart" uri="{C3380CC4-5D6E-409C-BE32-E72D297353CC}">
              <c16:uniqueId val="{00000061-7CFE-4439-A0C2-E0D1C17C51B8}"/>
            </c:ext>
          </c:extLst>
        </c:ser>
        <c:ser>
          <c:idx val="98"/>
          <c:order val="98"/>
          <c:tx>
            <c:strRef>
              <c:f>Sheet1!$B$101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</a:schemeClr>
              </a:solidFill>
              <a:ln w="9525">
                <a:solidFill>
                  <a:schemeClr val="accent3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Sheet1!$C$101:$IL$101</c:f>
            </c:numRef>
          </c:val>
          <c:smooth val="0"/>
          <c:extLst>
            <c:ext xmlns:c16="http://schemas.microsoft.com/office/drawing/2014/chart" uri="{C3380CC4-5D6E-409C-BE32-E72D297353CC}">
              <c16:uniqueId val="{00000062-7CFE-4439-A0C2-E0D1C17C51B8}"/>
            </c:ext>
          </c:extLst>
        </c:ser>
        <c:ser>
          <c:idx val="99"/>
          <c:order val="99"/>
          <c:tx>
            <c:strRef>
              <c:f>Sheet1!$B$102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</a:schemeClr>
              </a:solidFill>
              <a:ln w="9525">
                <a:solidFill>
                  <a:schemeClr val="accent4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Sheet1!$C$102:$IL$102</c:f>
            </c:numRef>
          </c:val>
          <c:smooth val="0"/>
          <c:extLst>
            <c:ext xmlns:c16="http://schemas.microsoft.com/office/drawing/2014/chart" uri="{C3380CC4-5D6E-409C-BE32-E72D297353CC}">
              <c16:uniqueId val="{00000063-7CFE-4439-A0C2-E0D1C17C51B8}"/>
            </c:ext>
          </c:extLst>
        </c:ser>
        <c:ser>
          <c:idx val="100"/>
          <c:order val="100"/>
          <c:tx>
            <c:strRef>
              <c:f>Sheet1!$B$103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</a:schemeClr>
              </a:solidFill>
              <a:ln w="9525">
                <a:solidFill>
                  <a:schemeClr val="accent5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Sheet1!$C$103:$IL$103</c:f>
            </c:numRef>
          </c:val>
          <c:smooth val="0"/>
          <c:extLst>
            <c:ext xmlns:c16="http://schemas.microsoft.com/office/drawing/2014/chart" uri="{C3380CC4-5D6E-409C-BE32-E72D297353CC}">
              <c16:uniqueId val="{00000064-7CFE-4439-A0C2-E0D1C17C51B8}"/>
            </c:ext>
          </c:extLst>
        </c:ser>
        <c:ser>
          <c:idx val="101"/>
          <c:order val="101"/>
          <c:tx>
            <c:strRef>
              <c:f>Sheet1!$B$104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</a:schemeClr>
              </a:solidFill>
              <a:ln w="9525">
                <a:solidFill>
                  <a:schemeClr val="accent6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Sheet1!$C$104:$IL$104</c:f>
            </c:numRef>
          </c:val>
          <c:smooth val="0"/>
          <c:extLst>
            <c:ext xmlns:c16="http://schemas.microsoft.com/office/drawing/2014/chart" uri="{C3380CC4-5D6E-409C-BE32-E72D297353CC}">
              <c16:uniqueId val="{00000065-7CFE-4439-A0C2-E0D1C17C51B8}"/>
            </c:ext>
          </c:extLst>
        </c:ser>
        <c:ser>
          <c:idx val="102"/>
          <c:order val="102"/>
          <c:tx>
            <c:strRef>
              <c:f>Sheet1!$B$105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  <a:lumOff val="50000"/>
                </a:schemeClr>
              </a:solidFill>
              <a:ln w="9525">
                <a:solidFill>
                  <a:schemeClr val="accent1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Sheet1!$C$105:$IL$105</c:f>
            </c:numRef>
          </c:val>
          <c:smooth val="0"/>
          <c:extLst>
            <c:ext xmlns:c16="http://schemas.microsoft.com/office/drawing/2014/chart" uri="{C3380CC4-5D6E-409C-BE32-E72D297353CC}">
              <c16:uniqueId val="{00000066-7CFE-4439-A0C2-E0D1C17C51B8}"/>
            </c:ext>
          </c:extLst>
        </c:ser>
        <c:ser>
          <c:idx val="103"/>
          <c:order val="103"/>
          <c:tx>
            <c:strRef>
              <c:f>Sheet1!$B$106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  <a:lumOff val="50000"/>
                </a:schemeClr>
              </a:solidFill>
              <a:ln w="9525">
                <a:solidFill>
                  <a:schemeClr val="accent2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Sheet1!$C$106:$IL$106</c:f>
            </c:numRef>
          </c:val>
          <c:smooth val="0"/>
          <c:extLst>
            <c:ext xmlns:c16="http://schemas.microsoft.com/office/drawing/2014/chart" uri="{C3380CC4-5D6E-409C-BE32-E72D297353CC}">
              <c16:uniqueId val="{00000067-7CFE-4439-A0C2-E0D1C17C51B8}"/>
            </c:ext>
          </c:extLst>
        </c:ser>
        <c:ser>
          <c:idx val="104"/>
          <c:order val="104"/>
          <c:tx>
            <c:strRef>
              <c:f>Sheet1!$B$107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  <a:lumOff val="50000"/>
                </a:schemeClr>
              </a:solidFill>
              <a:ln w="9525">
                <a:solidFill>
                  <a:schemeClr val="accent3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Sheet1!$C$107:$IL$107</c:f>
            </c:numRef>
          </c:val>
          <c:smooth val="0"/>
          <c:extLst>
            <c:ext xmlns:c16="http://schemas.microsoft.com/office/drawing/2014/chart" uri="{C3380CC4-5D6E-409C-BE32-E72D297353CC}">
              <c16:uniqueId val="{00000068-7CFE-4439-A0C2-E0D1C17C51B8}"/>
            </c:ext>
          </c:extLst>
        </c:ser>
        <c:ser>
          <c:idx val="105"/>
          <c:order val="105"/>
          <c:tx>
            <c:strRef>
              <c:f>Sheet1!$B$108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  <a:lumOff val="50000"/>
                </a:schemeClr>
              </a:solidFill>
              <a:ln w="9525">
                <a:solidFill>
                  <a:schemeClr val="accent4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Sheet1!$C$108:$IL$108</c:f>
            </c:numRef>
          </c:val>
          <c:smooth val="0"/>
          <c:extLst>
            <c:ext xmlns:c16="http://schemas.microsoft.com/office/drawing/2014/chart" uri="{C3380CC4-5D6E-409C-BE32-E72D297353CC}">
              <c16:uniqueId val="{00000069-7CFE-4439-A0C2-E0D1C17C51B8}"/>
            </c:ext>
          </c:extLst>
        </c:ser>
        <c:ser>
          <c:idx val="106"/>
          <c:order val="106"/>
          <c:tx>
            <c:strRef>
              <c:f>Sheet1!$B$109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  <a:lumOff val="50000"/>
                </a:schemeClr>
              </a:solidFill>
              <a:ln w="9525">
                <a:solidFill>
                  <a:schemeClr val="accent5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Sheet1!$C$109:$IL$109</c:f>
            </c:numRef>
          </c:val>
          <c:smooth val="0"/>
          <c:extLst>
            <c:ext xmlns:c16="http://schemas.microsoft.com/office/drawing/2014/chart" uri="{C3380CC4-5D6E-409C-BE32-E72D297353CC}">
              <c16:uniqueId val="{0000006A-7CFE-4439-A0C2-E0D1C17C51B8}"/>
            </c:ext>
          </c:extLst>
        </c:ser>
        <c:ser>
          <c:idx val="107"/>
          <c:order val="107"/>
          <c:tx>
            <c:strRef>
              <c:f>Sheet1!$B$110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  <a:lumOff val="50000"/>
                </a:schemeClr>
              </a:solidFill>
              <a:ln w="9525">
                <a:solidFill>
                  <a:schemeClr val="accent6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Sheet1!$C$110:$IL$110</c:f>
            </c:numRef>
          </c:val>
          <c:smooth val="0"/>
          <c:extLst>
            <c:ext xmlns:c16="http://schemas.microsoft.com/office/drawing/2014/chart" uri="{C3380CC4-5D6E-409C-BE32-E72D297353CC}">
              <c16:uniqueId val="{0000006B-7CFE-4439-A0C2-E0D1C17C51B8}"/>
            </c:ext>
          </c:extLst>
        </c:ser>
        <c:ser>
          <c:idx val="108"/>
          <c:order val="108"/>
          <c:tx>
            <c:strRef>
              <c:f>Sheet1!$B$111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Sheet1!$C$111:$IL$111</c:f>
            </c:numRef>
          </c:val>
          <c:smooth val="0"/>
          <c:extLst>
            <c:ext xmlns:c16="http://schemas.microsoft.com/office/drawing/2014/chart" uri="{C3380CC4-5D6E-409C-BE32-E72D297353CC}">
              <c16:uniqueId val="{0000006C-7CFE-4439-A0C2-E0D1C17C51B8}"/>
            </c:ext>
          </c:extLst>
        </c:ser>
        <c:ser>
          <c:idx val="109"/>
          <c:order val="109"/>
          <c:tx>
            <c:strRef>
              <c:f>Sheet1!$B$112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Sheet1!$C$112:$IL$112</c:f>
            </c:numRef>
          </c:val>
          <c:smooth val="0"/>
          <c:extLst>
            <c:ext xmlns:c16="http://schemas.microsoft.com/office/drawing/2014/chart" uri="{C3380CC4-5D6E-409C-BE32-E72D297353CC}">
              <c16:uniqueId val="{0000006D-7CFE-4439-A0C2-E0D1C17C51B8}"/>
            </c:ext>
          </c:extLst>
        </c:ser>
        <c:ser>
          <c:idx val="110"/>
          <c:order val="110"/>
          <c:tx>
            <c:strRef>
              <c:f>Sheet1!$B$113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Sheet1!$C$113:$IL$113</c:f>
            </c:numRef>
          </c:val>
          <c:smooth val="0"/>
          <c:extLst>
            <c:ext xmlns:c16="http://schemas.microsoft.com/office/drawing/2014/chart" uri="{C3380CC4-5D6E-409C-BE32-E72D297353CC}">
              <c16:uniqueId val="{0000006E-7CFE-4439-A0C2-E0D1C17C51B8}"/>
            </c:ext>
          </c:extLst>
        </c:ser>
        <c:ser>
          <c:idx val="111"/>
          <c:order val="111"/>
          <c:tx>
            <c:strRef>
              <c:f>Sheet1!$B$114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Sheet1!$C$114:$IL$114</c:f>
            </c:numRef>
          </c:val>
          <c:smooth val="0"/>
          <c:extLst>
            <c:ext xmlns:c16="http://schemas.microsoft.com/office/drawing/2014/chart" uri="{C3380CC4-5D6E-409C-BE32-E72D297353CC}">
              <c16:uniqueId val="{0000006F-7CFE-4439-A0C2-E0D1C17C51B8}"/>
            </c:ext>
          </c:extLst>
        </c:ser>
        <c:ser>
          <c:idx val="112"/>
          <c:order val="112"/>
          <c:tx>
            <c:strRef>
              <c:f>Sheet1!$B$115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Sheet1!$C$115:$IL$115</c:f>
            </c:numRef>
          </c:val>
          <c:smooth val="0"/>
          <c:extLst>
            <c:ext xmlns:c16="http://schemas.microsoft.com/office/drawing/2014/chart" uri="{C3380CC4-5D6E-409C-BE32-E72D297353CC}">
              <c16:uniqueId val="{00000070-7CFE-4439-A0C2-E0D1C17C51B8}"/>
            </c:ext>
          </c:extLst>
        </c:ser>
        <c:ser>
          <c:idx val="113"/>
          <c:order val="113"/>
          <c:tx>
            <c:strRef>
              <c:f>Sheet1!$B$116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Sheet1!$C$116:$IL$116</c:f>
            </c:numRef>
          </c:val>
          <c:smooth val="0"/>
          <c:extLst>
            <c:ext xmlns:c16="http://schemas.microsoft.com/office/drawing/2014/chart" uri="{C3380CC4-5D6E-409C-BE32-E72D297353CC}">
              <c16:uniqueId val="{00000071-7CFE-4439-A0C2-E0D1C17C51B8}"/>
            </c:ext>
          </c:extLst>
        </c:ser>
        <c:ser>
          <c:idx val="114"/>
          <c:order val="114"/>
          <c:tx>
            <c:strRef>
              <c:f>Sheet1!$B$117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Sheet1!$C$117:$IL$117</c:f>
            </c:numRef>
          </c:val>
          <c:smooth val="0"/>
          <c:extLst>
            <c:ext xmlns:c16="http://schemas.microsoft.com/office/drawing/2014/chart" uri="{C3380CC4-5D6E-409C-BE32-E72D297353CC}">
              <c16:uniqueId val="{00000072-7CFE-4439-A0C2-E0D1C17C51B8}"/>
            </c:ext>
          </c:extLst>
        </c:ser>
        <c:ser>
          <c:idx val="115"/>
          <c:order val="115"/>
          <c:tx>
            <c:strRef>
              <c:f>Sheet1!$B$118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Sheet1!$C$118:$IL$118</c:f>
            </c:numRef>
          </c:val>
          <c:smooth val="0"/>
          <c:extLst>
            <c:ext xmlns:c16="http://schemas.microsoft.com/office/drawing/2014/chart" uri="{C3380CC4-5D6E-409C-BE32-E72D297353CC}">
              <c16:uniqueId val="{00000073-7CFE-4439-A0C2-E0D1C17C51B8}"/>
            </c:ext>
          </c:extLst>
        </c:ser>
        <c:ser>
          <c:idx val="116"/>
          <c:order val="116"/>
          <c:tx>
            <c:strRef>
              <c:f>Sheet1!$B$119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Sheet1!$C$119:$IL$119</c:f>
            </c:numRef>
          </c:val>
          <c:smooth val="0"/>
          <c:extLst>
            <c:ext xmlns:c16="http://schemas.microsoft.com/office/drawing/2014/chart" uri="{C3380CC4-5D6E-409C-BE32-E72D297353CC}">
              <c16:uniqueId val="{00000074-7CFE-4439-A0C2-E0D1C17C51B8}"/>
            </c:ext>
          </c:extLst>
        </c:ser>
        <c:ser>
          <c:idx val="117"/>
          <c:order val="117"/>
          <c:tx>
            <c:strRef>
              <c:f>Sheet1!$B$120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Sheet1!$C$120:$IL$120</c:f>
            </c:numRef>
          </c:val>
          <c:smooth val="0"/>
          <c:extLst>
            <c:ext xmlns:c16="http://schemas.microsoft.com/office/drawing/2014/chart" uri="{C3380CC4-5D6E-409C-BE32-E72D297353CC}">
              <c16:uniqueId val="{00000075-7CFE-4439-A0C2-E0D1C17C51B8}"/>
            </c:ext>
          </c:extLst>
        </c:ser>
        <c:ser>
          <c:idx val="118"/>
          <c:order val="118"/>
          <c:tx>
            <c:strRef>
              <c:f>Sheet1!$B$121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Sheet1!$C$121:$IL$121</c:f>
            </c:numRef>
          </c:val>
          <c:smooth val="0"/>
          <c:extLst>
            <c:ext xmlns:c16="http://schemas.microsoft.com/office/drawing/2014/chart" uri="{C3380CC4-5D6E-409C-BE32-E72D297353CC}">
              <c16:uniqueId val="{00000076-7CFE-4439-A0C2-E0D1C17C51B8}"/>
            </c:ext>
          </c:extLst>
        </c:ser>
        <c:ser>
          <c:idx val="119"/>
          <c:order val="119"/>
          <c:tx>
            <c:strRef>
              <c:f>Sheet1!$B$122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Sheet1!$C$122:$IL$122</c:f>
            </c:numRef>
          </c:val>
          <c:smooth val="0"/>
          <c:extLst>
            <c:ext xmlns:c16="http://schemas.microsoft.com/office/drawing/2014/chart" uri="{C3380CC4-5D6E-409C-BE32-E72D297353CC}">
              <c16:uniqueId val="{00000077-7CFE-4439-A0C2-E0D1C17C51B8}"/>
            </c:ext>
          </c:extLst>
        </c:ser>
        <c:ser>
          <c:idx val="120"/>
          <c:order val="120"/>
          <c:tx>
            <c:strRef>
              <c:f>Sheet1!$B$123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Sheet1!$C$123:$IL$123</c:f>
            </c:numRef>
          </c:val>
          <c:smooth val="0"/>
          <c:extLst>
            <c:ext xmlns:c16="http://schemas.microsoft.com/office/drawing/2014/chart" uri="{C3380CC4-5D6E-409C-BE32-E72D297353CC}">
              <c16:uniqueId val="{00000078-7CFE-4439-A0C2-E0D1C17C51B8}"/>
            </c:ext>
          </c:extLst>
        </c:ser>
        <c:ser>
          <c:idx val="121"/>
          <c:order val="121"/>
          <c:tx>
            <c:strRef>
              <c:f>Sheet1!$B$124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Sheet1!$C$124:$IL$124</c:f>
            </c:numRef>
          </c:val>
          <c:smooth val="0"/>
          <c:extLst>
            <c:ext xmlns:c16="http://schemas.microsoft.com/office/drawing/2014/chart" uri="{C3380CC4-5D6E-409C-BE32-E72D297353CC}">
              <c16:uniqueId val="{00000079-7CFE-4439-A0C2-E0D1C17C51B8}"/>
            </c:ext>
          </c:extLst>
        </c:ser>
        <c:ser>
          <c:idx val="122"/>
          <c:order val="122"/>
          <c:tx>
            <c:strRef>
              <c:f>Sheet1!$B$125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Sheet1!$C$125:$IL$125</c:f>
            </c:numRef>
          </c:val>
          <c:smooth val="0"/>
          <c:extLst>
            <c:ext xmlns:c16="http://schemas.microsoft.com/office/drawing/2014/chart" uri="{C3380CC4-5D6E-409C-BE32-E72D297353CC}">
              <c16:uniqueId val="{0000007A-7CFE-4439-A0C2-E0D1C17C51B8}"/>
            </c:ext>
          </c:extLst>
        </c:ser>
        <c:ser>
          <c:idx val="123"/>
          <c:order val="123"/>
          <c:tx>
            <c:strRef>
              <c:f>Sheet1!$B$126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Sheet1!$C$126:$IL$126</c:f>
            </c:numRef>
          </c:val>
          <c:smooth val="0"/>
          <c:extLst>
            <c:ext xmlns:c16="http://schemas.microsoft.com/office/drawing/2014/chart" uri="{C3380CC4-5D6E-409C-BE32-E72D297353CC}">
              <c16:uniqueId val="{0000007B-7CFE-4439-A0C2-E0D1C17C51B8}"/>
            </c:ext>
          </c:extLst>
        </c:ser>
        <c:ser>
          <c:idx val="124"/>
          <c:order val="124"/>
          <c:tx>
            <c:strRef>
              <c:f>Sheet1!$B$127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Sheet1!$C$127:$IL$127</c:f>
            </c:numRef>
          </c:val>
          <c:smooth val="0"/>
          <c:extLst>
            <c:ext xmlns:c16="http://schemas.microsoft.com/office/drawing/2014/chart" uri="{C3380CC4-5D6E-409C-BE32-E72D297353CC}">
              <c16:uniqueId val="{0000007C-7CFE-4439-A0C2-E0D1C17C51B8}"/>
            </c:ext>
          </c:extLst>
        </c:ser>
        <c:ser>
          <c:idx val="125"/>
          <c:order val="125"/>
          <c:tx>
            <c:strRef>
              <c:f>Sheet1!$B$128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Sheet1!$C$128:$IL$128</c:f>
            </c:numRef>
          </c:val>
          <c:smooth val="0"/>
          <c:extLst>
            <c:ext xmlns:c16="http://schemas.microsoft.com/office/drawing/2014/chart" uri="{C3380CC4-5D6E-409C-BE32-E72D297353CC}">
              <c16:uniqueId val="{0000007D-7CFE-4439-A0C2-E0D1C17C51B8}"/>
            </c:ext>
          </c:extLst>
        </c:ser>
        <c:ser>
          <c:idx val="126"/>
          <c:order val="126"/>
          <c:tx>
            <c:strRef>
              <c:f>Sheet1!$B$129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Sheet1!$C$129:$IL$129</c:f>
            </c:numRef>
          </c:val>
          <c:smooth val="0"/>
          <c:extLst>
            <c:ext xmlns:c16="http://schemas.microsoft.com/office/drawing/2014/chart" uri="{C3380CC4-5D6E-409C-BE32-E72D297353CC}">
              <c16:uniqueId val="{0000007E-7CFE-4439-A0C2-E0D1C17C51B8}"/>
            </c:ext>
          </c:extLst>
        </c:ser>
        <c:ser>
          <c:idx val="127"/>
          <c:order val="127"/>
          <c:tx>
            <c:strRef>
              <c:f>Sheet1!$B$130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Sheet1!$C$130:$IL$130</c:f>
            </c:numRef>
          </c:val>
          <c:smooth val="0"/>
          <c:extLst>
            <c:ext xmlns:c16="http://schemas.microsoft.com/office/drawing/2014/chart" uri="{C3380CC4-5D6E-409C-BE32-E72D297353CC}">
              <c16:uniqueId val="{0000007F-7CFE-4439-A0C2-E0D1C17C51B8}"/>
            </c:ext>
          </c:extLst>
        </c:ser>
        <c:ser>
          <c:idx val="128"/>
          <c:order val="128"/>
          <c:tx>
            <c:strRef>
              <c:f>Sheet1!$B$131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Sheet1!$C$131:$IL$131</c:f>
            </c:numRef>
          </c:val>
          <c:smooth val="0"/>
          <c:extLst>
            <c:ext xmlns:c16="http://schemas.microsoft.com/office/drawing/2014/chart" uri="{C3380CC4-5D6E-409C-BE32-E72D297353CC}">
              <c16:uniqueId val="{00000080-7CFE-4439-A0C2-E0D1C17C51B8}"/>
            </c:ext>
          </c:extLst>
        </c:ser>
        <c:ser>
          <c:idx val="129"/>
          <c:order val="129"/>
          <c:tx>
            <c:strRef>
              <c:f>Sheet1!$B$132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Sheet1!$C$132:$IL$132</c:f>
            </c:numRef>
          </c:val>
          <c:smooth val="0"/>
          <c:extLst>
            <c:ext xmlns:c16="http://schemas.microsoft.com/office/drawing/2014/chart" uri="{C3380CC4-5D6E-409C-BE32-E72D297353CC}">
              <c16:uniqueId val="{00000081-7CFE-4439-A0C2-E0D1C17C51B8}"/>
            </c:ext>
          </c:extLst>
        </c:ser>
        <c:ser>
          <c:idx val="130"/>
          <c:order val="130"/>
          <c:tx>
            <c:strRef>
              <c:f>Sheet1!$B$133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Sheet1!$C$133:$IL$133</c:f>
            </c:numRef>
          </c:val>
          <c:smooth val="0"/>
          <c:extLst>
            <c:ext xmlns:c16="http://schemas.microsoft.com/office/drawing/2014/chart" uri="{C3380CC4-5D6E-409C-BE32-E72D297353CC}">
              <c16:uniqueId val="{00000082-7CFE-4439-A0C2-E0D1C17C51B8}"/>
            </c:ext>
          </c:extLst>
        </c:ser>
        <c:ser>
          <c:idx val="131"/>
          <c:order val="131"/>
          <c:tx>
            <c:strRef>
              <c:f>Sheet1!$B$134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Sheet1!$C$134:$IL$134</c:f>
            </c:numRef>
          </c:val>
          <c:smooth val="0"/>
          <c:extLst>
            <c:ext xmlns:c16="http://schemas.microsoft.com/office/drawing/2014/chart" uri="{C3380CC4-5D6E-409C-BE32-E72D297353CC}">
              <c16:uniqueId val="{00000083-7CFE-4439-A0C2-E0D1C17C51B8}"/>
            </c:ext>
          </c:extLst>
        </c:ser>
        <c:ser>
          <c:idx val="132"/>
          <c:order val="132"/>
          <c:tx>
            <c:strRef>
              <c:f>Sheet1!$B$135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Sheet1!$C$135:$IL$135</c:f>
            </c:numRef>
          </c:val>
          <c:smooth val="0"/>
          <c:extLst>
            <c:ext xmlns:c16="http://schemas.microsoft.com/office/drawing/2014/chart" uri="{C3380CC4-5D6E-409C-BE32-E72D297353CC}">
              <c16:uniqueId val="{00000084-7CFE-4439-A0C2-E0D1C17C51B8}"/>
            </c:ext>
          </c:extLst>
        </c:ser>
        <c:ser>
          <c:idx val="133"/>
          <c:order val="133"/>
          <c:tx>
            <c:strRef>
              <c:f>Sheet1!$B$136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Sheet1!$C$136:$IL$136</c:f>
            </c:numRef>
          </c:val>
          <c:smooth val="0"/>
          <c:extLst>
            <c:ext xmlns:c16="http://schemas.microsoft.com/office/drawing/2014/chart" uri="{C3380CC4-5D6E-409C-BE32-E72D297353CC}">
              <c16:uniqueId val="{00000085-7CFE-4439-A0C2-E0D1C17C51B8}"/>
            </c:ext>
          </c:extLst>
        </c:ser>
        <c:ser>
          <c:idx val="134"/>
          <c:order val="134"/>
          <c:tx>
            <c:strRef>
              <c:f>Sheet1!$B$137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Sheet1!$C$137:$IL$137</c:f>
            </c:numRef>
          </c:val>
          <c:smooth val="0"/>
          <c:extLst>
            <c:ext xmlns:c16="http://schemas.microsoft.com/office/drawing/2014/chart" uri="{C3380CC4-5D6E-409C-BE32-E72D297353CC}">
              <c16:uniqueId val="{00000086-7CFE-4439-A0C2-E0D1C17C51B8}"/>
            </c:ext>
          </c:extLst>
        </c:ser>
        <c:ser>
          <c:idx val="135"/>
          <c:order val="135"/>
          <c:tx>
            <c:strRef>
              <c:f>Sheet1!$B$138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Sheet1!$C$138:$IL$138</c:f>
            </c:numRef>
          </c:val>
          <c:smooth val="0"/>
          <c:extLst>
            <c:ext xmlns:c16="http://schemas.microsoft.com/office/drawing/2014/chart" uri="{C3380CC4-5D6E-409C-BE32-E72D297353CC}">
              <c16:uniqueId val="{00000087-7CFE-4439-A0C2-E0D1C17C51B8}"/>
            </c:ext>
          </c:extLst>
        </c:ser>
        <c:ser>
          <c:idx val="136"/>
          <c:order val="136"/>
          <c:tx>
            <c:strRef>
              <c:f>Sheet1!$B$139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Sheet1!$C$139:$IL$139</c:f>
            </c:numRef>
          </c:val>
          <c:smooth val="0"/>
          <c:extLst>
            <c:ext xmlns:c16="http://schemas.microsoft.com/office/drawing/2014/chart" uri="{C3380CC4-5D6E-409C-BE32-E72D297353CC}">
              <c16:uniqueId val="{00000088-7CFE-4439-A0C2-E0D1C17C51B8}"/>
            </c:ext>
          </c:extLst>
        </c:ser>
        <c:ser>
          <c:idx val="137"/>
          <c:order val="137"/>
          <c:tx>
            <c:strRef>
              <c:f>Sheet1!$B$140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Sheet1!$C$140:$IL$140</c:f>
            </c:numRef>
          </c:val>
          <c:smooth val="0"/>
          <c:extLst>
            <c:ext xmlns:c16="http://schemas.microsoft.com/office/drawing/2014/chart" uri="{C3380CC4-5D6E-409C-BE32-E72D297353CC}">
              <c16:uniqueId val="{00000089-7CFE-4439-A0C2-E0D1C17C51B8}"/>
            </c:ext>
          </c:extLst>
        </c:ser>
        <c:ser>
          <c:idx val="138"/>
          <c:order val="138"/>
          <c:tx>
            <c:strRef>
              <c:f>Sheet1!$B$141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Sheet1!$C$141:$IL$141</c:f>
            </c:numRef>
          </c:val>
          <c:smooth val="0"/>
          <c:extLst>
            <c:ext xmlns:c16="http://schemas.microsoft.com/office/drawing/2014/chart" uri="{C3380CC4-5D6E-409C-BE32-E72D297353CC}">
              <c16:uniqueId val="{0000008A-7CFE-4439-A0C2-E0D1C17C51B8}"/>
            </c:ext>
          </c:extLst>
        </c:ser>
        <c:ser>
          <c:idx val="139"/>
          <c:order val="139"/>
          <c:tx>
            <c:strRef>
              <c:f>Sheet1!$B$142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Sheet1!$C$142:$IL$142</c:f>
            </c:numRef>
          </c:val>
          <c:smooth val="0"/>
          <c:extLst>
            <c:ext xmlns:c16="http://schemas.microsoft.com/office/drawing/2014/chart" uri="{C3380CC4-5D6E-409C-BE32-E72D297353CC}">
              <c16:uniqueId val="{0000008B-7CFE-4439-A0C2-E0D1C17C51B8}"/>
            </c:ext>
          </c:extLst>
        </c:ser>
        <c:ser>
          <c:idx val="140"/>
          <c:order val="140"/>
          <c:tx>
            <c:strRef>
              <c:f>Sheet1!$B$143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Sheet1!$C$143:$IL$143</c:f>
            </c:numRef>
          </c:val>
          <c:smooth val="0"/>
          <c:extLst>
            <c:ext xmlns:c16="http://schemas.microsoft.com/office/drawing/2014/chart" uri="{C3380CC4-5D6E-409C-BE32-E72D297353CC}">
              <c16:uniqueId val="{0000008C-7CFE-4439-A0C2-E0D1C17C51B8}"/>
            </c:ext>
          </c:extLst>
        </c:ser>
        <c:ser>
          <c:idx val="141"/>
          <c:order val="141"/>
          <c:tx>
            <c:strRef>
              <c:f>Sheet1!$B$144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Sheet1!$C$144:$IL$144</c:f>
            </c:numRef>
          </c:val>
          <c:smooth val="0"/>
          <c:extLst>
            <c:ext xmlns:c16="http://schemas.microsoft.com/office/drawing/2014/chart" uri="{C3380CC4-5D6E-409C-BE32-E72D297353CC}">
              <c16:uniqueId val="{0000008D-7CFE-4439-A0C2-E0D1C17C51B8}"/>
            </c:ext>
          </c:extLst>
        </c:ser>
        <c:ser>
          <c:idx val="142"/>
          <c:order val="142"/>
          <c:tx>
            <c:strRef>
              <c:f>Sheet1!$B$145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Sheet1!$C$145:$IL$145</c:f>
            </c:numRef>
          </c:val>
          <c:smooth val="0"/>
          <c:extLst>
            <c:ext xmlns:c16="http://schemas.microsoft.com/office/drawing/2014/chart" uri="{C3380CC4-5D6E-409C-BE32-E72D297353CC}">
              <c16:uniqueId val="{0000008E-7CFE-4439-A0C2-E0D1C17C51B8}"/>
            </c:ext>
          </c:extLst>
        </c:ser>
        <c:ser>
          <c:idx val="143"/>
          <c:order val="143"/>
          <c:tx>
            <c:strRef>
              <c:f>Sheet1!$B$146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Sheet1!$C$146:$IL$146</c:f>
            </c:numRef>
          </c:val>
          <c:smooth val="0"/>
          <c:extLst>
            <c:ext xmlns:c16="http://schemas.microsoft.com/office/drawing/2014/chart" uri="{C3380CC4-5D6E-409C-BE32-E72D297353CC}">
              <c16:uniqueId val="{0000008F-7CFE-4439-A0C2-E0D1C17C51B8}"/>
            </c:ext>
          </c:extLst>
        </c:ser>
        <c:ser>
          <c:idx val="144"/>
          <c:order val="144"/>
          <c:tx>
            <c:strRef>
              <c:f>Sheet1!$B$147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  <a:lumOff val="30000"/>
                </a:schemeClr>
              </a:solidFill>
              <a:ln w="9525">
                <a:solidFill>
                  <a:schemeClr val="accent1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Sheet1!$C$147:$IL$147</c:f>
            </c:numRef>
          </c:val>
          <c:smooth val="0"/>
          <c:extLst>
            <c:ext xmlns:c16="http://schemas.microsoft.com/office/drawing/2014/chart" uri="{C3380CC4-5D6E-409C-BE32-E72D297353CC}">
              <c16:uniqueId val="{00000090-7CFE-4439-A0C2-E0D1C17C51B8}"/>
            </c:ext>
          </c:extLst>
        </c:ser>
        <c:ser>
          <c:idx val="145"/>
          <c:order val="145"/>
          <c:tx>
            <c:strRef>
              <c:f>Sheet1!$B$148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  <a:lumOff val="30000"/>
                </a:schemeClr>
              </a:solidFill>
              <a:ln w="9525">
                <a:solidFill>
                  <a:schemeClr val="accent2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Sheet1!$C$148:$IL$148</c:f>
            </c:numRef>
          </c:val>
          <c:smooth val="0"/>
          <c:extLst>
            <c:ext xmlns:c16="http://schemas.microsoft.com/office/drawing/2014/chart" uri="{C3380CC4-5D6E-409C-BE32-E72D297353CC}">
              <c16:uniqueId val="{00000091-7CFE-4439-A0C2-E0D1C17C51B8}"/>
            </c:ext>
          </c:extLst>
        </c:ser>
        <c:ser>
          <c:idx val="146"/>
          <c:order val="146"/>
          <c:tx>
            <c:strRef>
              <c:f>Sheet1!$B$149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  <a:lumOff val="30000"/>
                </a:schemeClr>
              </a:solidFill>
              <a:ln w="9525">
                <a:solidFill>
                  <a:schemeClr val="accent3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Sheet1!$C$149:$IL$149</c:f>
            </c:numRef>
          </c:val>
          <c:smooth val="0"/>
          <c:extLst>
            <c:ext xmlns:c16="http://schemas.microsoft.com/office/drawing/2014/chart" uri="{C3380CC4-5D6E-409C-BE32-E72D297353CC}">
              <c16:uniqueId val="{00000092-7CFE-4439-A0C2-E0D1C17C51B8}"/>
            </c:ext>
          </c:extLst>
        </c:ser>
        <c:ser>
          <c:idx val="147"/>
          <c:order val="147"/>
          <c:tx>
            <c:strRef>
              <c:f>Sheet1!$B$150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  <a:lumOff val="30000"/>
                </a:schemeClr>
              </a:solidFill>
              <a:ln w="9525">
                <a:solidFill>
                  <a:schemeClr val="accent4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Sheet1!$C$150:$IL$150</c:f>
            </c:numRef>
          </c:val>
          <c:smooth val="0"/>
          <c:extLst>
            <c:ext xmlns:c16="http://schemas.microsoft.com/office/drawing/2014/chart" uri="{C3380CC4-5D6E-409C-BE32-E72D297353CC}">
              <c16:uniqueId val="{00000093-7CFE-4439-A0C2-E0D1C17C51B8}"/>
            </c:ext>
          </c:extLst>
        </c:ser>
        <c:ser>
          <c:idx val="148"/>
          <c:order val="148"/>
          <c:tx>
            <c:strRef>
              <c:f>Sheet1!$B$151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  <a:lumOff val="30000"/>
                </a:schemeClr>
              </a:solidFill>
              <a:ln w="9525">
                <a:solidFill>
                  <a:schemeClr val="accent5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Sheet1!$C$151:$IL$151</c:f>
            </c:numRef>
          </c:val>
          <c:smooth val="0"/>
          <c:extLst>
            <c:ext xmlns:c16="http://schemas.microsoft.com/office/drawing/2014/chart" uri="{C3380CC4-5D6E-409C-BE32-E72D297353CC}">
              <c16:uniqueId val="{00000094-7CFE-4439-A0C2-E0D1C17C51B8}"/>
            </c:ext>
          </c:extLst>
        </c:ser>
        <c:ser>
          <c:idx val="149"/>
          <c:order val="149"/>
          <c:tx>
            <c:strRef>
              <c:f>Sheet1!$B$152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  <a:lumOff val="30000"/>
                </a:schemeClr>
              </a:solidFill>
              <a:ln w="9525">
                <a:solidFill>
                  <a:schemeClr val="accent6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Sheet1!$C$152:$IL$152</c:f>
            </c:numRef>
          </c:val>
          <c:smooth val="0"/>
          <c:extLst>
            <c:ext xmlns:c16="http://schemas.microsoft.com/office/drawing/2014/chart" uri="{C3380CC4-5D6E-409C-BE32-E72D297353CC}">
              <c16:uniqueId val="{00000095-7CFE-4439-A0C2-E0D1C17C51B8}"/>
            </c:ext>
          </c:extLst>
        </c:ser>
        <c:ser>
          <c:idx val="150"/>
          <c:order val="150"/>
          <c:tx>
            <c:strRef>
              <c:f>Sheet1!$B$153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</a:schemeClr>
              </a:solidFill>
              <a:ln w="9525">
                <a:solidFill>
                  <a:schemeClr val="accent1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Sheet1!$C$153:$IL$153</c:f>
            </c:numRef>
          </c:val>
          <c:smooth val="0"/>
          <c:extLst>
            <c:ext xmlns:c16="http://schemas.microsoft.com/office/drawing/2014/chart" uri="{C3380CC4-5D6E-409C-BE32-E72D297353CC}">
              <c16:uniqueId val="{00000096-7CFE-4439-A0C2-E0D1C17C51B8}"/>
            </c:ext>
          </c:extLst>
        </c:ser>
        <c:ser>
          <c:idx val="151"/>
          <c:order val="151"/>
          <c:tx>
            <c:strRef>
              <c:f>Sheet1!$B$154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</a:schemeClr>
              </a:solidFill>
              <a:ln w="9525">
                <a:solidFill>
                  <a:schemeClr val="accent2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Sheet1!$C$154:$IL$154</c:f>
            </c:numRef>
          </c:val>
          <c:smooth val="0"/>
          <c:extLst>
            <c:ext xmlns:c16="http://schemas.microsoft.com/office/drawing/2014/chart" uri="{C3380CC4-5D6E-409C-BE32-E72D297353CC}">
              <c16:uniqueId val="{00000097-7CFE-4439-A0C2-E0D1C17C51B8}"/>
            </c:ext>
          </c:extLst>
        </c:ser>
        <c:ser>
          <c:idx val="152"/>
          <c:order val="152"/>
          <c:tx>
            <c:strRef>
              <c:f>Sheet1!$B$155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</a:schemeClr>
              </a:solidFill>
              <a:ln w="9525">
                <a:solidFill>
                  <a:schemeClr val="accent3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Sheet1!$C$155:$IL$155</c:f>
            </c:numRef>
          </c:val>
          <c:smooth val="0"/>
          <c:extLst>
            <c:ext xmlns:c16="http://schemas.microsoft.com/office/drawing/2014/chart" uri="{C3380CC4-5D6E-409C-BE32-E72D297353CC}">
              <c16:uniqueId val="{00000098-7CFE-4439-A0C2-E0D1C17C51B8}"/>
            </c:ext>
          </c:extLst>
        </c:ser>
        <c:ser>
          <c:idx val="153"/>
          <c:order val="153"/>
          <c:tx>
            <c:strRef>
              <c:f>Sheet1!$B$156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</a:schemeClr>
              </a:solidFill>
              <a:ln w="9525">
                <a:solidFill>
                  <a:schemeClr val="accent4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Sheet1!$C$156:$IL$156</c:f>
            </c:numRef>
          </c:val>
          <c:smooth val="0"/>
          <c:extLst>
            <c:ext xmlns:c16="http://schemas.microsoft.com/office/drawing/2014/chart" uri="{C3380CC4-5D6E-409C-BE32-E72D297353CC}">
              <c16:uniqueId val="{00000099-7CFE-4439-A0C2-E0D1C17C51B8}"/>
            </c:ext>
          </c:extLst>
        </c:ser>
        <c:ser>
          <c:idx val="154"/>
          <c:order val="154"/>
          <c:tx>
            <c:strRef>
              <c:f>Sheet1!$B$157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</a:schemeClr>
              </a:solidFill>
              <a:ln w="9525">
                <a:solidFill>
                  <a:schemeClr val="accent5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Sheet1!$C$157:$IL$157</c:f>
            </c:numRef>
          </c:val>
          <c:smooth val="0"/>
          <c:extLst>
            <c:ext xmlns:c16="http://schemas.microsoft.com/office/drawing/2014/chart" uri="{C3380CC4-5D6E-409C-BE32-E72D297353CC}">
              <c16:uniqueId val="{0000009A-7CFE-4439-A0C2-E0D1C17C51B8}"/>
            </c:ext>
          </c:extLst>
        </c:ser>
        <c:ser>
          <c:idx val="155"/>
          <c:order val="155"/>
          <c:tx>
            <c:strRef>
              <c:f>Sheet1!$B$158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</a:schemeClr>
              </a:solidFill>
              <a:ln w="9525">
                <a:solidFill>
                  <a:schemeClr val="accent6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Sheet1!$C$158:$IL$158</c:f>
            </c:numRef>
          </c:val>
          <c:smooth val="0"/>
          <c:extLst>
            <c:ext xmlns:c16="http://schemas.microsoft.com/office/drawing/2014/chart" uri="{C3380CC4-5D6E-409C-BE32-E72D297353CC}">
              <c16:uniqueId val="{0000009B-7CFE-4439-A0C2-E0D1C17C51B8}"/>
            </c:ext>
          </c:extLst>
        </c:ser>
        <c:ser>
          <c:idx val="156"/>
          <c:order val="156"/>
          <c:tx>
            <c:strRef>
              <c:f>Sheet1!$B$159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  <a:lumOff val="50000"/>
                </a:schemeClr>
              </a:solidFill>
              <a:ln w="9525">
                <a:solidFill>
                  <a:schemeClr val="accent1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Sheet1!$C$159:$IL$159</c:f>
            </c:numRef>
          </c:val>
          <c:smooth val="0"/>
          <c:extLst>
            <c:ext xmlns:c16="http://schemas.microsoft.com/office/drawing/2014/chart" uri="{C3380CC4-5D6E-409C-BE32-E72D297353CC}">
              <c16:uniqueId val="{0000009C-7CFE-4439-A0C2-E0D1C17C51B8}"/>
            </c:ext>
          </c:extLst>
        </c:ser>
        <c:ser>
          <c:idx val="157"/>
          <c:order val="157"/>
          <c:tx>
            <c:strRef>
              <c:f>Sheet1!$B$160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  <a:lumOff val="50000"/>
                </a:schemeClr>
              </a:solidFill>
              <a:ln w="9525">
                <a:solidFill>
                  <a:schemeClr val="accent2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Sheet1!$C$160:$IL$160</c:f>
              <c:numCache>
                <c:formatCode>General</c:formatCode>
                <c:ptCount val="112"/>
                <c:pt idx="0">
                  <c:v>7.4054930241247474</c:v>
                </c:pt>
                <c:pt idx="1">
                  <c:v>8.0036812808030806</c:v>
                </c:pt>
                <c:pt idx="2">
                  <c:v>8.5677227739380086</c:v>
                </c:pt>
                <c:pt idx="3">
                  <c:v>8.8187421379575568</c:v>
                </c:pt>
                <c:pt idx="4">
                  <c:v>5.7691378577625931</c:v>
                </c:pt>
                <c:pt idx="5">
                  <c:v>6.4731039873489244</c:v>
                </c:pt>
                <c:pt idx="6">
                  <c:v>7.1201932525934373</c:v>
                </c:pt>
                <c:pt idx="7">
                  <c:v>6.5388545407842624</c:v>
                </c:pt>
                <c:pt idx="8">
                  <c:v>4.6276301470467507</c:v>
                </c:pt>
                <c:pt idx="9">
                  <c:v>4.7832314792033177</c:v>
                </c:pt>
                <c:pt idx="10">
                  <c:v>5.5813473196452978</c:v>
                </c:pt>
                <c:pt idx="11">
                  <c:v>5.1314603673462775</c:v>
                </c:pt>
                <c:pt idx="12">
                  <c:v>4.572122648340696</c:v>
                </c:pt>
                <c:pt idx="13">
                  <c:v>6.1484051485204017</c:v>
                </c:pt>
                <c:pt idx="14">
                  <c:v>7.1053697179716107</c:v>
                </c:pt>
                <c:pt idx="15">
                  <c:v>7.9727962773923009</c:v>
                </c:pt>
                <c:pt idx="16">
                  <c:v>9.2405226266540463</c:v>
                </c:pt>
                <c:pt idx="17">
                  <c:v>9.4002553121189916</c:v>
                </c:pt>
                <c:pt idx="18">
                  <c:v>8.9021188503769135</c:v>
                </c:pt>
                <c:pt idx="19">
                  <c:v>11.188701089076803</c:v>
                </c:pt>
                <c:pt idx="20">
                  <c:v>12.92650430606494</c:v>
                </c:pt>
                <c:pt idx="21">
                  <c:v>13.908720532201563</c:v>
                </c:pt>
                <c:pt idx="22">
                  <c:v>14.913496611354665</c:v>
                </c:pt>
                <c:pt idx="23">
                  <c:v>14.728359314294837</c:v>
                </c:pt>
                <c:pt idx="24">
                  <c:v>15.005757097392349</c:v>
                </c:pt>
                <c:pt idx="25">
                  <c:v>12.047529796282355</c:v>
                </c:pt>
                <c:pt idx="26">
                  <c:v>10.286356486698431</c:v>
                </c:pt>
                <c:pt idx="27">
                  <c:v>9.4324319309770335</c:v>
                </c:pt>
                <c:pt idx="28">
                  <c:v>8.1625866556510864</c:v>
                </c:pt>
                <c:pt idx="29">
                  <c:v>7.6826017604981924</c:v>
                </c:pt>
                <c:pt idx="30">
                  <c:v>8.086207390897167</c:v>
                </c:pt>
                <c:pt idx="31">
                  <c:v>6.3085647023421734</c:v>
                </c:pt>
                <c:pt idx="32">
                  <c:v>4.5605173116347526</c:v>
                </c:pt>
                <c:pt idx="33">
                  <c:v>3.4328763874158246</c:v>
                </c:pt>
                <c:pt idx="34">
                  <c:v>3.1131386811751942</c:v>
                </c:pt>
                <c:pt idx="35">
                  <c:v>2.6578469527830837</c:v>
                </c:pt>
                <c:pt idx="36">
                  <c:v>3.6897925946209118</c:v>
                </c:pt>
                <c:pt idx="37">
                  <c:v>4.7518456699998302</c:v>
                </c:pt>
                <c:pt idx="38">
                  <c:v>5.0153900376214411</c:v>
                </c:pt>
                <c:pt idx="39">
                  <c:v>7.00281099631475</c:v>
                </c:pt>
                <c:pt idx="40">
                  <c:v>9.2274283569538369</c:v>
                </c:pt>
                <c:pt idx="41">
                  <c:v>9.0946353649148044</c:v>
                </c:pt>
                <c:pt idx="42">
                  <c:v>9.0088730049333705</c:v>
                </c:pt>
                <c:pt idx="43">
                  <c:v>8.4372145161327854</c:v>
                </c:pt>
                <c:pt idx="44">
                  <c:v>9.530191591305833</c:v>
                </c:pt>
                <c:pt idx="45">
                  <c:v>10.809897954647957</c:v>
                </c:pt>
                <c:pt idx="46">
                  <c:v>9.7619432636367129</c:v>
                </c:pt>
                <c:pt idx="47">
                  <c:v>9.8981510816709211</c:v>
                </c:pt>
                <c:pt idx="48">
                  <c:v>8.5419784257796998</c:v>
                </c:pt>
                <c:pt idx="49">
                  <c:v>8.2049381236915124</c:v>
                </c:pt>
                <c:pt idx="50">
                  <c:v>8.960792228965186</c:v>
                </c:pt>
                <c:pt idx="51">
                  <c:v>6.950352473461102</c:v>
                </c:pt>
                <c:pt idx="52">
                  <c:v>4.2182793653307726</c:v>
                </c:pt>
                <c:pt idx="53">
                  <c:v>5.0963602414100713</c:v>
                </c:pt>
                <c:pt idx="54">
                  <c:v>5.533143854850529</c:v>
                </c:pt>
                <c:pt idx="55">
                  <c:v>7.0188530014553647</c:v>
                </c:pt>
                <c:pt idx="56">
                  <c:v>5.3659838420442352</c:v>
                </c:pt>
                <c:pt idx="57">
                  <c:v>2.240372445597969</c:v>
                </c:pt>
                <c:pt idx="58">
                  <c:v>1.9198088843417556</c:v>
                </c:pt>
                <c:pt idx="59">
                  <c:v>2.1264032962183719</c:v>
                </c:pt>
                <c:pt idx="60">
                  <c:v>2.9694583901503084</c:v>
                </c:pt>
                <c:pt idx="61">
                  <c:v>3.5649140252212295</c:v>
                </c:pt>
                <c:pt idx="62">
                  <c:v>3.7802043015269042</c:v>
                </c:pt>
                <c:pt idx="63">
                  <c:v>4.5553830593076583</c:v>
                </c:pt>
                <c:pt idx="64">
                  <c:v>8.210035174454875</c:v>
                </c:pt>
                <c:pt idx="65">
                  <c:v>7.4589403239052263</c:v>
                </c:pt>
                <c:pt idx="66">
                  <c:v>8.843850169575882</c:v>
                </c:pt>
                <c:pt idx="67">
                  <c:v>8.4916771694617683</c:v>
                </c:pt>
                <c:pt idx="68">
                  <c:v>9.5600305581961678</c:v>
                </c:pt>
                <c:pt idx="69">
                  <c:v>10.952176724688179</c:v>
                </c:pt>
                <c:pt idx="70">
                  <c:v>12.181172114088229</c:v>
                </c:pt>
                <c:pt idx="71">
                  <c:v>12.703476373494929</c:v>
                </c:pt>
                <c:pt idx="72">
                  <c:v>11.817594909007841</c:v>
                </c:pt>
                <c:pt idx="73">
                  <c:v>11.316399445819163</c:v>
                </c:pt>
                <c:pt idx="74">
                  <c:v>10.780925137169737</c:v>
                </c:pt>
                <c:pt idx="75">
                  <c:v>10.23024605755643</c:v>
                </c:pt>
                <c:pt idx="76">
                  <c:v>7.9693626461842584</c:v>
                </c:pt>
                <c:pt idx="77">
                  <c:v>8.6964022254542712</c:v>
                </c:pt>
                <c:pt idx="78">
                  <c:v>8.3088506182035928</c:v>
                </c:pt>
                <c:pt idx="79">
                  <c:v>7.7603254830999253</c:v>
                </c:pt>
                <c:pt idx="80">
                  <c:v>6.0185176959313882</c:v>
                </c:pt>
                <c:pt idx="81">
                  <c:v>3.9917345555097503</c:v>
                </c:pt>
                <c:pt idx="82">
                  <c:v>2.7229369782374802</c:v>
                </c:pt>
                <c:pt idx="83">
                  <c:v>1.6178794511203167</c:v>
                </c:pt>
                <c:pt idx="84">
                  <c:v>1.2241470334949889</c:v>
                </c:pt>
                <c:pt idx="85">
                  <c:v>1.7754904302268857</c:v>
                </c:pt>
                <c:pt idx="86">
                  <c:v>3.0391743999746375</c:v>
                </c:pt>
                <c:pt idx="87">
                  <c:v>5.1567336014356639</c:v>
                </c:pt>
                <c:pt idx="88">
                  <c:v>5.0282539531005392</c:v>
                </c:pt>
                <c:pt idx="89">
                  <c:v>4.630319355773528</c:v>
                </c:pt>
                <c:pt idx="90">
                  <c:v>4.254238144975524</c:v>
                </c:pt>
                <c:pt idx="91">
                  <c:v>4.9071940521038</c:v>
                </c:pt>
                <c:pt idx="92">
                  <c:v>8.5134078831829552</c:v>
                </c:pt>
                <c:pt idx="93">
                  <c:v>13.099204697330116</c:v>
                </c:pt>
                <c:pt idx="94">
                  <c:v>15.931866856172613</c:v>
                </c:pt>
                <c:pt idx="95">
                  <c:v>17.943408724507535</c:v>
                </c:pt>
                <c:pt idx="96">
                  <c:v>21.665704898611406</c:v>
                </c:pt>
                <c:pt idx="97">
                  <c:v>24.027738520831651</c:v>
                </c:pt>
                <c:pt idx="98">
                  <c:v>27.819782740085408</c:v>
                </c:pt>
                <c:pt idx="99">
                  <c:v>30.99675774217036</c:v>
                </c:pt>
                <c:pt idx="100">
                  <c:v>33.347257541260213</c:v>
                </c:pt>
                <c:pt idx="101">
                  <c:v>35.166927916959963</c:v>
                </c:pt>
                <c:pt idx="102">
                  <c:v>37.331346204027312</c:v>
                </c:pt>
                <c:pt idx="103">
                  <c:v>39.390716996025617</c:v>
                </c:pt>
                <c:pt idx="104">
                  <c:v>38.053023340162994</c:v>
                </c:pt>
                <c:pt idx="105">
                  <c:v>37.095068109654214</c:v>
                </c:pt>
                <c:pt idx="106">
                  <c:v>33.858174439763495</c:v>
                </c:pt>
                <c:pt idx="107">
                  <c:v>32.466480023591423</c:v>
                </c:pt>
                <c:pt idx="108">
                  <c:v>29.094366469980816</c:v>
                </c:pt>
                <c:pt idx="109">
                  <c:v>26.854392322537812</c:v>
                </c:pt>
                <c:pt idx="110">
                  <c:v>22.430304272292027</c:v>
                </c:pt>
                <c:pt idx="111">
                  <c:v>16.462022082205529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9D-7CFE-4439-A0C2-E0D1C17C51B8}"/>
            </c:ext>
          </c:extLst>
        </c:ser>
        <c:ser>
          <c:idx val="158"/>
          <c:order val="158"/>
          <c:tx>
            <c:strRef>
              <c:f>Sheet1!$B$161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  <a:lumOff val="50000"/>
                </a:schemeClr>
              </a:solidFill>
              <a:ln w="9525">
                <a:solidFill>
                  <a:schemeClr val="accent3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Sheet1!$C$161:$IL$161</c:f>
            </c:numRef>
          </c:val>
          <c:smooth val="0"/>
          <c:extLst>
            <c:ext xmlns:c16="http://schemas.microsoft.com/office/drawing/2014/chart" uri="{C3380CC4-5D6E-409C-BE32-E72D297353CC}">
              <c16:uniqueId val="{0000009E-7CFE-4439-A0C2-E0D1C17C51B8}"/>
            </c:ext>
          </c:extLst>
        </c:ser>
        <c:ser>
          <c:idx val="159"/>
          <c:order val="159"/>
          <c:tx>
            <c:strRef>
              <c:f>Sheet1!$B$162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  <a:lumOff val="50000"/>
                </a:schemeClr>
              </a:solidFill>
              <a:ln w="9525">
                <a:solidFill>
                  <a:schemeClr val="accent4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Sheet1!$C$162:$IL$162</c:f>
            </c:numRef>
          </c:val>
          <c:smooth val="0"/>
          <c:extLst>
            <c:ext xmlns:c16="http://schemas.microsoft.com/office/drawing/2014/chart" uri="{C3380CC4-5D6E-409C-BE32-E72D297353CC}">
              <c16:uniqueId val="{0000009F-7CFE-4439-A0C2-E0D1C17C51B8}"/>
            </c:ext>
          </c:extLst>
        </c:ser>
        <c:ser>
          <c:idx val="160"/>
          <c:order val="160"/>
          <c:tx>
            <c:strRef>
              <c:f>Sheet1!$B$163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  <a:lumOff val="50000"/>
                </a:schemeClr>
              </a:solidFill>
              <a:ln w="9525">
                <a:solidFill>
                  <a:schemeClr val="accent5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Sheet1!$C$163:$IL$163</c:f>
              <c:numCache>
                <c:formatCode>General</c:formatCode>
                <c:ptCount val="112"/>
                <c:pt idx="0">
                  <c:v>1.845075331409177</c:v>
                </c:pt>
                <c:pt idx="1">
                  <c:v>1.9365575820231666</c:v>
                </c:pt>
                <c:pt idx="2">
                  <c:v>2.0141121679577303</c:v>
                </c:pt>
                <c:pt idx="3">
                  <c:v>2.005870109186433</c:v>
                </c:pt>
                <c:pt idx="4">
                  <c:v>1.9555771411175211</c:v>
                </c:pt>
                <c:pt idx="5">
                  <c:v>2.0184566747198804</c:v>
                </c:pt>
                <c:pt idx="6">
                  <c:v>2.0938181112755432</c:v>
                </c:pt>
                <c:pt idx="7">
                  <c:v>2.4129263381869404</c:v>
                </c:pt>
                <c:pt idx="8">
                  <c:v>3.4130204089370593</c:v>
                </c:pt>
                <c:pt idx="9">
                  <c:v>3.3234350354402005</c:v>
                </c:pt>
                <c:pt idx="10">
                  <c:v>2.9541205348273265</c:v>
                </c:pt>
                <c:pt idx="11">
                  <c:v>3.0426660916544783</c:v>
                </c:pt>
                <c:pt idx="12">
                  <c:v>3.2012988354970857</c:v>
                </c:pt>
                <c:pt idx="13">
                  <c:v>3.8725346571187855</c:v>
                </c:pt>
                <c:pt idx="14">
                  <c:v>3.9345988574932238</c:v>
                </c:pt>
                <c:pt idx="15">
                  <c:v>4.3262010898615966</c:v>
                </c:pt>
                <c:pt idx="16">
                  <c:v>4.3151402229466278</c:v>
                </c:pt>
                <c:pt idx="17">
                  <c:v>4.5348597159636874</c:v>
                </c:pt>
                <c:pt idx="18">
                  <c:v>5.0831824998619535</c:v>
                </c:pt>
                <c:pt idx="19">
                  <c:v>15.387687541473923</c:v>
                </c:pt>
                <c:pt idx="20">
                  <c:v>14.286148043154359</c:v>
                </c:pt>
                <c:pt idx="21">
                  <c:v>14.458482734238789</c:v>
                </c:pt>
                <c:pt idx="22">
                  <c:v>14.554431748641544</c:v>
                </c:pt>
                <c:pt idx="23">
                  <c:v>14.300885158620725</c:v>
                </c:pt>
                <c:pt idx="24">
                  <c:v>14.224432003446994</c:v>
                </c:pt>
                <c:pt idx="25">
                  <c:v>11.116476580757878</c:v>
                </c:pt>
                <c:pt idx="26">
                  <c:v>10.943160313284963</c:v>
                </c:pt>
                <c:pt idx="27">
                  <c:v>7.5180556651628452</c:v>
                </c:pt>
                <c:pt idx="28">
                  <c:v>7.629049039535488</c:v>
                </c:pt>
                <c:pt idx="29">
                  <c:v>6.7146009388870125</c:v>
                </c:pt>
                <c:pt idx="30">
                  <c:v>6.2937109797362876</c:v>
                </c:pt>
                <c:pt idx="31">
                  <c:v>-3.2377341591957793</c:v>
                </c:pt>
                <c:pt idx="32">
                  <c:v>-2.7648520156825915</c:v>
                </c:pt>
                <c:pt idx="33">
                  <c:v>-1.9748793342241389</c:v>
                </c:pt>
                <c:pt idx="34">
                  <c:v>-2.0011057439301516</c:v>
                </c:pt>
                <c:pt idx="35">
                  <c:v>-1.4083002852329038</c:v>
                </c:pt>
                <c:pt idx="36">
                  <c:v>-1.3367048029282562</c:v>
                </c:pt>
                <c:pt idx="37">
                  <c:v>0.42380167797499996</c:v>
                </c:pt>
                <c:pt idx="38">
                  <c:v>0.73244507010255611</c:v>
                </c:pt>
                <c:pt idx="39">
                  <c:v>4.7954067917807643</c:v>
                </c:pt>
                <c:pt idx="40">
                  <c:v>5.4277068342589896</c:v>
                </c:pt>
                <c:pt idx="41">
                  <c:v>7.3758367277293191</c:v>
                </c:pt>
                <c:pt idx="42">
                  <c:v>7.0794150353548035</c:v>
                </c:pt>
                <c:pt idx="43">
                  <c:v>6.9248181636670365</c:v>
                </c:pt>
                <c:pt idx="44">
                  <c:v>6.9030583797962395</c:v>
                </c:pt>
                <c:pt idx="45">
                  <c:v>5.7299195032931678</c:v>
                </c:pt>
                <c:pt idx="46">
                  <c:v>5.8908230957077823</c:v>
                </c:pt>
                <c:pt idx="47">
                  <c:v>5.3392611993878312</c:v>
                </c:pt>
                <c:pt idx="48">
                  <c:v>1.6169096906844607</c:v>
                </c:pt>
                <c:pt idx="49">
                  <c:v>1.7512761340808807</c:v>
                </c:pt>
                <c:pt idx="50">
                  <c:v>1.6155320143255749</c:v>
                </c:pt>
                <c:pt idx="51">
                  <c:v>9.6534671552006984E-2</c:v>
                </c:pt>
                <c:pt idx="52">
                  <c:v>-0.68146377673779335</c:v>
                </c:pt>
                <c:pt idx="53">
                  <c:v>-1.6729949517933551</c:v>
                </c:pt>
                <c:pt idx="54">
                  <c:v>-4.5738920870993693</c:v>
                </c:pt>
                <c:pt idx="55">
                  <c:v>-4.9867613543793441</c:v>
                </c:pt>
                <c:pt idx="56">
                  <c:v>-5.1883653941253005</c:v>
                </c:pt>
                <c:pt idx="57">
                  <c:v>-4.9769635737237046</c:v>
                </c:pt>
                <c:pt idx="58">
                  <c:v>-5.1369860560148695</c:v>
                </c:pt>
                <c:pt idx="59">
                  <c:v>-4.9235962463030951</c:v>
                </c:pt>
                <c:pt idx="60">
                  <c:v>-1.7715128571506242</c:v>
                </c:pt>
                <c:pt idx="61">
                  <c:v>-1.7892725533397908</c:v>
                </c:pt>
                <c:pt idx="62">
                  <c:v>-1.9619450230768425</c:v>
                </c:pt>
                <c:pt idx="63">
                  <c:v>-1.6121500452758926</c:v>
                </c:pt>
                <c:pt idx="64">
                  <c:v>-1.463819526249764</c:v>
                </c:pt>
                <c:pt idx="65">
                  <c:v>-1.606484514442903</c:v>
                </c:pt>
                <c:pt idx="66">
                  <c:v>1.5235783176992332</c:v>
                </c:pt>
                <c:pt idx="67">
                  <c:v>2.2893372979205369</c:v>
                </c:pt>
                <c:pt idx="68">
                  <c:v>3.7592474167626748</c:v>
                </c:pt>
                <c:pt idx="69">
                  <c:v>3.261406877193842</c:v>
                </c:pt>
                <c:pt idx="70">
                  <c:v>3.1673507027331489</c:v>
                </c:pt>
                <c:pt idx="71">
                  <c:v>3.1284331473210121</c:v>
                </c:pt>
                <c:pt idx="72">
                  <c:v>3.3893830504707498</c:v>
                </c:pt>
                <c:pt idx="73">
                  <c:v>3.2916671790019878</c:v>
                </c:pt>
                <c:pt idx="74">
                  <c:v>3.2024089865067067</c:v>
                </c:pt>
                <c:pt idx="75">
                  <c:v>2.9322264453362186</c:v>
                </c:pt>
                <c:pt idx="76">
                  <c:v>2.7186326972973593</c:v>
                </c:pt>
                <c:pt idx="77">
                  <c:v>2.6371335158389591</c:v>
                </c:pt>
                <c:pt idx="78">
                  <c:v>2.8456508847040904</c:v>
                </c:pt>
                <c:pt idx="79">
                  <c:v>0.31874551408225127</c:v>
                </c:pt>
                <c:pt idx="80">
                  <c:v>-2.4050162198474965</c:v>
                </c:pt>
                <c:pt idx="81">
                  <c:v>-2.0929952488919921</c:v>
                </c:pt>
                <c:pt idx="82">
                  <c:v>-3.4849484466090277</c:v>
                </c:pt>
                <c:pt idx="83">
                  <c:v>-3.8378936619395039</c:v>
                </c:pt>
                <c:pt idx="84">
                  <c:v>-3.7144288527652018</c:v>
                </c:pt>
                <c:pt idx="85">
                  <c:v>-5.3568046873402873</c:v>
                </c:pt>
                <c:pt idx="86">
                  <c:v>-4.8415132048481402</c:v>
                </c:pt>
                <c:pt idx="87">
                  <c:v>-4.3550189458590882</c:v>
                </c:pt>
                <c:pt idx="88">
                  <c:v>-3.8550288058882796</c:v>
                </c:pt>
                <c:pt idx="89">
                  <c:v>-3.366869056752074</c:v>
                </c:pt>
                <c:pt idx="90">
                  <c:v>-3.0013479693710785</c:v>
                </c:pt>
                <c:pt idx="91">
                  <c:v>-0.41830357638284299</c:v>
                </c:pt>
                <c:pt idx="92">
                  <c:v>1.3186641190209565</c:v>
                </c:pt>
                <c:pt idx="93">
                  <c:v>2.0810771169461417</c:v>
                </c:pt>
                <c:pt idx="94">
                  <c:v>18.705588116763668</c:v>
                </c:pt>
                <c:pt idx="95">
                  <c:v>21.132374817003548</c:v>
                </c:pt>
                <c:pt idx="96">
                  <c:v>26.553915823007895</c:v>
                </c:pt>
                <c:pt idx="97">
                  <c:v>30.150362880085702</c:v>
                </c:pt>
                <c:pt idx="98">
                  <c:v>33.5979190269288</c:v>
                </c:pt>
                <c:pt idx="99">
                  <c:v>62.317719031769833</c:v>
                </c:pt>
                <c:pt idx="100">
                  <c:v>63.435494035709304</c:v>
                </c:pt>
                <c:pt idx="101">
                  <c:v>76.141516904582602</c:v>
                </c:pt>
                <c:pt idx="102">
                  <c:v>81.662370158178049</c:v>
                </c:pt>
                <c:pt idx="103">
                  <c:v>85.760477922843194</c:v>
                </c:pt>
                <c:pt idx="104">
                  <c:v>87.16049658826303</c:v>
                </c:pt>
                <c:pt idx="105">
                  <c:v>98.307315513614341</c:v>
                </c:pt>
                <c:pt idx="106">
                  <c:v>76.027294868454987</c:v>
                </c:pt>
                <c:pt idx="107">
                  <c:v>75.927390334491292</c:v>
                </c:pt>
                <c:pt idx="108">
                  <c:v>66.02644668726505</c:v>
                </c:pt>
                <c:pt idx="109">
                  <c:v>68.873623922470202</c:v>
                </c:pt>
                <c:pt idx="110">
                  <c:v>69.90172942804395</c:v>
                </c:pt>
                <c:pt idx="111">
                  <c:v>59.356803895413847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A0-7CFE-4439-A0C2-E0D1C17C51B8}"/>
            </c:ext>
          </c:extLst>
        </c:ser>
        <c:ser>
          <c:idx val="161"/>
          <c:order val="161"/>
          <c:tx>
            <c:strRef>
              <c:f>Sheet1!$B$164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  <a:lumOff val="50000"/>
                </a:schemeClr>
              </a:solidFill>
              <a:ln w="9525">
                <a:solidFill>
                  <a:schemeClr val="accent6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Sheet1!$C$164:$IL$164</c:f>
            </c:numRef>
          </c:val>
          <c:smooth val="0"/>
          <c:extLst>
            <c:ext xmlns:c16="http://schemas.microsoft.com/office/drawing/2014/chart" uri="{C3380CC4-5D6E-409C-BE32-E72D297353CC}">
              <c16:uniqueId val="{000000A1-7CFE-4439-A0C2-E0D1C17C51B8}"/>
            </c:ext>
          </c:extLst>
        </c:ser>
        <c:ser>
          <c:idx val="162"/>
          <c:order val="162"/>
          <c:tx>
            <c:strRef>
              <c:f>Sheet1!$B$165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Sheet1!$C$165:$IL$165</c:f>
            </c:numRef>
          </c:val>
          <c:smooth val="0"/>
          <c:extLst>
            <c:ext xmlns:c16="http://schemas.microsoft.com/office/drawing/2014/chart" uri="{C3380CC4-5D6E-409C-BE32-E72D297353CC}">
              <c16:uniqueId val="{000000A2-7CFE-4439-A0C2-E0D1C17C51B8}"/>
            </c:ext>
          </c:extLst>
        </c:ser>
        <c:ser>
          <c:idx val="163"/>
          <c:order val="163"/>
          <c:tx>
            <c:strRef>
              <c:f>Sheet1!$B$166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Sheet1!$C$2:$IL$2</c:f>
              <c:strCache>
                <c:ptCount val="112"/>
                <c:pt idx="0">
                  <c:v>2014M01</c:v>
                </c:pt>
                <c:pt idx="1">
                  <c:v>2014M02</c:v>
                </c:pt>
                <c:pt idx="2">
                  <c:v>2014M03</c:v>
                </c:pt>
                <c:pt idx="3">
                  <c:v>2014M04</c:v>
                </c:pt>
                <c:pt idx="4">
                  <c:v>2014M05</c:v>
                </c:pt>
                <c:pt idx="5">
                  <c:v>2014M06</c:v>
                </c:pt>
                <c:pt idx="6">
                  <c:v>2014M07</c:v>
                </c:pt>
                <c:pt idx="7">
                  <c:v>2014M08</c:v>
                </c:pt>
                <c:pt idx="8">
                  <c:v>2014M09</c:v>
                </c:pt>
                <c:pt idx="9">
                  <c:v>2014M10</c:v>
                </c:pt>
                <c:pt idx="10">
                  <c:v>2014M11</c:v>
                </c:pt>
                <c:pt idx="11">
                  <c:v>2014M12</c:v>
                </c:pt>
                <c:pt idx="12">
                  <c:v>2015M01</c:v>
                </c:pt>
                <c:pt idx="13">
                  <c:v>2015M02</c:v>
                </c:pt>
                <c:pt idx="14">
                  <c:v>2015M03</c:v>
                </c:pt>
                <c:pt idx="15">
                  <c:v>2015M04</c:v>
                </c:pt>
                <c:pt idx="16">
                  <c:v>2015M05</c:v>
                </c:pt>
                <c:pt idx="17">
                  <c:v>2015M06</c:v>
                </c:pt>
                <c:pt idx="18">
                  <c:v>2015M07</c:v>
                </c:pt>
                <c:pt idx="19">
                  <c:v>2015M08</c:v>
                </c:pt>
                <c:pt idx="20">
                  <c:v>2015M09</c:v>
                </c:pt>
                <c:pt idx="21">
                  <c:v>2015M10</c:v>
                </c:pt>
                <c:pt idx="22">
                  <c:v>2015M11</c:v>
                </c:pt>
                <c:pt idx="23">
                  <c:v>2015M12</c:v>
                </c:pt>
                <c:pt idx="24">
                  <c:v>2016M01</c:v>
                </c:pt>
                <c:pt idx="25">
                  <c:v>2016M02</c:v>
                </c:pt>
                <c:pt idx="26">
                  <c:v>2016M03</c:v>
                </c:pt>
                <c:pt idx="27">
                  <c:v>2016M04</c:v>
                </c:pt>
                <c:pt idx="28">
                  <c:v>2016M05</c:v>
                </c:pt>
                <c:pt idx="29">
                  <c:v>2016M06</c:v>
                </c:pt>
                <c:pt idx="30">
                  <c:v>2016M07</c:v>
                </c:pt>
                <c:pt idx="31">
                  <c:v>2016M08</c:v>
                </c:pt>
                <c:pt idx="32">
                  <c:v>2016M09</c:v>
                </c:pt>
                <c:pt idx="33">
                  <c:v>2016M10</c:v>
                </c:pt>
                <c:pt idx="34">
                  <c:v>2016M11</c:v>
                </c:pt>
                <c:pt idx="35">
                  <c:v>2016M12</c:v>
                </c:pt>
                <c:pt idx="36">
                  <c:v>2017M01</c:v>
                </c:pt>
                <c:pt idx="37">
                  <c:v>2017M02</c:v>
                </c:pt>
                <c:pt idx="38">
                  <c:v>2017M03</c:v>
                </c:pt>
                <c:pt idx="39">
                  <c:v>2017M04</c:v>
                </c:pt>
                <c:pt idx="40">
                  <c:v>2017M05</c:v>
                </c:pt>
                <c:pt idx="41">
                  <c:v>2017M06</c:v>
                </c:pt>
                <c:pt idx="42">
                  <c:v>2017M07</c:v>
                </c:pt>
                <c:pt idx="43">
                  <c:v>2017M08</c:v>
                </c:pt>
                <c:pt idx="44">
                  <c:v>2017M09</c:v>
                </c:pt>
                <c:pt idx="45">
                  <c:v>2017M10</c:v>
                </c:pt>
                <c:pt idx="46">
                  <c:v>2017M11</c:v>
                </c:pt>
                <c:pt idx="47">
                  <c:v>2017M12</c:v>
                </c:pt>
                <c:pt idx="48">
                  <c:v>2018M01</c:v>
                </c:pt>
                <c:pt idx="49">
                  <c:v>2018M02</c:v>
                </c:pt>
                <c:pt idx="50">
                  <c:v>2018M03</c:v>
                </c:pt>
                <c:pt idx="51">
                  <c:v>2018M04</c:v>
                </c:pt>
                <c:pt idx="52">
                  <c:v>2018M05</c:v>
                </c:pt>
                <c:pt idx="53">
                  <c:v>2018M06</c:v>
                </c:pt>
                <c:pt idx="54">
                  <c:v>2018M07</c:v>
                </c:pt>
                <c:pt idx="55">
                  <c:v>2018M08</c:v>
                </c:pt>
                <c:pt idx="56">
                  <c:v>2018M09</c:v>
                </c:pt>
                <c:pt idx="57">
                  <c:v>2018M10</c:v>
                </c:pt>
                <c:pt idx="58">
                  <c:v>2018M11</c:v>
                </c:pt>
                <c:pt idx="59">
                  <c:v>2018M12</c:v>
                </c:pt>
                <c:pt idx="60">
                  <c:v>2019M01</c:v>
                </c:pt>
                <c:pt idx="61">
                  <c:v>2019M02</c:v>
                </c:pt>
                <c:pt idx="62">
                  <c:v>2019M03</c:v>
                </c:pt>
                <c:pt idx="63">
                  <c:v>2019M04</c:v>
                </c:pt>
                <c:pt idx="64">
                  <c:v>2019M05</c:v>
                </c:pt>
                <c:pt idx="65">
                  <c:v>2019M06</c:v>
                </c:pt>
                <c:pt idx="66">
                  <c:v>2019M07</c:v>
                </c:pt>
                <c:pt idx="67">
                  <c:v>2019M08</c:v>
                </c:pt>
                <c:pt idx="68">
                  <c:v>2019M09</c:v>
                </c:pt>
                <c:pt idx="69">
                  <c:v>2019M10</c:v>
                </c:pt>
                <c:pt idx="70">
                  <c:v>2019M11</c:v>
                </c:pt>
                <c:pt idx="71">
                  <c:v>2019M12</c:v>
                </c:pt>
                <c:pt idx="72">
                  <c:v>2020M01</c:v>
                </c:pt>
                <c:pt idx="73">
                  <c:v>2020M02</c:v>
                </c:pt>
                <c:pt idx="74">
                  <c:v>2020M03</c:v>
                </c:pt>
                <c:pt idx="75">
                  <c:v>2020M04</c:v>
                </c:pt>
                <c:pt idx="76">
                  <c:v>2020M05</c:v>
                </c:pt>
                <c:pt idx="77">
                  <c:v>2020M06</c:v>
                </c:pt>
                <c:pt idx="78">
                  <c:v>2020M07</c:v>
                </c:pt>
                <c:pt idx="79">
                  <c:v>2020M08</c:v>
                </c:pt>
                <c:pt idx="80">
                  <c:v>2020M09</c:v>
                </c:pt>
                <c:pt idx="81">
                  <c:v>2020M10</c:v>
                </c:pt>
                <c:pt idx="82">
                  <c:v>2020M11</c:v>
                </c:pt>
                <c:pt idx="83">
                  <c:v>2020M12</c:v>
                </c:pt>
                <c:pt idx="84">
                  <c:v>2021M01</c:v>
                </c:pt>
                <c:pt idx="85">
                  <c:v>2021M02</c:v>
                </c:pt>
                <c:pt idx="86">
                  <c:v>2021M03</c:v>
                </c:pt>
                <c:pt idx="87">
                  <c:v>2021M04</c:v>
                </c:pt>
                <c:pt idx="88">
                  <c:v>2021M05</c:v>
                </c:pt>
                <c:pt idx="89">
                  <c:v>2021M06</c:v>
                </c:pt>
                <c:pt idx="90">
                  <c:v>2021M07</c:v>
                </c:pt>
                <c:pt idx="91">
                  <c:v>2021M08</c:v>
                </c:pt>
                <c:pt idx="92">
                  <c:v>2021M09</c:v>
                </c:pt>
                <c:pt idx="93">
                  <c:v>2021M10</c:v>
                </c:pt>
                <c:pt idx="94">
                  <c:v>2021M11</c:v>
                </c:pt>
                <c:pt idx="95">
                  <c:v>2021M12</c:v>
                </c:pt>
                <c:pt idx="96">
                  <c:v>2022M01</c:v>
                </c:pt>
                <c:pt idx="97">
                  <c:v>2022M02</c:v>
                </c:pt>
                <c:pt idx="98">
                  <c:v>2022M03</c:v>
                </c:pt>
                <c:pt idx="99">
                  <c:v>2022M04</c:v>
                </c:pt>
                <c:pt idx="100">
                  <c:v>2022M05</c:v>
                </c:pt>
                <c:pt idx="101">
                  <c:v>2022M06</c:v>
                </c:pt>
                <c:pt idx="102">
                  <c:v>2022M07</c:v>
                </c:pt>
                <c:pt idx="103">
                  <c:v>2022M08</c:v>
                </c:pt>
                <c:pt idx="104">
                  <c:v>2022M09</c:v>
                </c:pt>
                <c:pt idx="105">
                  <c:v>2022M10</c:v>
                </c:pt>
                <c:pt idx="106">
                  <c:v>2022M11</c:v>
                </c:pt>
                <c:pt idx="107">
                  <c:v>2022M12</c:v>
                </c:pt>
                <c:pt idx="108">
                  <c:v>2023M01</c:v>
                </c:pt>
                <c:pt idx="109">
                  <c:v>2023M02</c:v>
                </c:pt>
                <c:pt idx="110">
                  <c:v>2023M03</c:v>
                </c:pt>
                <c:pt idx="111">
                  <c:v>2023M04</c:v>
                </c:pt>
              </c:strCache>
            </c:strRef>
          </c:cat>
          <c:val>
            <c:numRef>
              <c:f>Sheet1!$C$166:$IL$166</c:f>
              <c:numCache>
                <c:formatCode>General</c:formatCode>
                <c:ptCount val="112"/>
                <c:pt idx="0">
                  <c:v>9.6074516394024538</c:v>
                </c:pt>
                <c:pt idx="1">
                  <c:v>10.839032169804309</c:v>
                </c:pt>
                <c:pt idx="2">
                  <c:v>10.571446811924186</c:v>
                </c:pt>
                <c:pt idx="3">
                  <c:v>9.0569109614710239</c:v>
                </c:pt>
                <c:pt idx="4">
                  <c:v>9.4299597131283655</c:v>
                </c:pt>
                <c:pt idx="5">
                  <c:v>9.910603251230949</c:v>
                </c:pt>
                <c:pt idx="6">
                  <c:v>8.9743395437906486</c:v>
                </c:pt>
                <c:pt idx="7">
                  <c:v>8.336512506033035</c:v>
                </c:pt>
                <c:pt idx="8">
                  <c:v>9.8859349262439071</c:v>
                </c:pt>
                <c:pt idx="9">
                  <c:v>9.7526587012294961</c:v>
                </c:pt>
                <c:pt idx="10">
                  <c:v>4.7491734301638147</c:v>
                </c:pt>
                <c:pt idx="11">
                  <c:v>4.4297429490608158</c:v>
                </c:pt>
                <c:pt idx="12">
                  <c:v>4.7819331909942715</c:v>
                </c:pt>
                <c:pt idx="13">
                  <c:v>5.7459998137400463</c:v>
                </c:pt>
                <c:pt idx="14">
                  <c:v>5.0442152588040861</c:v>
                </c:pt>
                <c:pt idx="15">
                  <c:v>5.1305451433062252</c:v>
                </c:pt>
                <c:pt idx="16">
                  <c:v>4.137894600516101</c:v>
                </c:pt>
                <c:pt idx="17">
                  <c:v>4.9317035415793455</c:v>
                </c:pt>
                <c:pt idx="18">
                  <c:v>5.8649373323540654</c:v>
                </c:pt>
                <c:pt idx="19">
                  <c:v>9.4599642080128561</c:v>
                </c:pt>
                <c:pt idx="20">
                  <c:v>8.7799103665224081</c:v>
                </c:pt>
                <c:pt idx="21">
                  <c:v>8.8230732441014208</c:v>
                </c:pt>
                <c:pt idx="22">
                  <c:v>8.3418533410181439</c:v>
                </c:pt>
                <c:pt idx="23">
                  <c:v>9.6336668853570888</c:v>
                </c:pt>
                <c:pt idx="24">
                  <c:v>6.7826065466576848</c:v>
                </c:pt>
                <c:pt idx="25">
                  <c:v>1.1711957971471041</c:v>
                </c:pt>
                <c:pt idx="26">
                  <c:v>1.022927182878721</c:v>
                </c:pt>
                <c:pt idx="27">
                  <c:v>0.5742563797560768</c:v>
                </c:pt>
                <c:pt idx="28">
                  <c:v>1.8456858048213798</c:v>
                </c:pt>
                <c:pt idx="29">
                  <c:v>1.7844709205070943</c:v>
                </c:pt>
                <c:pt idx="30">
                  <c:v>0.5215318574669896</c:v>
                </c:pt>
                <c:pt idx="31">
                  <c:v>-3.2403462418365314</c:v>
                </c:pt>
                <c:pt idx="32">
                  <c:v>-2.4354987864797688</c:v>
                </c:pt>
                <c:pt idx="33">
                  <c:v>-2.048817703486435</c:v>
                </c:pt>
                <c:pt idx="34">
                  <c:v>-0.82286073425013839</c:v>
                </c:pt>
                <c:pt idx="35">
                  <c:v>-2.0798164571863289</c:v>
                </c:pt>
                <c:pt idx="36">
                  <c:v>1.9426460145644884</c:v>
                </c:pt>
                <c:pt idx="37">
                  <c:v>5.6913856143385662</c:v>
                </c:pt>
                <c:pt idx="38">
                  <c:v>5.5276415161819124</c:v>
                </c:pt>
                <c:pt idx="39">
                  <c:v>4.9839684887466369</c:v>
                </c:pt>
                <c:pt idx="40">
                  <c:v>3.5926345437966614</c:v>
                </c:pt>
                <c:pt idx="41">
                  <c:v>0.38472878610555533</c:v>
                </c:pt>
                <c:pt idx="42">
                  <c:v>0.9286890453683343</c:v>
                </c:pt>
                <c:pt idx="43">
                  <c:v>3.8851102569955032</c:v>
                </c:pt>
                <c:pt idx="44">
                  <c:v>2.8672510317498863</c:v>
                </c:pt>
                <c:pt idx="45">
                  <c:v>2.3602293802869578</c:v>
                </c:pt>
                <c:pt idx="46">
                  <c:v>2.4834230779785917</c:v>
                </c:pt>
                <c:pt idx="47">
                  <c:v>2.4761605972283758</c:v>
                </c:pt>
                <c:pt idx="48">
                  <c:v>1.0680611578637536</c:v>
                </c:pt>
                <c:pt idx="49">
                  <c:v>0.37577439815640551</c:v>
                </c:pt>
                <c:pt idx="50">
                  <c:v>4.8780203772219081E-2</c:v>
                </c:pt>
                <c:pt idx="51">
                  <c:v>1.9897276055170912</c:v>
                </c:pt>
                <c:pt idx="52">
                  <c:v>3.8870213024629527</c:v>
                </c:pt>
                <c:pt idx="53">
                  <c:v>6.0517842018725485</c:v>
                </c:pt>
                <c:pt idx="54">
                  <c:v>6.0948814137685563</c:v>
                </c:pt>
                <c:pt idx="55">
                  <c:v>4.0199979683066527</c:v>
                </c:pt>
                <c:pt idx="56">
                  <c:v>3.8588748691565615</c:v>
                </c:pt>
                <c:pt idx="57">
                  <c:v>3.8775706257698994</c:v>
                </c:pt>
                <c:pt idx="58">
                  <c:v>3.2639464534619709</c:v>
                </c:pt>
                <c:pt idx="59">
                  <c:v>3.1840634802164356</c:v>
                </c:pt>
                <c:pt idx="60">
                  <c:v>2.0639958375194101</c:v>
                </c:pt>
                <c:pt idx="61">
                  <c:v>1.7455172324510211</c:v>
                </c:pt>
                <c:pt idx="62">
                  <c:v>2.6868034041770366</c:v>
                </c:pt>
                <c:pt idx="63">
                  <c:v>1.9952767157356457</c:v>
                </c:pt>
                <c:pt idx="64">
                  <c:v>2.4017597230231291</c:v>
                </c:pt>
                <c:pt idx="65">
                  <c:v>3.6076420865802405</c:v>
                </c:pt>
                <c:pt idx="66">
                  <c:v>3.5203431030514487</c:v>
                </c:pt>
                <c:pt idx="67">
                  <c:v>3.3132508508745397</c:v>
                </c:pt>
                <c:pt idx="68">
                  <c:v>2.0177756105602542</c:v>
                </c:pt>
                <c:pt idx="69">
                  <c:v>1.5709904740321232</c:v>
                </c:pt>
                <c:pt idx="70">
                  <c:v>0.82289954959092348</c:v>
                </c:pt>
                <c:pt idx="71">
                  <c:v>1.5975073857205326</c:v>
                </c:pt>
                <c:pt idx="72">
                  <c:v>4.2856520487184433</c:v>
                </c:pt>
                <c:pt idx="73">
                  <c:v>3.9549451622966663</c:v>
                </c:pt>
                <c:pt idx="74">
                  <c:v>2.9487590530045167</c:v>
                </c:pt>
                <c:pt idx="75">
                  <c:v>-0.99048265142277336</c:v>
                </c:pt>
                <c:pt idx="76">
                  <c:v>-4.06931489505447</c:v>
                </c:pt>
                <c:pt idx="77">
                  <c:v>-5.1069994428869991</c:v>
                </c:pt>
                <c:pt idx="78">
                  <c:v>-4.1886388048371845</c:v>
                </c:pt>
                <c:pt idx="79">
                  <c:v>-4.0451739788178926</c:v>
                </c:pt>
                <c:pt idx="80">
                  <c:v>-2.8074464583898657</c:v>
                </c:pt>
                <c:pt idx="81">
                  <c:v>-2.2848502215667472</c:v>
                </c:pt>
                <c:pt idx="82">
                  <c:v>-0.97240096662842967</c:v>
                </c:pt>
                <c:pt idx="83">
                  <c:v>-0.61064994736010048</c:v>
                </c:pt>
                <c:pt idx="84">
                  <c:v>-1.8000501359495367</c:v>
                </c:pt>
                <c:pt idx="85">
                  <c:v>0.8516933316371933</c:v>
                </c:pt>
                <c:pt idx="86">
                  <c:v>4.643500477953828</c:v>
                </c:pt>
                <c:pt idx="87">
                  <c:v>10.09224736962322</c:v>
                </c:pt>
                <c:pt idx="88">
                  <c:v>12.126159749482296</c:v>
                </c:pt>
                <c:pt idx="89">
                  <c:v>12.602275286994868</c:v>
                </c:pt>
                <c:pt idx="90">
                  <c:v>11.742603704992986</c:v>
                </c:pt>
                <c:pt idx="91">
                  <c:v>11.388112010018492</c:v>
                </c:pt>
                <c:pt idx="92">
                  <c:v>12.093707470428964</c:v>
                </c:pt>
                <c:pt idx="93">
                  <c:v>14.659980781488031</c:v>
                </c:pt>
                <c:pt idx="94">
                  <c:v>14.344377375329584</c:v>
                </c:pt>
                <c:pt idx="95">
                  <c:v>13.846199664735964</c:v>
                </c:pt>
                <c:pt idx="96">
                  <c:v>16.574166153470852</c:v>
                </c:pt>
                <c:pt idx="97">
                  <c:v>18.365659083303395</c:v>
                </c:pt>
                <c:pt idx="98">
                  <c:v>28.603269188346925</c:v>
                </c:pt>
                <c:pt idx="99">
                  <c:v>29.190005062255374</c:v>
                </c:pt>
                <c:pt idx="100">
                  <c:v>34.059652250156262</c:v>
                </c:pt>
                <c:pt idx="101">
                  <c:v>39.700791721860732</c:v>
                </c:pt>
                <c:pt idx="102">
                  <c:v>47.220624047998342</c:v>
                </c:pt>
                <c:pt idx="103">
                  <c:v>44.056062361888628</c:v>
                </c:pt>
                <c:pt idx="104">
                  <c:v>40.98662473587521</c:v>
                </c:pt>
                <c:pt idx="105">
                  <c:v>39.268919427822077</c:v>
                </c:pt>
                <c:pt idx="106">
                  <c:v>41.384979597953439</c:v>
                </c:pt>
                <c:pt idx="107">
                  <c:v>38.236997670822205</c:v>
                </c:pt>
                <c:pt idx="108">
                  <c:v>34.48765282876959</c:v>
                </c:pt>
                <c:pt idx="109">
                  <c:v>28.871920084628634</c:v>
                </c:pt>
                <c:pt idx="110">
                  <c:v>12.708697140658378</c:v>
                </c:pt>
                <c:pt idx="111">
                  <c:v>8.9555545824698815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A3-7CFE-4439-A0C2-E0D1C17C51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8493424"/>
        <c:axId val="468493904"/>
      </c:lineChart>
      <c:catAx>
        <c:axId val="46849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8493904"/>
        <c:crosses val="autoZero"/>
        <c:auto val="1"/>
        <c:lblAlgn val="ctr"/>
        <c:lblOffset val="100"/>
        <c:noMultiLvlLbl val="0"/>
      </c:catAx>
      <c:valAx>
        <c:axId val="468493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8493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="1"/>
              <a:t>Montenegro:</a:t>
            </a:r>
            <a:r>
              <a:rPr lang="en-GB" b="1" baseline="0"/>
              <a:t> Different items of CPI</a:t>
            </a:r>
            <a:endParaRPr lang="en-GB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Sheet1!$B$173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Sheet1!$C$173:$IK$173</c:f>
              <c:numCache>
                <c:formatCode>General</c:formatCode>
                <c:ptCount val="147"/>
                <c:pt idx="0">
                  <c:v>1.7772454365187014</c:v>
                </c:pt>
                <c:pt idx="1">
                  <c:v>2.9950488896056759</c:v>
                </c:pt>
                <c:pt idx="2">
                  <c:v>5.8376986194870906</c:v>
                </c:pt>
                <c:pt idx="3">
                  <c:v>6.2035027746335505</c:v>
                </c:pt>
                <c:pt idx="4">
                  <c:v>6.615766960795165</c:v>
                </c:pt>
                <c:pt idx="5">
                  <c:v>5.1273045918925479</c:v>
                </c:pt>
                <c:pt idx="6">
                  <c:v>3.4922762072988585</c:v>
                </c:pt>
                <c:pt idx="7">
                  <c:v>4.2568093015013142</c:v>
                </c:pt>
                <c:pt idx="8">
                  <c:v>3.3095375906845907</c:v>
                </c:pt>
                <c:pt idx="9">
                  <c:v>3.4275398928378684</c:v>
                </c:pt>
                <c:pt idx="10">
                  <c:v>2.9302017578877129</c:v>
                </c:pt>
                <c:pt idx="11">
                  <c:v>3.1554021863144683</c:v>
                </c:pt>
                <c:pt idx="12">
                  <c:v>3.048260355981073</c:v>
                </c:pt>
                <c:pt idx="13">
                  <c:v>3.3570045739254302</c:v>
                </c:pt>
                <c:pt idx="14">
                  <c:v>1.3903541142407061</c:v>
                </c:pt>
                <c:pt idx="15">
                  <c:v>1.816924430443621</c:v>
                </c:pt>
                <c:pt idx="16">
                  <c:v>1.8222322820915491</c:v>
                </c:pt>
                <c:pt idx="17">
                  <c:v>4.834407313167179</c:v>
                </c:pt>
                <c:pt idx="18">
                  <c:v>4.8341640527639349</c:v>
                </c:pt>
                <c:pt idx="19">
                  <c:v>3.2446185177531466</c:v>
                </c:pt>
                <c:pt idx="20">
                  <c:v>5.0806781812106543</c:v>
                </c:pt>
                <c:pt idx="21">
                  <c:v>6.863192740049656</c:v>
                </c:pt>
                <c:pt idx="22">
                  <c:v>6.8982098374928951</c:v>
                </c:pt>
                <c:pt idx="23">
                  <c:v>6.9304149353201812</c:v>
                </c:pt>
                <c:pt idx="24">
                  <c:v>7.1033747029661347</c:v>
                </c:pt>
                <c:pt idx="25">
                  <c:v>5.6192467501483083</c:v>
                </c:pt>
                <c:pt idx="26">
                  <c:v>4.7356636892403579</c:v>
                </c:pt>
                <c:pt idx="27">
                  <c:v>5.3856255824930468</c:v>
                </c:pt>
                <c:pt idx="28">
                  <c:v>6.2851962560209893</c:v>
                </c:pt>
                <c:pt idx="29">
                  <c:v>4.479818552456889</c:v>
                </c:pt>
                <c:pt idx="30">
                  <c:v>6.0081839350655191</c:v>
                </c:pt>
                <c:pt idx="31">
                  <c:v>5.493911104223649</c:v>
                </c:pt>
                <c:pt idx="32">
                  <c:v>3.5188378348492142</c:v>
                </c:pt>
                <c:pt idx="33">
                  <c:v>0.29181438441604746</c:v>
                </c:pt>
                <c:pt idx="34">
                  <c:v>-0.7622304253670793</c:v>
                </c:pt>
                <c:pt idx="35">
                  <c:v>-0.60698597476293936</c:v>
                </c:pt>
                <c:pt idx="36">
                  <c:v>-0.87584311498377243</c:v>
                </c:pt>
                <c:pt idx="37">
                  <c:v>-0.93082398852784665</c:v>
                </c:pt>
                <c:pt idx="38">
                  <c:v>-1.2069608752478402</c:v>
                </c:pt>
                <c:pt idx="39">
                  <c:v>-3.4413123658647149</c:v>
                </c:pt>
                <c:pt idx="40">
                  <c:v>-3.6382522364122738</c:v>
                </c:pt>
                <c:pt idx="41">
                  <c:v>-1.6331364670881945</c:v>
                </c:pt>
                <c:pt idx="42">
                  <c:v>-3.1593663112983386</c:v>
                </c:pt>
                <c:pt idx="43">
                  <c:v>-2.3434392331419693</c:v>
                </c:pt>
                <c:pt idx="44">
                  <c:v>-0.96107608749873463</c:v>
                </c:pt>
                <c:pt idx="45">
                  <c:v>-0.21543567482315371</c:v>
                </c:pt>
                <c:pt idx="46">
                  <c:v>0.9789894005295372</c:v>
                </c:pt>
                <c:pt idx="47">
                  <c:v>0.75083161538845011</c:v>
                </c:pt>
                <c:pt idx="48">
                  <c:v>1.7861247700244269</c:v>
                </c:pt>
                <c:pt idx="49">
                  <c:v>2.1189661382052685</c:v>
                </c:pt>
                <c:pt idx="50">
                  <c:v>3.3401690378579345</c:v>
                </c:pt>
                <c:pt idx="51">
                  <c:v>4.0915549684476273</c:v>
                </c:pt>
                <c:pt idx="52">
                  <c:v>3.7773400309000476</c:v>
                </c:pt>
                <c:pt idx="53">
                  <c:v>2.3810311768540027</c:v>
                </c:pt>
                <c:pt idx="54">
                  <c:v>2.8220487454824648</c:v>
                </c:pt>
                <c:pt idx="55">
                  <c:v>3.8535247287158834</c:v>
                </c:pt>
                <c:pt idx="56">
                  <c:v>3.3698307195140615</c:v>
                </c:pt>
                <c:pt idx="57">
                  <c:v>2.5278391686674118</c:v>
                </c:pt>
                <c:pt idx="58">
                  <c:v>2.5229573569952217</c:v>
                </c:pt>
                <c:pt idx="59">
                  <c:v>2.4046438951668145</c:v>
                </c:pt>
                <c:pt idx="60">
                  <c:v>1.3660267669854744</c:v>
                </c:pt>
                <c:pt idx="61">
                  <c:v>-0.16993567061959397</c:v>
                </c:pt>
                <c:pt idx="62">
                  <c:v>-2.3318801218982923</c:v>
                </c:pt>
                <c:pt idx="63">
                  <c:v>-1.9060945634005597</c:v>
                </c:pt>
                <c:pt idx="64">
                  <c:v>-1.6678876069260464</c:v>
                </c:pt>
                <c:pt idx="65">
                  <c:v>-1.6645219684829415</c:v>
                </c:pt>
                <c:pt idx="66">
                  <c:v>-1.0022088138477552</c:v>
                </c:pt>
                <c:pt idx="67">
                  <c:v>-1.1689525241706769</c:v>
                </c:pt>
                <c:pt idx="68">
                  <c:v>-1.2473218858094295</c:v>
                </c:pt>
                <c:pt idx="69">
                  <c:v>-0.37679982658014116</c:v>
                </c:pt>
                <c:pt idx="70">
                  <c:v>-0.20363604130947274</c:v>
                </c:pt>
                <c:pt idx="71">
                  <c:v>0.53350877748572101</c:v>
                </c:pt>
                <c:pt idx="72">
                  <c:v>1.2268703071797515</c:v>
                </c:pt>
                <c:pt idx="73">
                  <c:v>2.6603411705783579</c:v>
                </c:pt>
                <c:pt idx="74">
                  <c:v>3.8324550946011211</c:v>
                </c:pt>
                <c:pt idx="75">
                  <c:v>2.9890859881465959</c:v>
                </c:pt>
                <c:pt idx="76">
                  <c:v>2.3330118352092537</c:v>
                </c:pt>
                <c:pt idx="77">
                  <c:v>1.8368719557853372</c:v>
                </c:pt>
                <c:pt idx="78">
                  <c:v>1.8935362736925909</c:v>
                </c:pt>
                <c:pt idx="79">
                  <c:v>1.4046366147128524</c:v>
                </c:pt>
                <c:pt idx="80">
                  <c:v>1.0174058194751849</c:v>
                </c:pt>
                <c:pt idx="81">
                  <c:v>0.98052268988778091</c:v>
                </c:pt>
                <c:pt idx="82">
                  <c:v>0.79576725831803952</c:v>
                </c:pt>
                <c:pt idx="83">
                  <c:v>-5.7522562079973458E-2</c:v>
                </c:pt>
                <c:pt idx="84">
                  <c:v>-0.51751356947607663</c:v>
                </c:pt>
                <c:pt idx="85">
                  <c:v>-0.80347055843731585</c:v>
                </c:pt>
                <c:pt idx="86">
                  <c:v>-0.63683440287113346</c:v>
                </c:pt>
                <c:pt idx="87">
                  <c:v>-0.10922562621341798</c:v>
                </c:pt>
                <c:pt idx="88">
                  <c:v>-0.16652218829769874</c:v>
                </c:pt>
                <c:pt idx="89">
                  <c:v>0.91304889303926506</c:v>
                </c:pt>
                <c:pt idx="90">
                  <c:v>1.4764465483931075</c:v>
                </c:pt>
                <c:pt idx="91">
                  <c:v>1.3363614753037019</c:v>
                </c:pt>
                <c:pt idx="92">
                  <c:v>0.67485918863294525</c:v>
                </c:pt>
                <c:pt idx="93">
                  <c:v>0.33797829129566687</c:v>
                </c:pt>
                <c:pt idx="94">
                  <c:v>1.1589773998314714</c:v>
                </c:pt>
                <c:pt idx="95">
                  <c:v>1.5097650649613281</c:v>
                </c:pt>
                <c:pt idx="96">
                  <c:v>2.0860283010090019</c:v>
                </c:pt>
                <c:pt idx="97">
                  <c:v>2.6939221190058369</c:v>
                </c:pt>
                <c:pt idx="98">
                  <c:v>3.549357777175413</c:v>
                </c:pt>
                <c:pt idx="99">
                  <c:v>3.8737311830929038</c:v>
                </c:pt>
                <c:pt idx="100">
                  <c:v>4.0610054216085354</c:v>
                </c:pt>
                <c:pt idx="101">
                  <c:v>3.2383589737795626</c:v>
                </c:pt>
                <c:pt idx="102">
                  <c:v>2.6548510220864663</c:v>
                </c:pt>
                <c:pt idx="103">
                  <c:v>2.6841023299003264</c:v>
                </c:pt>
                <c:pt idx="104">
                  <c:v>3.1263914051625963</c:v>
                </c:pt>
                <c:pt idx="105">
                  <c:v>3.3329292431968089</c:v>
                </c:pt>
                <c:pt idx="106">
                  <c:v>2.9423869836722991</c:v>
                </c:pt>
                <c:pt idx="107">
                  <c:v>3.2067414743524578</c:v>
                </c:pt>
                <c:pt idx="108">
                  <c:v>2.6532985618064426</c:v>
                </c:pt>
                <c:pt idx="109">
                  <c:v>2.0883380298284657</c:v>
                </c:pt>
                <c:pt idx="110">
                  <c:v>1.5169868513956559</c:v>
                </c:pt>
                <c:pt idx="111">
                  <c:v>1.3083561472441634</c:v>
                </c:pt>
                <c:pt idx="112">
                  <c:v>1.3301087388127142</c:v>
                </c:pt>
                <c:pt idx="113">
                  <c:v>1.923874746372308</c:v>
                </c:pt>
                <c:pt idx="114">
                  <c:v>1.4586718281125008</c:v>
                </c:pt>
                <c:pt idx="115">
                  <c:v>1.3926946450247564</c:v>
                </c:pt>
                <c:pt idx="116">
                  <c:v>1.6998041414417031</c:v>
                </c:pt>
                <c:pt idx="117">
                  <c:v>1.7480359752913712</c:v>
                </c:pt>
                <c:pt idx="118">
                  <c:v>1.1995214067334616</c:v>
                </c:pt>
                <c:pt idx="119">
                  <c:v>0.95763446882973757</c:v>
                </c:pt>
                <c:pt idx="120">
                  <c:v>1.0840806102633254</c:v>
                </c:pt>
                <c:pt idx="121">
                  <c:v>1.5446209492569722</c:v>
                </c:pt>
                <c:pt idx="122">
                  <c:v>1.6543756409187618</c:v>
                </c:pt>
                <c:pt idx="123">
                  <c:v>2.9315033005012125</c:v>
                </c:pt>
                <c:pt idx="124">
                  <c:v>2.8317752211672009</c:v>
                </c:pt>
                <c:pt idx="125">
                  <c:v>2.7871022847815548</c:v>
                </c:pt>
                <c:pt idx="126">
                  <c:v>3.2673150329430647</c:v>
                </c:pt>
                <c:pt idx="127">
                  <c:v>3.9815747808034665</c:v>
                </c:pt>
                <c:pt idx="128">
                  <c:v>4.7927904312071705</c:v>
                </c:pt>
                <c:pt idx="129">
                  <c:v>4.8385357543130922</c:v>
                </c:pt>
                <c:pt idx="130">
                  <c:v>5.5453721492057966</c:v>
                </c:pt>
                <c:pt idx="131">
                  <c:v>7.1562836956151541</c:v>
                </c:pt>
                <c:pt idx="132">
                  <c:v>11.315066909498125</c:v>
                </c:pt>
                <c:pt idx="133">
                  <c:v>13.059820090666124</c:v>
                </c:pt>
                <c:pt idx="134">
                  <c:v>17.769794359071138</c:v>
                </c:pt>
                <c:pt idx="135">
                  <c:v>19.301141798829597</c:v>
                </c:pt>
                <c:pt idx="136">
                  <c:v>20.744422213870884</c:v>
                </c:pt>
                <c:pt idx="137">
                  <c:v>22.513239187986677</c:v>
                </c:pt>
                <c:pt idx="138">
                  <c:v>24.696412535977323</c:v>
                </c:pt>
                <c:pt idx="139">
                  <c:v>25.484363034598378</c:v>
                </c:pt>
                <c:pt idx="140">
                  <c:v>26.93327109151349</c:v>
                </c:pt>
                <c:pt idx="141">
                  <c:v>29.450272847667762</c:v>
                </c:pt>
                <c:pt idx="142">
                  <c:v>30.183776750647262</c:v>
                </c:pt>
                <c:pt idx="143">
                  <c:v>28.918413548513776</c:v>
                </c:pt>
                <c:pt idx="144">
                  <c:v>25.720981240939473</c:v>
                </c:pt>
                <c:pt idx="145">
                  <c:v>23.843450442767722</c:v>
                </c:pt>
                <c:pt idx="146">
                  <c:v>14.457227095050246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913-42BF-9C36-B8F2A3848D3B}"/>
            </c:ext>
          </c:extLst>
        </c:ser>
        <c:ser>
          <c:idx val="1"/>
          <c:order val="1"/>
          <c:tx>
            <c:strRef>
              <c:f>Sheet1!$B$174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Sheet1!$C$174:$IK$174</c:f>
            </c:numRef>
          </c:val>
          <c:smooth val="0"/>
          <c:extLst>
            <c:ext xmlns:c16="http://schemas.microsoft.com/office/drawing/2014/chart" uri="{C3380CC4-5D6E-409C-BE32-E72D297353CC}">
              <c16:uniqueId val="{00000001-8913-42BF-9C36-B8F2A3848D3B}"/>
            </c:ext>
          </c:extLst>
        </c:ser>
        <c:ser>
          <c:idx val="2"/>
          <c:order val="2"/>
          <c:tx>
            <c:strRef>
              <c:f>Sheet1!$B$175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Sheet1!$C$175:$IK$175</c:f>
            </c:numRef>
          </c:val>
          <c:smooth val="0"/>
          <c:extLst>
            <c:ext xmlns:c16="http://schemas.microsoft.com/office/drawing/2014/chart" uri="{C3380CC4-5D6E-409C-BE32-E72D297353CC}">
              <c16:uniqueId val="{00000002-8913-42BF-9C36-B8F2A3848D3B}"/>
            </c:ext>
          </c:extLst>
        </c:ser>
        <c:ser>
          <c:idx val="3"/>
          <c:order val="3"/>
          <c:tx>
            <c:strRef>
              <c:f>Sheet1!$B$176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val>
            <c:numRef>
              <c:f>Sheet1!$C$176:$IK$176</c:f>
              <c:numCache>
                <c:formatCode>General</c:formatCode>
                <c:ptCount val="147"/>
                <c:pt idx="0">
                  <c:v>-1.8610233999860255</c:v>
                </c:pt>
                <c:pt idx="1">
                  <c:v>-1.6705870810850114</c:v>
                </c:pt>
                <c:pt idx="2">
                  <c:v>-1.5500624573533963</c:v>
                </c:pt>
                <c:pt idx="3">
                  <c:v>-3.0448665769671188</c:v>
                </c:pt>
                <c:pt idx="4">
                  <c:v>-3.0392356979408444</c:v>
                </c:pt>
                <c:pt idx="5">
                  <c:v>-2.6796067489702629</c:v>
                </c:pt>
                <c:pt idx="6">
                  <c:v>-2.658984744320422</c:v>
                </c:pt>
                <c:pt idx="7">
                  <c:v>1.5804745416716972</c:v>
                </c:pt>
                <c:pt idx="8">
                  <c:v>1.6331968100119605</c:v>
                </c:pt>
                <c:pt idx="9">
                  <c:v>1.6099652866420209</c:v>
                </c:pt>
                <c:pt idx="10">
                  <c:v>2.0618698878484052</c:v>
                </c:pt>
                <c:pt idx="11">
                  <c:v>1.9326247105584862</c:v>
                </c:pt>
                <c:pt idx="12">
                  <c:v>5.5181822323742731</c:v>
                </c:pt>
                <c:pt idx="13">
                  <c:v>8.6655862282022156</c:v>
                </c:pt>
                <c:pt idx="14">
                  <c:v>7.9406121384184845</c:v>
                </c:pt>
                <c:pt idx="15">
                  <c:v>10.136884642976021</c:v>
                </c:pt>
                <c:pt idx="16">
                  <c:v>10.075293720696713</c:v>
                </c:pt>
                <c:pt idx="17">
                  <c:v>9.6175094133584409</c:v>
                </c:pt>
                <c:pt idx="18">
                  <c:v>11.023620839368032</c:v>
                </c:pt>
                <c:pt idx="19">
                  <c:v>10.567765753536051</c:v>
                </c:pt>
                <c:pt idx="20">
                  <c:v>10.059877877230718</c:v>
                </c:pt>
                <c:pt idx="21">
                  <c:v>10.970170744925971</c:v>
                </c:pt>
                <c:pt idx="22">
                  <c:v>10.981278632749692</c:v>
                </c:pt>
                <c:pt idx="23">
                  <c:v>11.613652566405818</c:v>
                </c:pt>
                <c:pt idx="24">
                  <c:v>8.077673019004374</c:v>
                </c:pt>
                <c:pt idx="25">
                  <c:v>4.2877252495425244</c:v>
                </c:pt>
                <c:pt idx="26">
                  <c:v>4.9881650301827261</c:v>
                </c:pt>
                <c:pt idx="27">
                  <c:v>4.4021112844298971</c:v>
                </c:pt>
                <c:pt idx="28">
                  <c:v>4.3502959103630161</c:v>
                </c:pt>
                <c:pt idx="29">
                  <c:v>3.3799187857729902</c:v>
                </c:pt>
                <c:pt idx="30">
                  <c:v>2.751618168713303</c:v>
                </c:pt>
                <c:pt idx="31">
                  <c:v>0.7399429671177199</c:v>
                </c:pt>
                <c:pt idx="32">
                  <c:v>2.541793499298568</c:v>
                </c:pt>
                <c:pt idx="33">
                  <c:v>1.9282462811754026</c:v>
                </c:pt>
                <c:pt idx="34">
                  <c:v>2.1489036954550644</c:v>
                </c:pt>
                <c:pt idx="35">
                  <c:v>1.723464210308256</c:v>
                </c:pt>
                <c:pt idx="36">
                  <c:v>-0.22857865187310492</c:v>
                </c:pt>
                <c:pt idx="37">
                  <c:v>-3.6797434043442864E-2</c:v>
                </c:pt>
                <c:pt idx="38">
                  <c:v>-1.9207231205726344E-2</c:v>
                </c:pt>
                <c:pt idx="39">
                  <c:v>2.0154631921707213E-2</c:v>
                </c:pt>
                <c:pt idx="40">
                  <c:v>-0.31546620241797152</c:v>
                </c:pt>
                <c:pt idx="41">
                  <c:v>1.5685147934441286</c:v>
                </c:pt>
                <c:pt idx="42">
                  <c:v>0.91831472856201668</c:v>
                </c:pt>
                <c:pt idx="43">
                  <c:v>0.28340189061928533</c:v>
                </c:pt>
                <c:pt idx="44">
                  <c:v>-0.44721574752046006</c:v>
                </c:pt>
                <c:pt idx="45">
                  <c:v>-5.5894122118981697E-2</c:v>
                </c:pt>
                <c:pt idx="46">
                  <c:v>-0.20498382063617671</c:v>
                </c:pt>
                <c:pt idx="47">
                  <c:v>-0.34761220933559717</c:v>
                </c:pt>
                <c:pt idx="48">
                  <c:v>1.3079223805120581</c:v>
                </c:pt>
                <c:pt idx="49">
                  <c:v>1.5397183771903877</c:v>
                </c:pt>
                <c:pt idx="50">
                  <c:v>1.5643402202667884</c:v>
                </c:pt>
                <c:pt idx="51">
                  <c:v>2.7090791467081194</c:v>
                </c:pt>
                <c:pt idx="52">
                  <c:v>2.8497318756046606</c:v>
                </c:pt>
                <c:pt idx="53">
                  <c:v>2.2868816642643535</c:v>
                </c:pt>
                <c:pt idx="54">
                  <c:v>1.9403994899556667</c:v>
                </c:pt>
                <c:pt idx="55">
                  <c:v>2.0260608886730829</c:v>
                </c:pt>
                <c:pt idx="56">
                  <c:v>1.754158878751672</c:v>
                </c:pt>
                <c:pt idx="57">
                  <c:v>1.2256615724855762</c:v>
                </c:pt>
                <c:pt idx="58">
                  <c:v>1.4797780178678026</c:v>
                </c:pt>
                <c:pt idx="59">
                  <c:v>1.6000342889743719</c:v>
                </c:pt>
                <c:pt idx="60">
                  <c:v>1.1865279923208987</c:v>
                </c:pt>
                <c:pt idx="61">
                  <c:v>1.3022604056513951</c:v>
                </c:pt>
                <c:pt idx="62">
                  <c:v>1.1825104021445325</c:v>
                </c:pt>
                <c:pt idx="63">
                  <c:v>0.36511635197370851</c:v>
                </c:pt>
                <c:pt idx="64">
                  <c:v>-0.20083013256623206</c:v>
                </c:pt>
                <c:pt idx="65">
                  <c:v>-0.9662584259983531</c:v>
                </c:pt>
                <c:pt idx="66">
                  <c:v>-0.63015647113635653</c:v>
                </c:pt>
                <c:pt idx="67">
                  <c:v>-1.1215323416715091</c:v>
                </c:pt>
                <c:pt idx="68">
                  <c:v>0.11455303327036871</c:v>
                </c:pt>
                <c:pt idx="69">
                  <c:v>0.90802654916952874</c:v>
                </c:pt>
                <c:pt idx="70">
                  <c:v>1.0110470708749713</c:v>
                </c:pt>
                <c:pt idx="71">
                  <c:v>1.0858955393986842</c:v>
                </c:pt>
                <c:pt idx="72">
                  <c:v>2.5196088018108527</c:v>
                </c:pt>
                <c:pt idx="73">
                  <c:v>1.8531791718797967</c:v>
                </c:pt>
                <c:pt idx="74">
                  <c:v>0.93185364019921346</c:v>
                </c:pt>
                <c:pt idx="75">
                  <c:v>0.52282078735121573</c:v>
                </c:pt>
                <c:pt idx="76">
                  <c:v>1.3428277353086795</c:v>
                </c:pt>
                <c:pt idx="77">
                  <c:v>2.3437563742755256</c:v>
                </c:pt>
                <c:pt idx="78">
                  <c:v>2.3559325644278188</c:v>
                </c:pt>
                <c:pt idx="79">
                  <c:v>3.0792888562006673</c:v>
                </c:pt>
                <c:pt idx="80">
                  <c:v>2.0049570721321959</c:v>
                </c:pt>
                <c:pt idx="81">
                  <c:v>1.1269287171402687</c:v>
                </c:pt>
                <c:pt idx="82">
                  <c:v>0.72822133465808547</c:v>
                </c:pt>
                <c:pt idx="83">
                  <c:v>0.69098883291369517</c:v>
                </c:pt>
                <c:pt idx="84">
                  <c:v>0.36705526885798911</c:v>
                </c:pt>
                <c:pt idx="85">
                  <c:v>0.17322395898692047</c:v>
                </c:pt>
                <c:pt idx="86">
                  <c:v>0.94310772807412457</c:v>
                </c:pt>
                <c:pt idx="87">
                  <c:v>0.76727720496547291</c:v>
                </c:pt>
                <c:pt idx="88">
                  <c:v>0.62381323678466483</c:v>
                </c:pt>
                <c:pt idx="89">
                  <c:v>-5.037911255591649E-2</c:v>
                </c:pt>
                <c:pt idx="90">
                  <c:v>-9.66376266164021E-2</c:v>
                </c:pt>
                <c:pt idx="91">
                  <c:v>0.231961045438002</c:v>
                </c:pt>
                <c:pt idx="92">
                  <c:v>1.6250730141854155</c:v>
                </c:pt>
                <c:pt idx="93">
                  <c:v>1.6623476842032328</c:v>
                </c:pt>
                <c:pt idx="94">
                  <c:v>1.8375185813488595</c:v>
                </c:pt>
                <c:pt idx="95">
                  <c:v>1.9597399851592077</c:v>
                </c:pt>
                <c:pt idx="96">
                  <c:v>1.5839510948003743</c:v>
                </c:pt>
                <c:pt idx="97">
                  <c:v>2.186523293561931</c:v>
                </c:pt>
                <c:pt idx="98">
                  <c:v>2.1922089712574881</c:v>
                </c:pt>
                <c:pt idx="99">
                  <c:v>2.5769467675526156</c:v>
                </c:pt>
                <c:pt idx="100">
                  <c:v>2.7844852277846459</c:v>
                </c:pt>
                <c:pt idx="101">
                  <c:v>1.4893038502227922</c:v>
                </c:pt>
                <c:pt idx="102">
                  <c:v>1.7672533327637927</c:v>
                </c:pt>
                <c:pt idx="103">
                  <c:v>0.78507644129473964</c:v>
                </c:pt>
                <c:pt idx="104">
                  <c:v>-0.84009708584630982</c:v>
                </c:pt>
                <c:pt idx="105">
                  <c:v>-0.89359088605828652</c:v>
                </c:pt>
                <c:pt idx="106">
                  <c:v>-0.4827779223605066</c:v>
                </c:pt>
                <c:pt idx="107">
                  <c:v>-0.4970191795140898</c:v>
                </c:pt>
                <c:pt idx="108">
                  <c:v>-5.4740535629478074E-2</c:v>
                </c:pt>
                <c:pt idx="109">
                  <c:v>-0.61274986902627748</c:v>
                </c:pt>
                <c:pt idx="110">
                  <c:v>-1.4753729055647324</c:v>
                </c:pt>
                <c:pt idx="111">
                  <c:v>-1.9824159018260168</c:v>
                </c:pt>
                <c:pt idx="112">
                  <c:v>-1.9585516990115865</c:v>
                </c:pt>
                <c:pt idx="113">
                  <c:v>-0.27475482064270534</c:v>
                </c:pt>
                <c:pt idx="114">
                  <c:v>-0.51388408946466313</c:v>
                </c:pt>
                <c:pt idx="115">
                  <c:v>-0.32128321201674465</c:v>
                </c:pt>
                <c:pt idx="116">
                  <c:v>-0.32277693563598087</c:v>
                </c:pt>
                <c:pt idx="117">
                  <c:v>-0.24945165831359545</c:v>
                </c:pt>
                <c:pt idx="118">
                  <c:v>-1.0362117284826209</c:v>
                </c:pt>
                <c:pt idx="119">
                  <c:v>-1.0836660257564514</c:v>
                </c:pt>
                <c:pt idx="120">
                  <c:v>-0.61677018976581699</c:v>
                </c:pt>
                <c:pt idx="121">
                  <c:v>4.0401568671630458E-2</c:v>
                </c:pt>
                <c:pt idx="122">
                  <c:v>0.79823498530461801</c:v>
                </c:pt>
                <c:pt idx="123">
                  <c:v>1.2048499434461675</c:v>
                </c:pt>
                <c:pt idx="124">
                  <c:v>0.12529336637422198</c:v>
                </c:pt>
                <c:pt idx="125">
                  <c:v>-0.52196440794697652</c:v>
                </c:pt>
                <c:pt idx="126">
                  <c:v>-3.5884232701288682E-2</c:v>
                </c:pt>
                <c:pt idx="127">
                  <c:v>0.38979734786550368</c:v>
                </c:pt>
                <c:pt idx="128">
                  <c:v>0.5328460561723749</c:v>
                </c:pt>
                <c:pt idx="129">
                  <c:v>0.6439075561147084</c:v>
                </c:pt>
                <c:pt idx="130">
                  <c:v>1.0120347168345671</c:v>
                </c:pt>
                <c:pt idx="131">
                  <c:v>1.4903839241466923</c:v>
                </c:pt>
                <c:pt idx="132">
                  <c:v>0.22958131721279926</c:v>
                </c:pt>
                <c:pt idx="133">
                  <c:v>1.0216062020933134</c:v>
                </c:pt>
                <c:pt idx="134">
                  <c:v>3.1979444567828468</c:v>
                </c:pt>
                <c:pt idx="135">
                  <c:v>2.9960252280545543</c:v>
                </c:pt>
                <c:pt idx="136">
                  <c:v>5.8041150874413843</c:v>
                </c:pt>
                <c:pt idx="137">
                  <c:v>11.208011827203711</c:v>
                </c:pt>
                <c:pt idx="138">
                  <c:v>12.839829347660958</c:v>
                </c:pt>
                <c:pt idx="139">
                  <c:v>14.092205333334256</c:v>
                </c:pt>
                <c:pt idx="140">
                  <c:v>14.425477323004632</c:v>
                </c:pt>
                <c:pt idx="141">
                  <c:v>14.769437552486758</c:v>
                </c:pt>
                <c:pt idx="142">
                  <c:v>15.535436664601566</c:v>
                </c:pt>
                <c:pt idx="143">
                  <c:v>16.23080601123095</c:v>
                </c:pt>
                <c:pt idx="144">
                  <c:v>16.678024913714026</c:v>
                </c:pt>
                <c:pt idx="145">
                  <c:v>16.053891403473834</c:v>
                </c:pt>
                <c:pt idx="146">
                  <c:v>14.171826547674479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913-42BF-9C36-B8F2A3848D3B}"/>
            </c:ext>
          </c:extLst>
        </c:ser>
        <c:ser>
          <c:idx val="4"/>
          <c:order val="4"/>
          <c:tx>
            <c:strRef>
              <c:f>Sheet1!$B$177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val>
            <c:numRef>
              <c:f>Sheet1!$C$177:$IK$177</c:f>
            </c:numRef>
          </c:val>
          <c:smooth val="0"/>
          <c:extLst>
            <c:ext xmlns:c16="http://schemas.microsoft.com/office/drawing/2014/chart" uri="{C3380CC4-5D6E-409C-BE32-E72D297353CC}">
              <c16:uniqueId val="{00000004-8913-42BF-9C36-B8F2A3848D3B}"/>
            </c:ext>
          </c:extLst>
        </c:ser>
        <c:ser>
          <c:idx val="5"/>
          <c:order val="5"/>
          <c:tx>
            <c:strRef>
              <c:f>Sheet1!$B$178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val>
            <c:numRef>
              <c:f>Sheet1!$C$178:$IK$178</c:f>
            </c:numRef>
          </c:val>
          <c:smooth val="0"/>
          <c:extLst>
            <c:ext xmlns:c16="http://schemas.microsoft.com/office/drawing/2014/chart" uri="{C3380CC4-5D6E-409C-BE32-E72D297353CC}">
              <c16:uniqueId val="{00000005-8913-42BF-9C36-B8F2A3848D3B}"/>
            </c:ext>
          </c:extLst>
        </c:ser>
        <c:ser>
          <c:idx val="6"/>
          <c:order val="6"/>
          <c:tx>
            <c:strRef>
              <c:f>Sheet1!$B$179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val>
            <c:numRef>
              <c:f>Sheet1!$C$179:$IK$179</c:f>
              <c:numCache>
                <c:formatCode>General</c:formatCode>
                <c:ptCount val="147"/>
                <c:pt idx="0">
                  <c:v>3.3860047352410119</c:v>
                </c:pt>
                <c:pt idx="1">
                  <c:v>6.4920908625348996</c:v>
                </c:pt>
                <c:pt idx="2">
                  <c:v>10.23098139085125</c:v>
                </c:pt>
                <c:pt idx="3">
                  <c:v>10.869862080731581</c:v>
                </c:pt>
                <c:pt idx="4">
                  <c:v>9.8976686171610044</c:v>
                </c:pt>
                <c:pt idx="5">
                  <c:v>9.2323251828539679</c:v>
                </c:pt>
                <c:pt idx="6">
                  <c:v>9.5173646782046575</c:v>
                </c:pt>
                <c:pt idx="7">
                  <c:v>9.5389225151002925</c:v>
                </c:pt>
                <c:pt idx="8">
                  <c:v>9.7923153029590964</c:v>
                </c:pt>
                <c:pt idx="9">
                  <c:v>9.7947342636615176</c:v>
                </c:pt>
                <c:pt idx="10">
                  <c:v>9.7749206292656083</c:v>
                </c:pt>
                <c:pt idx="11">
                  <c:v>7.5639554802355029</c:v>
                </c:pt>
                <c:pt idx="12">
                  <c:v>8.2394912873435011</c:v>
                </c:pt>
                <c:pt idx="13">
                  <c:v>5.7653570587206966</c:v>
                </c:pt>
                <c:pt idx="14">
                  <c:v>1.3001420667256263</c:v>
                </c:pt>
                <c:pt idx="15">
                  <c:v>2.1949603484311928</c:v>
                </c:pt>
                <c:pt idx="16">
                  <c:v>2.3595559675857793</c:v>
                </c:pt>
                <c:pt idx="17">
                  <c:v>0.22001778340526978</c:v>
                </c:pt>
                <c:pt idx="18">
                  <c:v>0.31435227181817682</c:v>
                </c:pt>
                <c:pt idx="19">
                  <c:v>2.2763241202746047</c:v>
                </c:pt>
                <c:pt idx="20">
                  <c:v>3.7008107578260292</c:v>
                </c:pt>
                <c:pt idx="21">
                  <c:v>2.8352843902557838</c:v>
                </c:pt>
                <c:pt idx="22">
                  <c:v>2.0859273736717303</c:v>
                </c:pt>
                <c:pt idx="23">
                  <c:v>0.53152377691521513</c:v>
                </c:pt>
                <c:pt idx="24">
                  <c:v>0.59650487256943008</c:v>
                </c:pt>
                <c:pt idx="25">
                  <c:v>1.1826114533112295</c:v>
                </c:pt>
                <c:pt idx="26">
                  <c:v>-0.12642609711869648</c:v>
                </c:pt>
                <c:pt idx="27">
                  <c:v>-4.589201532476352</c:v>
                </c:pt>
                <c:pt idx="28">
                  <c:v>-4.4150006270154574</c:v>
                </c:pt>
                <c:pt idx="29">
                  <c:v>-1.525745815850315</c:v>
                </c:pt>
                <c:pt idx="30">
                  <c:v>1.8391962918163085E-2</c:v>
                </c:pt>
                <c:pt idx="31">
                  <c:v>-2.1026696861190315</c:v>
                </c:pt>
                <c:pt idx="32">
                  <c:v>-2.3400150216060225</c:v>
                </c:pt>
                <c:pt idx="33">
                  <c:v>-3.4384279887831806</c:v>
                </c:pt>
                <c:pt idx="34">
                  <c:v>-2.7580082182868297</c:v>
                </c:pt>
                <c:pt idx="35">
                  <c:v>-1.096216467562052</c:v>
                </c:pt>
                <c:pt idx="36">
                  <c:v>-1.5223155201687064</c:v>
                </c:pt>
                <c:pt idx="37">
                  <c:v>-2.1047157082313892</c:v>
                </c:pt>
                <c:pt idx="38">
                  <c:v>-1.867475355349258</c:v>
                </c:pt>
                <c:pt idx="39">
                  <c:v>1.3995705212135234</c:v>
                </c:pt>
                <c:pt idx="40">
                  <c:v>1.774093842640206</c:v>
                </c:pt>
                <c:pt idx="41">
                  <c:v>1.5544746151399449</c:v>
                </c:pt>
                <c:pt idx="42">
                  <c:v>-0.42250555651027644</c:v>
                </c:pt>
                <c:pt idx="43">
                  <c:v>0.27844702274161892</c:v>
                </c:pt>
                <c:pt idx="44">
                  <c:v>-1.615417239683534</c:v>
                </c:pt>
                <c:pt idx="45">
                  <c:v>-1.6567917150124523</c:v>
                </c:pt>
                <c:pt idx="46">
                  <c:v>-2.0009610339406696</c:v>
                </c:pt>
                <c:pt idx="47">
                  <c:v>-4.6542411071345882</c:v>
                </c:pt>
                <c:pt idx="48">
                  <c:v>-8.772803994034529</c:v>
                </c:pt>
                <c:pt idx="49">
                  <c:v>-8.0953786003385702</c:v>
                </c:pt>
                <c:pt idx="50">
                  <c:v>-5.1581679194036223</c:v>
                </c:pt>
                <c:pt idx="51">
                  <c:v>-4.3805423007570159</c:v>
                </c:pt>
                <c:pt idx="52">
                  <c:v>-1.0227291136616998</c:v>
                </c:pt>
                <c:pt idx="53">
                  <c:v>-0.65683279124127636</c:v>
                </c:pt>
                <c:pt idx="54">
                  <c:v>-1.2617018412486463</c:v>
                </c:pt>
                <c:pt idx="55">
                  <c:v>-4.0362716847576321</c:v>
                </c:pt>
                <c:pt idx="56">
                  <c:v>-4.4485349672180314</c:v>
                </c:pt>
                <c:pt idx="57">
                  <c:v>-2.9220491996013997</c:v>
                </c:pt>
                <c:pt idx="58">
                  <c:v>-5.3316266715848437</c:v>
                </c:pt>
                <c:pt idx="59">
                  <c:v>-4.6389283026803048</c:v>
                </c:pt>
                <c:pt idx="60">
                  <c:v>-2.0815907270192184</c:v>
                </c:pt>
                <c:pt idx="61">
                  <c:v>-4.0149159463023301</c:v>
                </c:pt>
                <c:pt idx="62">
                  <c:v>-6.2275246411349992</c:v>
                </c:pt>
                <c:pt idx="63">
                  <c:v>-5.8857714133265908</c:v>
                </c:pt>
                <c:pt idx="64">
                  <c:v>-8.8523982267517862</c:v>
                </c:pt>
                <c:pt idx="65">
                  <c:v>-7.5154975238665367</c:v>
                </c:pt>
                <c:pt idx="66">
                  <c:v>-7.1155728048759732</c:v>
                </c:pt>
                <c:pt idx="67">
                  <c:v>-6.4287264594770397</c:v>
                </c:pt>
                <c:pt idx="68">
                  <c:v>-5.1271438449439959</c:v>
                </c:pt>
                <c:pt idx="69">
                  <c:v>-3.5744407731124377</c:v>
                </c:pt>
                <c:pt idx="70">
                  <c:v>-0.67293665826323568</c:v>
                </c:pt>
                <c:pt idx="71">
                  <c:v>1.9721965718191257</c:v>
                </c:pt>
                <c:pt idx="72">
                  <c:v>8.6113136346088055</c:v>
                </c:pt>
                <c:pt idx="73">
                  <c:v>9.9882702082317358</c:v>
                </c:pt>
                <c:pt idx="74">
                  <c:v>8.3365074287188943</c:v>
                </c:pt>
                <c:pt idx="75">
                  <c:v>7.9217461190005984</c:v>
                </c:pt>
                <c:pt idx="76">
                  <c:v>6.0289959572285969</c:v>
                </c:pt>
                <c:pt idx="77">
                  <c:v>3.9811556867821984</c:v>
                </c:pt>
                <c:pt idx="78">
                  <c:v>4.6080312806034156</c:v>
                </c:pt>
                <c:pt idx="79">
                  <c:v>6.5018406717089343</c:v>
                </c:pt>
                <c:pt idx="80">
                  <c:v>7.2378332256079538</c:v>
                </c:pt>
                <c:pt idx="81">
                  <c:v>5.561322027319771</c:v>
                </c:pt>
                <c:pt idx="82">
                  <c:v>7.0705744594045186</c:v>
                </c:pt>
                <c:pt idx="83">
                  <c:v>6.416796816745288</c:v>
                </c:pt>
                <c:pt idx="84">
                  <c:v>3.9114013715643972</c:v>
                </c:pt>
                <c:pt idx="85">
                  <c:v>4.062894511949187</c:v>
                </c:pt>
                <c:pt idx="86">
                  <c:v>4.4468510932708423</c:v>
                </c:pt>
                <c:pt idx="87">
                  <c:v>3.6942480979338312</c:v>
                </c:pt>
                <c:pt idx="88">
                  <c:v>6.7348758133641304</c:v>
                </c:pt>
                <c:pt idx="89">
                  <c:v>9.1500679096857205</c:v>
                </c:pt>
                <c:pt idx="90">
                  <c:v>7.6225284634126718</c:v>
                </c:pt>
                <c:pt idx="91">
                  <c:v>6.7979544406723447</c:v>
                </c:pt>
                <c:pt idx="92">
                  <c:v>6.4205560361380591</c:v>
                </c:pt>
                <c:pt idx="93">
                  <c:v>7.8728268628241862</c:v>
                </c:pt>
                <c:pt idx="94">
                  <c:v>5.5238905471855402</c:v>
                </c:pt>
                <c:pt idx="95">
                  <c:v>2.2514515478464796</c:v>
                </c:pt>
                <c:pt idx="96">
                  <c:v>-1.4602780430438584</c:v>
                </c:pt>
                <c:pt idx="97">
                  <c:v>-1.1833632053428542</c:v>
                </c:pt>
                <c:pt idx="98">
                  <c:v>0.92171996788743249</c:v>
                </c:pt>
                <c:pt idx="99">
                  <c:v>1.691693134875669</c:v>
                </c:pt>
                <c:pt idx="100">
                  <c:v>0.51917233037827704</c:v>
                </c:pt>
                <c:pt idx="101">
                  <c:v>-2.568766884835703</c:v>
                </c:pt>
                <c:pt idx="102">
                  <c:v>-1.9576917447899473</c:v>
                </c:pt>
                <c:pt idx="103">
                  <c:v>-1.5538812310049874</c:v>
                </c:pt>
                <c:pt idx="104">
                  <c:v>-2.4292003710310444</c:v>
                </c:pt>
                <c:pt idx="105">
                  <c:v>-2.0091325005033611</c:v>
                </c:pt>
                <c:pt idx="106">
                  <c:v>-1.4180653352221897</c:v>
                </c:pt>
                <c:pt idx="107">
                  <c:v>2.3700563967661794</c:v>
                </c:pt>
                <c:pt idx="108">
                  <c:v>3.7951142234539734</c:v>
                </c:pt>
                <c:pt idx="109">
                  <c:v>1.4606920247956561</c:v>
                </c:pt>
                <c:pt idx="110">
                  <c:v>-3.3061061739265978</c:v>
                </c:pt>
                <c:pt idx="111">
                  <c:v>-10.432552947077399</c:v>
                </c:pt>
                <c:pt idx="112">
                  <c:v>-11.207183991754526</c:v>
                </c:pt>
                <c:pt idx="113">
                  <c:v>-8.4146482964457316</c:v>
                </c:pt>
                <c:pt idx="114">
                  <c:v>-6.6621276437264676</c:v>
                </c:pt>
                <c:pt idx="115">
                  <c:v>-6.4400116844291828</c:v>
                </c:pt>
                <c:pt idx="116">
                  <c:v>-6.4228470837316305</c:v>
                </c:pt>
                <c:pt idx="117">
                  <c:v>-8.2565016177254194</c:v>
                </c:pt>
                <c:pt idx="118">
                  <c:v>-8.4534740833117237</c:v>
                </c:pt>
                <c:pt idx="119">
                  <c:v>-7.7867067978515445</c:v>
                </c:pt>
                <c:pt idx="120">
                  <c:v>-6.8249625593551242</c:v>
                </c:pt>
                <c:pt idx="121">
                  <c:v>-3.6607527971268135</c:v>
                </c:pt>
                <c:pt idx="122">
                  <c:v>1.667525179430474</c:v>
                </c:pt>
                <c:pt idx="123">
                  <c:v>9.1567692320474396</c:v>
                </c:pt>
                <c:pt idx="124">
                  <c:v>10.239998081316889</c:v>
                </c:pt>
                <c:pt idx="125">
                  <c:v>8.7179047677914703</c:v>
                </c:pt>
                <c:pt idx="126">
                  <c:v>8.9347332262375811</c:v>
                </c:pt>
                <c:pt idx="127">
                  <c:v>8.4053123768472293</c:v>
                </c:pt>
                <c:pt idx="128">
                  <c:v>8.8624834361196143</c:v>
                </c:pt>
                <c:pt idx="129">
                  <c:v>11.692935977426384</c:v>
                </c:pt>
                <c:pt idx="130">
                  <c:v>13.561031244487548</c:v>
                </c:pt>
                <c:pt idx="131">
                  <c:v>10.299452202520012</c:v>
                </c:pt>
                <c:pt idx="132">
                  <c:v>10.493250856896037</c:v>
                </c:pt>
                <c:pt idx="133">
                  <c:v>12.669562215181804</c:v>
                </c:pt>
                <c:pt idx="134">
                  <c:v>18.894364035899315</c:v>
                </c:pt>
                <c:pt idx="135">
                  <c:v>23.409924067392183</c:v>
                </c:pt>
                <c:pt idx="136">
                  <c:v>20.585086171896965</c:v>
                </c:pt>
                <c:pt idx="137">
                  <c:v>21.081712392148649</c:v>
                </c:pt>
                <c:pt idx="138">
                  <c:v>21.188941569890741</c:v>
                </c:pt>
                <c:pt idx="139">
                  <c:v>14.582299027206524</c:v>
                </c:pt>
                <c:pt idx="140">
                  <c:v>14.212109525991091</c:v>
                </c:pt>
                <c:pt idx="141">
                  <c:v>11.901701718591145</c:v>
                </c:pt>
                <c:pt idx="142">
                  <c:v>13.513077479671743</c:v>
                </c:pt>
                <c:pt idx="143">
                  <c:v>11.953975400303237</c:v>
                </c:pt>
                <c:pt idx="144">
                  <c:v>10.324740784664419</c:v>
                </c:pt>
                <c:pt idx="145">
                  <c:v>7.0234830639828409</c:v>
                </c:pt>
                <c:pt idx="146">
                  <c:v>1.0175559279955344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913-42BF-9C36-B8F2A3848D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7970879"/>
        <c:axId val="1587976159"/>
      </c:lineChart>
      <c:catAx>
        <c:axId val="15879708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7976159"/>
        <c:crosses val="autoZero"/>
        <c:auto val="1"/>
        <c:lblAlgn val="ctr"/>
        <c:lblOffset val="100"/>
        <c:noMultiLvlLbl val="0"/>
      </c:catAx>
      <c:valAx>
        <c:axId val="1587976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79708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'Cross-Country Indexes, Year-ove'!$A$30:$B$30</c:f>
              <c:strCache>
                <c:ptCount val="2"/>
                <c:pt idx="0">
                  <c:v>Bosnia and Herzegovina</c:v>
                </c:pt>
                <c:pt idx="1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Year-ove'!$C$30:$V$30</c:f>
              <c:numCache>
                <c:formatCode>#,##0.00</c:formatCode>
                <c:ptCount val="20"/>
                <c:pt idx="0">
                  <c:v>6.0926313465494504</c:v>
                </c:pt>
                <c:pt idx="1">
                  <c:v>3.8086579180981621</c:v>
                </c:pt>
                <c:pt idx="2">
                  <c:v>-2.4716109219372583E-2</c:v>
                </c:pt>
                <c:pt idx="3">
                  <c:v>2.6322162456986038</c:v>
                </c:pt>
                <c:pt idx="4">
                  <c:v>3.0470823917184044</c:v>
                </c:pt>
                <c:pt idx="5">
                  <c:v>1.8029950000335155</c:v>
                </c:pt>
                <c:pt idx="6">
                  <c:v>-1.4184870850791194</c:v>
                </c:pt>
                <c:pt idx="7">
                  <c:v>-0.43456064430247249</c:v>
                </c:pt>
                <c:pt idx="8">
                  <c:v>-1.325105405851515</c:v>
                </c:pt>
                <c:pt idx="9">
                  <c:v>-0.53441026164535321</c:v>
                </c:pt>
                <c:pt idx="10">
                  <c:v>0.71590106150148936</c:v>
                </c:pt>
                <c:pt idx="11">
                  <c:v>1.5817383945209578</c:v>
                </c:pt>
                <c:pt idx="12">
                  <c:v>0.2809069365906296</c:v>
                </c:pt>
                <c:pt idx="13">
                  <c:v>-1.6139217400399013</c:v>
                </c:pt>
                <c:pt idx="14">
                  <c:v>6.3450659237396607</c:v>
                </c:pt>
                <c:pt idx="15">
                  <c:v>15.828053395318872</c:v>
                </c:pt>
                <c:pt idx="16">
                  <c:v>14.748596292363489</c:v>
                </c:pt>
                <c:pt idx="17">
                  <c:v>14.113364738480266</c:v>
                </c:pt>
                <c:pt idx="18">
                  <c:v>12.868318026610146</c:v>
                </c:pt>
                <c:pt idx="19">
                  <c:v>10.312510350915041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263-42F9-BF53-8D9C6E8F2A51}"/>
            </c:ext>
          </c:extLst>
        </c:ser>
        <c:ser>
          <c:idx val="1"/>
          <c:order val="1"/>
          <c:tx>
            <c:strRef>
              <c:f>'Cross-Country Indexes, Year-ove'!$A$31:$B$31</c:f>
              <c:strCache>
                <c:ptCount val="2"/>
                <c:pt idx="0">
                  <c:v>Bosnia and Herzegovina</c:v>
                </c:pt>
                <c:pt idx="1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Year-ove'!$C$31:$V$31</c:f>
              <c:numCache>
                <c:formatCode>#,##0.00</c:formatCode>
                <c:ptCount val="20"/>
                <c:pt idx="0">
                  <c:v>11.222259776595479</c:v>
                </c:pt>
                <c:pt idx="1">
                  <c:v>5.9939708619841419</c:v>
                </c:pt>
                <c:pt idx="2">
                  <c:v>-3.0782580677063622</c:v>
                </c:pt>
                <c:pt idx="3">
                  <c:v>3.4318152761962128</c:v>
                </c:pt>
                <c:pt idx="4">
                  <c:v>3.6390555370541602</c:v>
                </c:pt>
                <c:pt idx="5">
                  <c:v>2.5445506021905264</c:v>
                </c:pt>
                <c:pt idx="6">
                  <c:v>-3.8165357485489904</c:v>
                </c:pt>
                <c:pt idx="7">
                  <c:v>-0.69763442503918116</c:v>
                </c:pt>
                <c:pt idx="8">
                  <c:v>-1.1651337401334392</c:v>
                </c:pt>
                <c:pt idx="9">
                  <c:v>-0.68212424715732989</c:v>
                </c:pt>
                <c:pt idx="10">
                  <c:v>1.7276157818488957</c:v>
                </c:pt>
                <c:pt idx="11">
                  <c:v>0.11788838090911759</c:v>
                </c:pt>
                <c:pt idx="12">
                  <c:v>1.4666998600657328</c:v>
                </c:pt>
                <c:pt idx="13">
                  <c:v>0.61872213202900994</c:v>
                </c:pt>
                <c:pt idx="14">
                  <c:v>10.578862137148031</c:v>
                </c:pt>
                <c:pt idx="15">
                  <c:v>23.403225057542947</c:v>
                </c:pt>
                <c:pt idx="16">
                  <c:v>23.237678935196108</c:v>
                </c:pt>
                <c:pt idx="17">
                  <c:v>21.96278463907673</c:v>
                </c:pt>
                <c:pt idx="18">
                  <c:v>20.788328667022746</c:v>
                </c:pt>
                <c:pt idx="19">
                  <c:v>18.973243000761073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263-42F9-BF53-8D9C6E8F2A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8982464"/>
        <c:axId val="468992544"/>
      </c:lineChart>
      <c:catAx>
        <c:axId val="46898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8992544"/>
        <c:crosses val="autoZero"/>
        <c:auto val="1"/>
        <c:lblAlgn val="ctr"/>
        <c:lblOffset val="100"/>
        <c:noMultiLvlLbl val="0"/>
      </c:catAx>
      <c:valAx>
        <c:axId val="468992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8982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="1"/>
              <a:t>Serbia: Different Items</a:t>
            </a:r>
            <a:r>
              <a:rPr lang="en-GB" b="1" baseline="0"/>
              <a:t> of CPI</a:t>
            </a:r>
            <a:endParaRPr lang="en-GB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Sheet1!$C$3:$IL$3</c:f>
            </c:numRef>
          </c:val>
          <c:smooth val="0"/>
          <c:extLst>
            <c:ext xmlns:c16="http://schemas.microsoft.com/office/drawing/2014/chart" uri="{C3380CC4-5D6E-409C-BE32-E72D297353CC}">
              <c16:uniqueId val="{00000000-5D22-49BB-A332-1E72D15A65D3}"/>
            </c:ext>
          </c:extLst>
        </c:ser>
        <c:ser>
          <c:idx val="1"/>
          <c:order val="1"/>
          <c:tx>
            <c:strRef>
              <c:f>Sheet1!$B$4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Sheet1!$C$4:$IL$4</c:f>
            </c:numRef>
          </c:val>
          <c:smooth val="0"/>
          <c:extLst>
            <c:ext xmlns:c16="http://schemas.microsoft.com/office/drawing/2014/chart" uri="{C3380CC4-5D6E-409C-BE32-E72D297353CC}">
              <c16:uniqueId val="{00000001-5D22-49BB-A332-1E72D15A65D3}"/>
            </c:ext>
          </c:extLst>
        </c:ser>
        <c:ser>
          <c:idx val="2"/>
          <c:order val="2"/>
          <c:tx>
            <c:strRef>
              <c:f>Sheet1!$B$5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Sheet1!$C$5:$IL$5</c:f>
            </c:numRef>
          </c:val>
          <c:smooth val="0"/>
          <c:extLst>
            <c:ext xmlns:c16="http://schemas.microsoft.com/office/drawing/2014/chart" uri="{C3380CC4-5D6E-409C-BE32-E72D297353CC}">
              <c16:uniqueId val="{00000002-5D22-49BB-A332-1E72D15A65D3}"/>
            </c:ext>
          </c:extLst>
        </c:ser>
        <c:ser>
          <c:idx val="3"/>
          <c:order val="3"/>
          <c:tx>
            <c:strRef>
              <c:f>Sheet1!$B$6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Sheet1!$C$6:$IL$6</c:f>
            </c:numRef>
          </c:val>
          <c:smooth val="0"/>
          <c:extLst>
            <c:ext xmlns:c16="http://schemas.microsoft.com/office/drawing/2014/chart" uri="{C3380CC4-5D6E-409C-BE32-E72D297353CC}">
              <c16:uniqueId val="{00000003-5D22-49BB-A332-1E72D15A65D3}"/>
            </c:ext>
          </c:extLst>
        </c:ser>
        <c:ser>
          <c:idx val="4"/>
          <c:order val="4"/>
          <c:tx>
            <c:strRef>
              <c:f>Sheet1!$B$7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Sheet1!$C$7:$IL$7</c:f>
            </c:numRef>
          </c:val>
          <c:smooth val="0"/>
          <c:extLst>
            <c:ext xmlns:c16="http://schemas.microsoft.com/office/drawing/2014/chart" uri="{C3380CC4-5D6E-409C-BE32-E72D297353CC}">
              <c16:uniqueId val="{00000004-5D22-49BB-A332-1E72D15A65D3}"/>
            </c:ext>
          </c:extLst>
        </c:ser>
        <c:ser>
          <c:idx val="5"/>
          <c:order val="5"/>
          <c:tx>
            <c:strRef>
              <c:f>Sheet1!$B$8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Sheet1!$C$8:$IL$8</c:f>
            </c:numRef>
          </c:val>
          <c:smooth val="0"/>
          <c:extLst>
            <c:ext xmlns:c16="http://schemas.microsoft.com/office/drawing/2014/chart" uri="{C3380CC4-5D6E-409C-BE32-E72D297353CC}">
              <c16:uniqueId val="{00000005-5D22-49BB-A332-1E72D15A65D3}"/>
            </c:ext>
          </c:extLst>
        </c:ser>
        <c:ser>
          <c:idx val="6"/>
          <c:order val="6"/>
          <c:tx>
            <c:strRef>
              <c:f>Sheet1!$B$9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Sheet1!$C$9:$IL$9</c:f>
            </c:numRef>
          </c:val>
          <c:smooth val="0"/>
          <c:extLst>
            <c:ext xmlns:c16="http://schemas.microsoft.com/office/drawing/2014/chart" uri="{C3380CC4-5D6E-409C-BE32-E72D297353CC}">
              <c16:uniqueId val="{00000006-5D22-49BB-A332-1E72D15A65D3}"/>
            </c:ext>
          </c:extLst>
        </c:ser>
        <c:ser>
          <c:idx val="7"/>
          <c:order val="7"/>
          <c:tx>
            <c:strRef>
              <c:f>Sheet1!$B$10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Sheet1!$C$10:$IL$10</c:f>
            </c:numRef>
          </c:val>
          <c:smooth val="0"/>
          <c:extLst>
            <c:ext xmlns:c16="http://schemas.microsoft.com/office/drawing/2014/chart" uri="{C3380CC4-5D6E-409C-BE32-E72D297353CC}">
              <c16:uniqueId val="{00000007-5D22-49BB-A332-1E72D15A65D3}"/>
            </c:ext>
          </c:extLst>
        </c:ser>
        <c:ser>
          <c:idx val="8"/>
          <c:order val="8"/>
          <c:tx>
            <c:strRef>
              <c:f>Sheet1!$B$11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Sheet1!$C$11:$IL$11</c:f>
            </c:numRef>
          </c:val>
          <c:smooth val="0"/>
          <c:extLst>
            <c:ext xmlns:c16="http://schemas.microsoft.com/office/drawing/2014/chart" uri="{C3380CC4-5D6E-409C-BE32-E72D297353CC}">
              <c16:uniqueId val="{00000008-5D22-49BB-A332-1E72D15A65D3}"/>
            </c:ext>
          </c:extLst>
        </c:ser>
        <c:ser>
          <c:idx val="9"/>
          <c:order val="9"/>
          <c:tx>
            <c:strRef>
              <c:f>Sheet1!$B$12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Sheet1!$C$12:$IL$12</c:f>
            </c:numRef>
          </c:val>
          <c:smooth val="0"/>
          <c:extLst>
            <c:ext xmlns:c16="http://schemas.microsoft.com/office/drawing/2014/chart" uri="{C3380CC4-5D6E-409C-BE32-E72D297353CC}">
              <c16:uniqueId val="{00000009-5D22-49BB-A332-1E72D15A65D3}"/>
            </c:ext>
          </c:extLst>
        </c:ser>
        <c:ser>
          <c:idx val="10"/>
          <c:order val="10"/>
          <c:tx>
            <c:strRef>
              <c:f>Sheet1!$B$13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Sheet1!$C$13:$IL$13</c:f>
            </c:numRef>
          </c:val>
          <c:smooth val="0"/>
          <c:extLst>
            <c:ext xmlns:c16="http://schemas.microsoft.com/office/drawing/2014/chart" uri="{C3380CC4-5D6E-409C-BE32-E72D297353CC}">
              <c16:uniqueId val="{0000000A-5D22-49BB-A332-1E72D15A65D3}"/>
            </c:ext>
          </c:extLst>
        </c:ser>
        <c:ser>
          <c:idx val="11"/>
          <c:order val="11"/>
          <c:tx>
            <c:strRef>
              <c:f>Sheet1!$B$14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Sheet1!$C$14:$IL$14</c:f>
            </c:numRef>
          </c:val>
          <c:smooth val="0"/>
          <c:extLst>
            <c:ext xmlns:c16="http://schemas.microsoft.com/office/drawing/2014/chart" uri="{C3380CC4-5D6E-409C-BE32-E72D297353CC}">
              <c16:uniqueId val="{0000000B-5D22-49BB-A332-1E72D15A65D3}"/>
            </c:ext>
          </c:extLst>
        </c:ser>
        <c:ser>
          <c:idx val="12"/>
          <c:order val="12"/>
          <c:tx>
            <c:strRef>
              <c:f>Sheet1!$B$15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Sheet1!$C$15:$IL$15</c:f>
            </c:numRef>
          </c:val>
          <c:smooth val="0"/>
          <c:extLst>
            <c:ext xmlns:c16="http://schemas.microsoft.com/office/drawing/2014/chart" uri="{C3380CC4-5D6E-409C-BE32-E72D297353CC}">
              <c16:uniqueId val="{0000000C-5D22-49BB-A332-1E72D15A65D3}"/>
            </c:ext>
          </c:extLst>
        </c:ser>
        <c:ser>
          <c:idx val="13"/>
          <c:order val="13"/>
          <c:tx>
            <c:strRef>
              <c:f>Sheet1!$B$16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Sheet1!$C$16:$IL$16</c:f>
            </c:numRef>
          </c:val>
          <c:smooth val="0"/>
          <c:extLst>
            <c:ext xmlns:c16="http://schemas.microsoft.com/office/drawing/2014/chart" uri="{C3380CC4-5D6E-409C-BE32-E72D297353CC}">
              <c16:uniqueId val="{0000000D-5D22-49BB-A332-1E72D15A65D3}"/>
            </c:ext>
          </c:extLst>
        </c:ser>
        <c:ser>
          <c:idx val="14"/>
          <c:order val="14"/>
          <c:tx>
            <c:strRef>
              <c:f>Sheet1!$B$17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Sheet1!$C$17:$IL$17</c:f>
            </c:numRef>
          </c:val>
          <c:smooth val="0"/>
          <c:extLst>
            <c:ext xmlns:c16="http://schemas.microsoft.com/office/drawing/2014/chart" uri="{C3380CC4-5D6E-409C-BE32-E72D297353CC}">
              <c16:uniqueId val="{0000000E-5D22-49BB-A332-1E72D15A65D3}"/>
            </c:ext>
          </c:extLst>
        </c:ser>
        <c:ser>
          <c:idx val="15"/>
          <c:order val="15"/>
          <c:tx>
            <c:strRef>
              <c:f>Sheet1!$B$18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Sheet1!$C$18:$IL$18</c:f>
            </c:numRef>
          </c:val>
          <c:smooth val="0"/>
          <c:extLst>
            <c:ext xmlns:c16="http://schemas.microsoft.com/office/drawing/2014/chart" uri="{C3380CC4-5D6E-409C-BE32-E72D297353CC}">
              <c16:uniqueId val="{0000000F-5D22-49BB-A332-1E72D15A65D3}"/>
            </c:ext>
          </c:extLst>
        </c:ser>
        <c:ser>
          <c:idx val="16"/>
          <c:order val="16"/>
          <c:tx>
            <c:strRef>
              <c:f>Sheet1!$B$19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Sheet1!$C$19:$IL$19</c:f>
            </c:numRef>
          </c:val>
          <c:smooth val="0"/>
          <c:extLst>
            <c:ext xmlns:c16="http://schemas.microsoft.com/office/drawing/2014/chart" uri="{C3380CC4-5D6E-409C-BE32-E72D297353CC}">
              <c16:uniqueId val="{00000010-5D22-49BB-A332-1E72D15A65D3}"/>
            </c:ext>
          </c:extLst>
        </c:ser>
        <c:ser>
          <c:idx val="17"/>
          <c:order val="17"/>
          <c:tx>
            <c:strRef>
              <c:f>Sheet1!$B$20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Sheet1!$C$20:$IL$20</c:f>
            </c:numRef>
          </c:val>
          <c:smooth val="0"/>
          <c:extLst>
            <c:ext xmlns:c16="http://schemas.microsoft.com/office/drawing/2014/chart" uri="{C3380CC4-5D6E-409C-BE32-E72D297353CC}">
              <c16:uniqueId val="{00000011-5D22-49BB-A332-1E72D15A65D3}"/>
            </c:ext>
          </c:extLst>
        </c:ser>
        <c:ser>
          <c:idx val="18"/>
          <c:order val="18"/>
          <c:tx>
            <c:strRef>
              <c:f>Sheet1!$B$21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Sheet1!$C$21:$IL$21</c:f>
            </c:numRef>
          </c:val>
          <c:smooth val="0"/>
          <c:extLst>
            <c:ext xmlns:c16="http://schemas.microsoft.com/office/drawing/2014/chart" uri="{C3380CC4-5D6E-409C-BE32-E72D297353CC}">
              <c16:uniqueId val="{00000012-5D22-49BB-A332-1E72D15A65D3}"/>
            </c:ext>
          </c:extLst>
        </c:ser>
        <c:ser>
          <c:idx val="19"/>
          <c:order val="19"/>
          <c:tx>
            <c:strRef>
              <c:f>Sheet1!$B$22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Sheet1!$C$22:$IL$22</c:f>
            </c:numRef>
          </c:val>
          <c:smooth val="0"/>
          <c:extLst>
            <c:ext xmlns:c16="http://schemas.microsoft.com/office/drawing/2014/chart" uri="{C3380CC4-5D6E-409C-BE32-E72D297353CC}">
              <c16:uniqueId val="{00000013-5D22-49BB-A332-1E72D15A65D3}"/>
            </c:ext>
          </c:extLst>
        </c:ser>
        <c:ser>
          <c:idx val="20"/>
          <c:order val="20"/>
          <c:tx>
            <c:strRef>
              <c:f>Sheet1!$B$23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Sheet1!$C$23:$IL$23</c:f>
            </c:numRef>
          </c:val>
          <c:smooth val="0"/>
          <c:extLst>
            <c:ext xmlns:c16="http://schemas.microsoft.com/office/drawing/2014/chart" uri="{C3380CC4-5D6E-409C-BE32-E72D297353CC}">
              <c16:uniqueId val="{00000014-5D22-49BB-A332-1E72D15A65D3}"/>
            </c:ext>
          </c:extLst>
        </c:ser>
        <c:ser>
          <c:idx val="21"/>
          <c:order val="21"/>
          <c:tx>
            <c:strRef>
              <c:f>Sheet1!$B$24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Sheet1!$C$24:$IL$24</c:f>
            </c:numRef>
          </c:val>
          <c:smooth val="0"/>
          <c:extLst>
            <c:ext xmlns:c16="http://schemas.microsoft.com/office/drawing/2014/chart" uri="{C3380CC4-5D6E-409C-BE32-E72D297353CC}">
              <c16:uniqueId val="{00000015-5D22-49BB-A332-1E72D15A65D3}"/>
            </c:ext>
          </c:extLst>
        </c:ser>
        <c:ser>
          <c:idx val="22"/>
          <c:order val="22"/>
          <c:tx>
            <c:strRef>
              <c:f>Sheet1!$B$25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Sheet1!$C$25:$IL$25</c:f>
            </c:numRef>
          </c:val>
          <c:smooth val="0"/>
          <c:extLst>
            <c:ext xmlns:c16="http://schemas.microsoft.com/office/drawing/2014/chart" uri="{C3380CC4-5D6E-409C-BE32-E72D297353CC}">
              <c16:uniqueId val="{00000016-5D22-49BB-A332-1E72D15A65D3}"/>
            </c:ext>
          </c:extLst>
        </c:ser>
        <c:ser>
          <c:idx val="23"/>
          <c:order val="23"/>
          <c:tx>
            <c:strRef>
              <c:f>Sheet1!$B$26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Sheet1!$C$26:$IL$26</c:f>
            </c:numRef>
          </c:val>
          <c:smooth val="0"/>
          <c:extLst>
            <c:ext xmlns:c16="http://schemas.microsoft.com/office/drawing/2014/chart" uri="{C3380CC4-5D6E-409C-BE32-E72D297353CC}">
              <c16:uniqueId val="{00000017-5D22-49BB-A332-1E72D15A65D3}"/>
            </c:ext>
          </c:extLst>
        </c:ser>
        <c:ser>
          <c:idx val="24"/>
          <c:order val="24"/>
          <c:tx>
            <c:strRef>
              <c:f>Sheet1!$B$27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Sheet1!$C$27:$IL$27</c:f>
            </c:numRef>
          </c:val>
          <c:smooth val="0"/>
          <c:extLst>
            <c:ext xmlns:c16="http://schemas.microsoft.com/office/drawing/2014/chart" uri="{C3380CC4-5D6E-409C-BE32-E72D297353CC}">
              <c16:uniqueId val="{00000018-5D22-49BB-A332-1E72D15A65D3}"/>
            </c:ext>
          </c:extLst>
        </c:ser>
        <c:ser>
          <c:idx val="25"/>
          <c:order val="25"/>
          <c:tx>
            <c:strRef>
              <c:f>Sheet1!$B$28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Sheet1!$C$28:$IL$28</c:f>
            </c:numRef>
          </c:val>
          <c:smooth val="0"/>
          <c:extLst>
            <c:ext xmlns:c16="http://schemas.microsoft.com/office/drawing/2014/chart" uri="{C3380CC4-5D6E-409C-BE32-E72D297353CC}">
              <c16:uniqueId val="{00000019-5D22-49BB-A332-1E72D15A65D3}"/>
            </c:ext>
          </c:extLst>
        </c:ser>
        <c:ser>
          <c:idx val="26"/>
          <c:order val="26"/>
          <c:tx>
            <c:strRef>
              <c:f>Sheet1!$B$29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Sheet1!$C$29:$IL$29</c:f>
            </c:numRef>
          </c:val>
          <c:smooth val="0"/>
          <c:extLst>
            <c:ext xmlns:c16="http://schemas.microsoft.com/office/drawing/2014/chart" uri="{C3380CC4-5D6E-409C-BE32-E72D297353CC}">
              <c16:uniqueId val="{0000001A-5D22-49BB-A332-1E72D15A65D3}"/>
            </c:ext>
          </c:extLst>
        </c:ser>
        <c:ser>
          <c:idx val="27"/>
          <c:order val="27"/>
          <c:tx>
            <c:strRef>
              <c:f>Sheet1!$B$30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Sheet1!$C$30:$IL$30</c:f>
            </c:numRef>
          </c:val>
          <c:smooth val="0"/>
          <c:extLst>
            <c:ext xmlns:c16="http://schemas.microsoft.com/office/drawing/2014/chart" uri="{C3380CC4-5D6E-409C-BE32-E72D297353CC}">
              <c16:uniqueId val="{0000001B-5D22-49BB-A332-1E72D15A65D3}"/>
            </c:ext>
          </c:extLst>
        </c:ser>
        <c:ser>
          <c:idx val="28"/>
          <c:order val="28"/>
          <c:tx>
            <c:strRef>
              <c:f>Sheet1!$B$31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Sheet1!$C$31:$IL$31</c:f>
            </c:numRef>
          </c:val>
          <c:smooth val="0"/>
          <c:extLst>
            <c:ext xmlns:c16="http://schemas.microsoft.com/office/drawing/2014/chart" uri="{C3380CC4-5D6E-409C-BE32-E72D297353CC}">
              <c16:uniqueId val="{0000001C-5D22-49BB-A332-1E72D15A65D3}"/>
            </c:ext>
          </c:extLst>
        </c:ser>
        <c:ser>
          <c:idx val="29"/>
          <c:order val="29"/>
          <c:tx>
            <c:strRef>
              <c:f>Sheet1!$B$32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Sheet1!$C$32:$IL$32</c:f>
            </c:numRef>
          </c:val>
          <c:smooth val="0"/>
          <c:extLst>
            <c:ext xmlns:c16="http://schemas.microsoft.com/office/drawing/2014/chart" uri="{C3380CC4-5D6E-409C-BE32-E72D297353CC}">
              <c16:uniqueId val="{0000001D-5D22-49BB-A332-1E72D15A65D3}"/>
            </c:ext>
          </c:extLst>
        </c:ser>
        <c:ser>
          <c:idx val="30"/>
          <c:order val="30"/>
          <c:tx>
            <c:strRef>
              <c:f>Sheet1!$B$33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Sheet1!$C$33:$IL$33</c:f>
            </c:numRef>
          </c:val>
          <c:smooth val="0"/>
          <c:extLst>
            <c:ext xmlns:c16="http://schemas.microsoft.com/office/drawing/2014/chart" uri="{C3380CC4-5D6E-409C-BE32-E72D297353CC}">
              <c16:uniqueId val="{0000001E-5D22-49BB-A332-1E72D15A65D3}"/>
            </c:ext>
          </c:extLst>
        </c:ser>
        <c:ser>
          <c:idx val="31"/>
          <c:order val="31"/>
          <c:tx>
            <c:strRef>
              <c:f>Sheet1!$B$34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Sheet1!$C$34:$IL$34</c:f>
            </c:numRef>
          </c:val>
          <c:smooth val="0"/>
          <c:extLst>
            <c:ext xmlns:c16="http://schemas.microsoft.com/office/drawing/2014/chart" uri="{C3380CC4-5D6E-409C-BE32-E72D297353CC}">
              <c16:uniqueId val="{0000001F-5D22-49BB-A332-1E72D15A65D3}"/>
            </c:ext>
          </c:extLst>
        </c:ser>
        <c:ser>
          <c:idx val="32"/>
          <c:order val="32"/>
          <c:tx>
            <c:strRef>
              <c:f>Sheet1!$B$35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Sheet1!$C$35:$IL$35</c:f>
            </c:numRef>
          </c:val>
          <c:smooth val="0"/>
          <c:extLst>
            <c:ext xmlns:c16="http://schemas.microsoft.com/office/drawing/2014/chart" uri="{C3380CC4-5D6E-409C-BE32-E72D297353CC}">
              <c16:uniqueId val="{00000020-5D22-49BB-A332-1E72D15A65D3}"/>
            </c:ext>
          </c:extLst>
        </c:ser>
        <c:ser>
          <c:idx val="33"/>
          <c:order val="33"/>
          <c:tx>
            <c:strRef>
              <c:f>Sheet1!$B$36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Sheet1!$C$36:$IL$36</c:f>
            </c:numRef>
          </c:val>
          <c:smooth val="0"/>
          <c:extLst>
            <c:ext xmlns:c16="http://schemas.microsoft.com/office/drawing/2014/chart" uri="{C3380CC4-5D6E-409C-BE32-E72D297353CC}">
              <c16:uniqueId val="{00000021-5D22-49BB-A332-1E72D15A65D3}"/>
            </c:ext>
          </c:extLst>
        </c:ser>
        <c:ser>
          <c:idx val="34"/>
          <c:order val="34"/>
          <c:tx>
            <c:strRef>
              <c:f>Sheet1!$B$37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Sheet1!$C$37:$IL$37</c:f>
            </c:numRef>
          </c:val>
          <c:smooth val="0"/>
          <c:extLst>
            <c:ext xmlns:c16="http://schemas.microsoft.com/office/drawing/2014/chart" uri="{C3380CC4-5D6E-409C-BE32-E72D297353CC}">
              <c16:uniqueId val="{00000022-5D22-49BB-A332-1E72D15A65D3}"/>
            </c:ext>
          </c:extLst>
        </c:ser>
        <c:ser>
          <c:idx val="35"/>
          <c:order val="35"/>
          <c:tx>
            <c:strRef>
              <c:f>Sheet1!$B$38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Sheet1!$C$38:$IL$38</c:f>
            </c:numRef>
          </c:val>
          <c:smooth val="0"/>
          <c:extLst>
            <c:ext xmlns:c16="http://schemas.microsoft.com/office/drawing/2014/chart" uri="{C3380CC4-5D6E-409C-BE32-E72D297353CC}">
              <c16:uniqueId val="{00000023-5D22-49BB-A332-1E72D15A65D3}"/>
            </c:ext>
          </c:extLst>
        </c:ser>
        <c:ser>
          <c:idx val="36"/>
          <c:order val="36"/>
          <c:tx>
            <c:strRef>
              <c:f>Sheet1!$B$39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  <a:lumOff val="30000"/>
                </a:schemeClr>
              </a:solidFill>
              <a:ln w="9525">
                <a:solidFill>
                  <a:schemeClr val="accent1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Sheet1!$C$39:$IL$39</c:f>
            </c:numRef>
          </c:val>
          <c:smooth val="0"/>
          <c:extLst>
            <c:ext xmlns:c16="http://schemas.microsoft.com/office/drawing/2014/chart" uri="{C3380CC4-5D6E-409C-BE32-E72D297353CC}">
              <c16:uniqueId val="{00000024-5D22-49BB-A332-1E72D15A65D3}"/>
            </c:ext>
          </c:extLst>
        </c:ser>
        <c:ser>
          <c:idx val="37"/>
          <c:order val="37"/>
          <c:tx>
            <c:strRef>
              <c:f>Sheet1!$B$40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  <a:lumOff val="30000"/>
                </a:schemeClr>
              </a:solidFill>
              <a:ln w="9525">
                <a:solidFill>
                  <a:schemeClr val="accent2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Sheet1!$C$40:$IL$40</c:f>
            </c:numRef>
          </c:val>
          <c:smooth val="0"/>
          <c:extLst>
            <c:ext xmlns:c16="http://schemas.microsoft.com/office/drawing/2014/chart" uri="{C3380CC4-5D6E-409C-BE32-E72D297353CC}">
              <c16:uniqueId val="{00000025-5D22-49BB-A332-1E72D15A65D3}"/>
            </c:ext>
          </c:extLst>
        </c:ser>
        <c:ser>
          <c:idx val="38"/>
          <c:order val="38"/>
          <c:tx>
            <c:strRef>
              <c:f>Sheet1!$B$41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  <a:lumOff val="30000"/>
                </a:schemeClr>
              </a:solidFill>
              <a:ln w="9525">
                <a:solidFill>
                  <a:schemeClr val="accent3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Sheet1!$C$41:$IL$41</c:f>
            </c:numRef>
          </c:val>
          <c:smooth val="0"/>
          <c:extLst>
            <c:ext xmlns:c16="http://schemas.microsoft.com/office/drawing/2014/chart" uri="{C3380CC4-5D6E-409C-BE32-E72D297353CC}">
              <c16:uniqueId val="{00000026-5D22-49BB-A332-1E72D15A65D3}"/>
            </c:ext>
          </c:extLst>
        </c:ser>
        <c:ser>
          <c:idx val="39"/>
          <c:order val="39"/>
          <c:tx>
            <c:strRef>
              <c:f>Sheet1!$B$42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  <a:lumOff val="30000"/>
                </a:schemeClr>
              </a:solidFill>
              <a:ln w="9525">
                <a:solidFill>
                  <a:schemeClr val="accent4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Sheet1!$C$42:$IL$42</c:f>
            </c:numRef>
          </c:val>
          <c:smooth val="0"/>
          <c:extLst>
            <c:ext xmlns:c16="http://schemas.microsoft.com/office/drawing/2014/chart" uri="{C3380CC4-5D6E-409C-BE32-E72D297353CC}">
              <c16:uniqueId val="{00000027-5D22-49BB-A332-1E72D15A65D3}"/>
            </c:ext>
          </c:extLst>
        </c:ser>
        <c:ser>
          <c:idx val="40"/>
          <c:order val="40"/>
          <c:tx>
            <c:strRef>
              <c:f>Sheet1!$B$43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  <a:lumOff val="30000"/>
                </a:schemeClr>
              </a:solidFill>
              <a:ln w="9525">
                <a:solidFill>
                  <a:schemeClr val="accent5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Sheet1!$C$43:$IL$43</c:f>
            </c:numRef>
          </c:val>
          <c:smooth val="0"/>
          <c:extLst>
            <c:ext xmlns:c16="http://schemas.microsoft.com/office/drawing/2014/chart" uri="{C3380CC4-5D6E-409C-BE32-E72D297353CC}">
              <c16:uniqueId val="{00000028-5D22-49BB-A332-1E72D15A65D3}"/>
            </c:ext>
          </c:extLst>
        </c:ser>
        <c:ser>
          <c:idx val="41"/>
          <c:order val="41"/>
          <c:tx>
            <c:strRef>
              <c:f>Sheet1!$B$44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  <a:lumOff val="30000"/>
                </a:schemeClr>
              </a:solidFill>
              <a:ln w="9525">
                <a:solidFill>
                  <a:schemeClr val="accent6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Sheet1!$C$44:$IL$44</c:f>
            </c:numRef>
          </c:val>
          <c:smooth val="0"/>
          <c:extLst>
            <c:ext xmlns:c16="http://schemas.microsoft.com/office/drawing/2014/chart" uri="{C3380CC4-5D6E-409C-BE32-E72D297353CC}">
              <c16:uniqueId val="{00000029-5D22-49BB-A332-1E72D15A65D3}"/>
            </c:ext>
          </c:extLst>
        </c:ser>
        <c:ser>
          <c:idx val="42"/>
          <c:order val="42"/>
          <c:tx>
            <c:strRef>
              <c:f>Sheet1!$B$45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</a:schemeClr>
              </a:solidFill>
              <a:ln w="9525">
                <a:solidFill>
                  <a:schemeClr val="accent1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Sheet1!$C$45:$IL$45</c:f>
            </c:numRef>
          </c:val>
          <c:smooth val="0"/>
          <c:extLst>
            <c:ext xmlns:c16="http://schemas.microsoft.com/office/drawing/2014/chart" uri="{C3380CC4-5D6E-409C-BE32-E72D297353CC}">
              <c16:uniqueId val="{0000002A-5D22-49BB-A332-1E72D15A65D3}"/>
            </c:ext>
          </c:extLst>
        </c:ser>
        <c:ser>
          <c:idx val="43"/>
          <c:order val="43"/>
          <c:tx>
            <c:strRef>
              <c:f>Sheet1!$B$46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</a:schemeClr>
              </a:solidFill>
              <a:ln w="9525">
                <a:solidFill>
                  <a:schemeClr val="accent2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Sheet1!$C$46:$IL$46</c:f>
            </c:numRef>
          </c:val>
          <c:smooth val="0"/>
          <c:extLst>
            <c:ext xmlns:c16="http://schemas.microsoft.com/office/drawing/2014/chart" uri="{C3380CC4-5D6E-409C-BE32-E72D297353CC}">
              <c16:uniqueId val="{0000002B-5D22-49BB-A332-1E72D15A65D3}"/>
            </c:ext>
          </c:extLst>
        </c:ser>
        <c:ser>
          <c:idx val="44"/>
          <c:order val="44"/>
          <c:tx>
            <c:strRef>
              <c:f>Sheet1!$B$47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</a:schemeClr>
              </a:solidFill>
              <a:ln w="9525">
                <a:solidFill>
                  <a:schemeClr val="accent3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Sheet1!$C$47:$IL$47</c:f>
            </c:numRef>
          </c:val>
          <c:smooth val="0"/>
          <c:extLst>
            <c:ext xmlns:c16="http://schemas.microsoft.com/office/drawing/2014/chart" uri="{C3380CC4-5D6E-409C-BE32-E72D297353CC}">
              <c16:uniqueId val="{0000002C-5D22-49BB-A332-1E72D15A65D3}"/>
            </c:ext>
          </c:extLst>
        </c:ser>
        <c:ser>
          <c:idx val="45"/>
          <c:order val="45"/>
          <c:tx>
            <c:strRef>
              <c:f>Sheet1!$B$48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</a:schemeClr>
              </a:solidFill>
              <a:ln w="9525">
                <a:solidFill>
                  <a:schemeClr val="accent4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Sheet1!$C$48:$IL$48</c:f>
            </c:numRef>
          </c:val>
          <c:smooth val="0"/>
          <c:extLst>
            <c:ext xmlns:c16="http://schemas.microsoft.com/office/drawing/2014/chart" uri="{C3380CC4-5D6E-409C-BE32-E72D297353CC}">
              <c16:uniqueId val="{0000002D-5D22-49BB-A332-1E72D15A65D3}"/>
            </c:ext>
          </c:extLst>
        </c:ser>
        <c:ser>
          <c:idx val="46"/>
          <c:order val="46"/>
          <c:tx>
            <c:strRef>
              <c:f>Sheet1!$B$49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</a:schemeClr>
              </a:solidFill>
              <a:ln w="9525">
                <a:solidFill>
                  <a:schemeClr val="accent5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Sheet1!$C$49:$IL$49</c:f>
            </c:numRef>
          </c:val>
          <c:smooth val="0"/>
          <c:extLst>
            <c:ext xmlns:c16="http://schemas.microsoft.com/office/drawing/2014/chart" uri="{C3380CC4-5D6E-409C-BE32-E72D297353CC}">
              <c16:uniqueId val="{0000002E-5D22-49BB-A332-1E72D15A65D3}"/>
            </c:ext>
          </c:extLst>
        </c:ser>
        <c:ser>
          <c:idx val="47"/>
          <c:order val="47"/>
          <c:tx>
            <c:strRef>
              <c:f>Sheet1!$B$50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</a:schemeClr>
              </a:solidFill>
              <a:ln w="9525">
                <a:solidFill>
                  <a:schemeClr val="accent6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Sheet1!$C$50:$IL$50</c:f>
            </c:numRef>
          </c:val>
          <c:smooth val="0"/>
          <c:extLst>
            <c:ext xmlns:c16="http://schemas.microsoft.com/office/drawing/2014/chart" uri="{C3380CC4-5D6E-409C-BE32-E72D297353CC}">
              <c16:uniqueId val="{0000002F-5D22-49BB-A332-1E72D15A65D3}"/>
            </c:ext>
          </c:extLst>
        </c:ser>
        <c:ser>
          <c:idx val="48"/>
          <c:order val="48"/>
          <c:tx>
            <c:strRef>
              <c:f>Sheet1!$B$51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  <a:lumOff val="50000"/>
                </a:schemeClr>
              </a:solidFill>
              <a:ln w="9525">
                <a:solidFill>
                  <a:schemeClr val="accent1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Sheet1!$C$51:$IL$51</c:f>
            </c:numRef>
          </c:val>
          <c:smooth val="0"/>
          <c:extLst>
            <c:ext xmlns:c16="http://schemas.microsoft.com/office/drawing/2014/chart" uri="{C3380CC4-5D6E-409C-BE32-E72D297353CC}">
              <c16:uniqueId val="{00000030-5D22-49BB-A332-1E72D15A65D3}"/>
            </c:ext>
          </c:extLst>
        </c:ser>
        <c:ser>
          <c:idx val="49"/>
          <c:order val="49"/>
          <c:tx>
            <c:strRef>
              <c:f>Sheet1!$B$52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  <a:lumOff val="50000"/>
                </a:schemeClr>
              </a:solidFill>
              <a:ln w="9525">
                <a:solidFill>
                  <a:schemeClr val="accent2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Sheet1!$C$52:$IL$52</c:f>
            </c:numRef>
          </c:val>
          <c:smooth val="0"/>
          <c:extLst>
            <c:ext xmlns:c16="http://schemas.microsoft.com/office/drawing/2014/chart" uri="{C3380CC4-5D6E-409C-BE32-E72D297353CC}">
              <c16:uniqueId val="{00000031-5D22-49BB-A332-1E72D15A65D3}"/>
            </c:ext>
          </c:extLst>
        </c:ser>
        <c:ser>
          <c:idx val="50"/>
          <c:order val="50"/>
          <c:tx>
            <c:strRef>
              <c:f>Sheet1!$B$53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  <a:lumOff val="50000"/>
                </a:schemeClr>
              </a:solidFill>
              <a:ln w="9525">
                <a:solidFill>
                  <a:schemeClr val="accent3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Sheet1!$C$53:$IL$53</c:f>
            </c:numRef>
          </c:val>
          <c:smooth val="0"/>
          <c:extLst>
            <c:ext xmlns:c16="http://schemas.microsoft.com/office/drawing/2014/chart" uri="{C3380CC4-5D6E-409C-BE32-E72D297353CC}">
              <c16:uniqueId val="{00000032-5D22-49BB-A332-1E72D15A65D3}"/>
            </c:ext>
          </c:extLst>
        </c:ser>
        <c:ser>
          <c:idx val="51"/>
          <c:order val="51"/>
          <c:tx>
            <c:strRef>
              <c:f>Sheet1!$B$54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  <a:lumOff val="50000"/>
                </a:schemeClr>
              </a:solidFill>
              <a:ln w="9525">
                <a:solidFill>
                  <a:schemeClr val="accent4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Sheet1!$C$54:$IL$54</c:f>
            </c:numRef>
          </c:val>
          <c:smooth val="0"/>
          <c:extLst>
            <c:ext xmlns:c16="http://schemas.microsoft.com/office/drawing/2014/chart" uri="{C3380CC4-5D6E-409C-BE32-E72D297353CC}">
              <c16:uniqueId val="{00000033-5D22-49BB-A332-1E72D15A65D3}"/>
            </c:ext>
          </c:extLst>
        </c:ser>
        <c:ser>
          <c:idx val="52"/>
          <c:order val="52"/>
          <c:tx>
            <c:strRef>
              <c:f>Sheet1!$B$55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  <a:lumOff val="50000"/>
                </a:schemeClr>
              </a:solidFill>
              <a:ln w="9525">
                <a:solidFill>
                  <a:schemeClr val="accent5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Sheet1!$C$55:$IL$55</c:f>
            </c:numRef>
          </c:val>
          <c:smooth val="0"/>
          <c:extLst>
            <c:ext xmlns:c16="http://schemas.microsoft.com/office/drawing/2014/chart" uri="{C3380CC4-5D6E-409C-BE32-E72D297353CC}">
              <c16:uniqueId val="{00000034-5D22-49BB-A332-1E72D15A65D3}"/>
            </c:ext>
          </c:extLst>
        </c:ser>
        <c:ser>
          <c:idx val="53"/>
          <c:order val="53"/>
          <c:tx>
            <c:strRef>
              <c:f>Sheet1!$B$56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  <a:lumOff val="50000"/>
                </a:schemeClr>
              </a:solidFill>
              <a:ln w="9525">
                <a:solidFill>
                  <a:schemeClr val="accent6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Sheet1!$C$56:$IL$56</c:f>
            </c:numRef>
          </c:val>
          <c:smooth val="0"/>
          <c:extLst>
            <c:ext xmlns:c16="http://schemas.microsoft.com/office/drawing/2014/chart" uri="{C3380CC4-5D6E-409C-BE32-E72D297353CC}">
              <c16:uniqueId val="{00000035-5D22-49BB-A332-1E72D15A65D3}"/>
            </c:ext>
          </c:extLst>
        </c:ser>
        <c:ser>
          <c:idx val="54"/>
          <c:order val="54"/>
          <c:tx>
            <c:strRef>
              <c:f>Sheet1!$B$57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Sheet1!$C$57:$IL$57</c:f>
            </c:numRef>
          </c:val>
          <c:smooth val="0"/>
          <c:extLst>
            <c:ext xmlns:c16="http://schemas.microsoft.com/office/drawing/2014/chart" uri="{C3380CC4-5D6E-409C-BE32-E72D297353CC}">
              <c16:uniqueId val="{00000036-5D22-49BB-A332-1E72D15A65D3}"/>
            </c:ext>
          </c:extLst>
        </c:ser>
        <c:ser>
          <c:idx val="55"/>
          <c:order val="55"/>
          <c:tx>
            <c:strRef>
              <c:f>Sheet1!$B$58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Sheet1!$C$58:$IL$58</c:f>
            </c:numRef>
          </c:val>
          <c:smooth val="0"/>
          <c:extLst>
            <c:ext xmlns:c16="http://schemas.microsoft.com/office/drawing/2014/chart" uri="{C3380CC4-5D6E-409C-BE32-E72D297353CC}">
              <c16:uniqueId val="{00000037-5D22-49BB-A332-1E72D15A65D3}"/>
            </c:ext>
          </c:extLst>
        </c:ser>
        <c:ser>
          <c:idx val="56"/>
          <c:order val="56"/>
          <c:tx>
            <c:strRef>
              <c:f>Sheet1!$B$59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Sheet1!$C$59:$IL$59</c:f>
            </c:numRef>
          </c:val>
          <c:smooth val="0"/>
          <c:extLst>
            <c:ext xmlns:c16="http://schemas.microsoft.com/office/drawing/2014/chart" uri="{C3380CC4-5D6E-409C-BE32-E72D297353CC}">
              <c16:uniqueId val="{00000038-5D22-49BB-A332-1E72D15A65D3}"/>
            </c:ext>
          </c:extLst>
        </c:ser>
        <c:ser>
          <c:idx val="57"/>
          <c:order val="57"/>
          <c:tx>
            <c:strRef>
              <c:f>Sheet1!$B$60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Sheet1!$C$60:$IL$60</c:f>
            </c:numRef>
          </c:val>
          <c:smooth val="0"/>
          <c:extLst>
            <c:ext xmlns:c16="http://schemas.microsoft.com/office/drawing/2014/chart" uri="{C3380CC4-5D6E-409C-BE32-E72D297353CC}">
              <c16:uniqueId val="{00000039-5D22-49BB-A332-1E72D15A65D3}"/>
            </c:ext>
          </c:extLst>
        </c:ser>
        <c:ser>
          <c:idx val="58"/>
          <c:order val="58"/>
          <c:tx>
            <c:strRef>
              <c:f>Sheet1!$B$61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Sheet1!$C$61:$IL$61</c:f>
            </c:numRef>
          </c:val>
          <c:smooth val="0"/>
          <c:extLst>
            <c:ext xmlns:c16="http://schemas.microsoft.com/office/drawing/2014/chart" uri="{C3380CC4-5D6E-409C-BE32-E72D297353CC}">
              <c16:uniqueId val="{0000003A-5D22-49BB-A332-1E72D15A65D3}"/>
            </c:ext>
          </c:extLst>
        </c:ser>
        <c:ser>
          <c:idx val="59"/>
          <c:order val="59"/>
          <c:tx>
            <c:strRef>
              <c:f>Sheet1!$B$62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Sheet1!$C$62:$IL$62</c:f>
            </c:numRef>
          </c:val>
          <c:smooth val="0"/>
          <c:extLst>
            <c:ext xmlns:c16="http://schemas.microsoft.com/office/drawing/2014/chart" uri="{C3380CC4-5D6E-409C-BE32-E72D297353CC}">
              <c16:uniqueId val="{0000003B-5D22-49BB-A332-1E72D15A65D3}"/>
            </c:ext>
          </c:extLst>
        </c:ser>
        <c:ser>
          <c:idx val="60"/>
          <c:order val="60"/>
          <c:tx>
            <c:strRef>
              <c:f>Sheet1!$B$63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Sheet1!$C$63:$IL$63</c:f>
            </c:numRef>
          </c:val>
          <c:smooth val="0"/>
          <c:extLst>
            <c:ext xmlns:c16="http://schemas.microsoft.com/office/drawing/2014/chart" uri="{C3380CC4-5D6E-409C-BE32-E72D297353CC}">
              <c16:uniqueId val="{0000003C-5D22-49BB-A332-1E72D15A65D3}"/>
            </c:ext>
          </c:extLst>
        </c:ser>
        <c:ser>
          <c:idx val="61"/>
          <c:order val="61"/>
          <c:tx>
            <c:strRef>
              <c:f>Sheet1!$B$64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Sheet1!$C$64:$IL$64</c:f>
            </c:numRef>
          </c:val>
          <c:smooth val="0"/>
          <c:extLst>
            <c:ext xmlns:c16="http://schemas.microsoft.com/office/drawing/2014/chart" uri="{C3380CC4-5D6E-409C-BE32-E72D297353CC}">
              <c16:uniqueId val="{0000003D-5D22-49BB-A332-1E72D15A65D3}"/>
            </c:ext>
          </c:extLst>
        </c:ser>
        <c:ser>
          <c:idx val="62"/>
          <c:order val="62"/>
          <c:tx>
            <c:strRef>
              <c:f>Sheet1!$B$65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Sheet1!$C$65:$IL$65</c:f>
            </c:numRef>
          </c:val>
          <c:smooth val="0"/>
          <c:extLst>
            <c:ext xmlns:c16="http://schemas.microsoft.com/office/drawing/2014/chart" uri="{C3380CC4-5D6E-409C-BE32-E72D297353CC}">
              <c16:uniqueId val="{0000003E-5D22-49BB-A332-1E72D15A65D3}"/>
            </c:ext>
          </c:extLst>
        </c:ser>
        <c:ser>
          <c:idx val="63"/>
          <c:order val="63"/>
          <c:tx>
            <c:strRef>
              <c:f>Sheet1!$B$66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Sheet1!$C$66:$IL$66</c:f>
            </c:numRef>
          </c:val>
          <c:smooth val="0"/>
          <c:extLst>
            <c:ext xmlns:c16="http://schemas.microsoft.com/office/drawing/2014/chart" uri="{C3380CC4-5D6E-409C-BE32-E72D297353CC}">
              <c16:uniqueId val="{0000003F-5D22-49BB-A332-1E72D15A65D3}"/>
            </c:ext>
          </c:extLst>
        </c:ser>
        <c:ser>
          <c:idx val="64"/>
          <c:order val="64"/>
          <c:tx>
            <c:strRef>
              <c:f>Sheet1!$B$67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Sheet1!$C$67:$IL$67</c:f>
            </c:numRef>
          </c:val>
          <c:smooth val="0"/>
          <c:extLst>
            <c:ext xmlns:c16="http://schemas.microsoft.com/office/drawing/2014/chart" uri="{C3380CC4-5D6E-409C-BE32-E72D297353CC}">
              <c16:uniqueId val="{00000040-5D22-49BB-A332-1E72D15A65D3}"/>
            </c:ext>
          </c:extLst>
        </c:ser>
        <c:ser>
          <c:idx val="65"/>
          <c:order val="65"/>
          <c:tx>
            <c:strRef>
              <c:f>Sheet1!$B$68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Sheet1!$C$68:$IL$68</c:f>
            </c:numRef>
          </c:val>
          <c:smooth val="0"/>
          <c:extLst>
            <c:ext xmlns:c16="http://schemas.microsoft.com/office/drawing/2014/chart" uri="{C3380CC4-5D6E-409C-BE32-E72D297353CC}">
              <c16:uniqueId val="{00000041-5D22-49BB-A332-1E72D15A65D3}"/>
            </c:ext>
          </c:extLst>
        </c:ser>
        <c:ser>
          <c:idx val="66"/>
          <c:order val="66"/>
          <c:tx>
            <c:strRef>
              <c:f>Sheet1!$B$69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Sheet1!$C$69:$IL$69</c:f>
            </c:numRef>
          </c:val>
          <c:smooth val="0"/>
          <c:extLst>
            <c:ext xmlns:c16="http://schemas.microsoft.com/office/drawing/2014/chart" uri="{C3380CC4-5D6E-409C-BE32-E72D297353CC}">
              <c16:uniqueId val="{00000042-5D22-49BB-A332-1E72D15A65D3}"/>
            </c:ext>
          </c:extLst>
        </c:ser>
        <c:ser>
          <c:idx val="67"/>
          <c:order val="67"/>
          <c:tx>
            <c:strRef>
              <c:f>Sheet1!$B$70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Sheet1!$C$70:$IL$70</c:f>
            </c:numRef>
          </c:val>
          <c:smooth val="0"/>
          <c:extLst>
            <c:ext xmlns:c16="http://schemas.microsoft.com/office/drawing/2014/chart" uri="{C3380CC4-5D6E-409C-BE32-E72D297353CC}">
              <c16:uniqueId val="{00000043-5D22-49BB-A332-1E72D15A65D3}"/>
            </c:ext>
          </c:extLst>
        </c:ser>
        <c:ser>
          <c:idx val="68"/>
          <c:order val="68"/>
          <c:tx>
            <c:strRef>
              <c:f>Sheet1!$B$71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Sheet1!$C$71:$IL$71</c:f>
            </c:numRef>
          </c:val>
          <c:smooth val="0"/>
          <c:extLst>
            <c:ext xmlns:c16="http://schemas.microsoft.com/office/drawing/2014/chart" uri="{C3380CC4-5D6E-409C-BE32-E72D297353CC}">
              <c16:uniqueId val="{00000044-5D22-49BB-A332-1E72D15A65D3}"/>
            </c:ext>
          </c:extLst>
        </c:ser>
        <c:ser>
          <c:idx val="69"/>
          <c:order val="69"/>
          <c:tx>
            <c:strRef>
              <c:f>Sheet1!$B$72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Sheet1!$C$72:$IL$72</c:f>
            </c:numRef>
          </c:val>
          <c:smooth val="0"/>
          <c:extLst>
            <c:ext xmlns:c16="http://schemas.microsoft.com/office/drawing/2014/chart" uri="{C3380CC4-5D6E-409C-BE32-E72D297353CC}">
              <c16:uniqueId val="{00000045-5D22-49BB-A332-1E72D15A65D3}"/>
            </c:ext>
          </c:extLst>
        </c:ser>
        <c:ser>
          <c:idx val="70"/>
          <c:order val="70"/>
          <c:tx>
            <c:strRef>
              <c:f>Sheet1!$B$73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Sheet1!$C$73:$IL$73</c:f>
            </c:numRef>
          </c:val>
          <c:smooth val="0"/>
          <c:extLst>
            <c:ext xmlns:c16="http://schemas.microsoft.com/office/drawing/2014/chart" uri="{C3380CC4-5D6E-409C-BE32-E72D297353CC}">
              <c16:uniqueId val="{00000046-5D22-49BB-A332-1E72D15A65D3}"/>
            </c:ext>
          </c:extLst>
        </c:ser>
        <c:ser>
          <c:idx val="71"/>
          <c:order val="71"/>
          <c:tx>
            <c:strRef>
              <c:f>Sheet1!$B$74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Sheet1!$C$74:$IL$74</c:f>
            </c:numRef>
          </c:val>
          <c:smooth val="0"/>
          <c:extLst>
            <c:ext xmlns:c16="http://schemas.microsoft.com/office/drawing/2014/chart" uri="{C3380CC4-5D6E-409C-BE32-E72D297353CC}">
              <c16:uniqueId val="{00000047-5D22-49BB-A332-1E72D15A65D3}"/>
            </c:ext>
          </c:extLst>
        </c:ser>
        <c:ser>
          <c:idx val="72"/>
          <c:order val="72"/>
          <c:tx>
            <c:strRef>
              <c:f>Sheet1!$B$75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Sheet1!$C$75:$IL$75</c:f>
            </c:numRef>
          </c:val>
          <c:smooth val="0"/>
          <c:extLst>
            <c:ext xmlns:c16="http://schemas.microsoft.com/office/drawing/2014/chart" uri="{C3380CC4-5D6E-409C-BE32-E72D297353CC}">
              <c16:uniqueId val="{00000048-5D22-49BB-A332-1E72D15A65D3}"/>
            </c:ext>
          </c:extLst>
        </c:ser>
        <c:ser>
          <c:idx val="73"/>
          <c:order val="73"/>
          <c:tx>
            <c:strRef>
              <c:f>Sheet1!$B$76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Sheet1!$C$76:$IL$76</c:f>
            </c:numRef>
          </c:val>
          <c:smooth val="0"/>
          <c:extLst>
            <c:ext xmlns:c16="http://schemas.microsoft.com/office/drawing/2014/chart" uri="{C3380CC4-5D6E-409C-BE32-E72D297353CC}">
              <c16:uniqueId val="{00000049-5D22-49BB-A332-1E72D15A65D3}"/>
            </c:ext>
          </c:extLst>
        </c:ser>
        <c:ser>
          <c:idx val="74"/>
          <c:order val="74"/>
          <c:tx>
            <c:strRef>
              <c:f>Sheet1!$B$77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Sheet1!$C$77:$IL$77</c:f>
            </c:numRef>
          </c:val>
          <c:smooth val="0"/>
          <c:extLst>
            <c:ext xmlns:c16="http://schemas.microsoft.com/office/drawing/2014/chart" uri="{C3380CC4-5D6E-409C-BE32-E72D297353CC}">
              <c16:uniqueId val="{0000004A-5D22-49BB-A332-1E72D15A65D3}"/>
            </c:ext>
          </c:extLst>
        </c:ser>
        <c:ser>
          <c:idx val="75"/>
          <c:order val="75"/>
          <c:tx>
            <c:strRef>
              <c:f>Sheet1!$B$78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Sheet1!$C$78:$IL$78</c:f>
            </c:numRef>
          </c:val>
          <c:smooth val="0"/>
          <c:extLst>
            <c:ext xmlns:c16="http://schemas.microsoft.com/office/drawing/2014/chart" uri="{C3380CC4-5D6E-409C-BE32-E72D297353CC}">
              <c16:uniqueId val="{0000004B-5D22-49BB-A332-1E72D15A65D3}"/>
            </c:ext>
          </c:extLst>
        </c:ser>
        <c:ser>
          <c:idx val="76"/>
          <c:order val="76"/>
          <c:tx>
            <c:strRef>
              <c:f>Sheet1!$B$79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Sheet1!$C$79:$IL$79</c:f>
            </c:numRef>
          </c:val>
          <c:smooth val="0"/>
          <c:extLst>
            <c:ext xmlns:c16="http://schemas.microsoft.com/office/drawing/2014/chart" uri="{C3380CC4-5D6E-409C-BE32-E72D297353CC}">
              <c16:uniqueId val="{0000004C-5D22-49BB-A332-1E72D15A65D3}"/>
            </c:ext>
          </c:extLst>
        </c:ser>
        <c:ser>
          <c:idx val="77"/>
          <c:order val="77"/>
          <c:tx>
            <c:strRef>
              <c:f>Sheet1!$B$80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Sheet1!$C$80:$IL$80</c:f>
            </c:numRef>
          </c:val>
          <c:smooth val="0"/>
          <c:extLst>
            <c:ext xmlns:c16="http://schemas.microsoft.com/office/drawing/2014/chart" uri="{C3380CC4-5D6E-409C-BE32-E72D297353CC}">
              <c16:uniqueId val="{0000004D-5D22-49BB-A332-1E72D15A65D3}"/>
            </c:ext>
          </c:extLst>
        </c:ser>
        <c:ser>
          <c:idx val="78"/>
          <c:order val="78"/>
          <c:tx>
            <c:strRef>
              <c:f>Sheet1!$B$81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Sheet1!$C$81:$IL$81</c:f>
            </c:numRef>
          </c:val>
          <c:smooth val="0"/>
          <c:extLst>
            <c:ext xmlns:c16="http://schemas.microsoft.com/office/drawing/2014/chart" uri="{C3380CC4-5D6E-409C-BE32-E72D297353CC}">
              <c16:uniqueId val="{0000004E-5D22-49BB-A332-1E72D15A65D3}"/>
            </c:ext>
          </c:extLst>
        </c:ser>
        <c:ser>
          <c:idx val="79"/>
          <c:order val="79"/>
          <c:tx>
            <c:strRef>
              <c:f>Sheet1!$B$82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Sheet1!$C$82:$IL$82</c:f>
            </c:numRef>
          </c:val>
          <c:smooth val="0"/>
          <c:extLst>
            <c:ext xmlns:c16="http://schemas.microsoft.com/office/drawing/2014/chart" uri="{C3380CC4-5D6E-409C-BE32-E72D297353CC}">
              <c16:uniqueId val="{0000004F-5D22-49BB-A332-1E72D15A65D3}"/>
            </c:ext>
          </c:extLst>
        </c:ser>
        <c:ser>
          <c:idx val="80"/>
          <c:order val="80"/>
          <c:tx>
            <c:strRef>
              <c:f>Sheet1!$B$83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Sheet1!$C$83:$IL$83</c:f>
            </c:numRef>
          </c:val>
          <c:smooth val="0"/>
          <c:extLst>
            <c:ext xmlns:c16="http://schemas.microsoft.com/office/drawing/2014/chart" uri="{C3380CC4-5D6E-409C-BE32-E72D297353CC}">
              <c16:uniqueId val="{00000050-5D22-49BB-A332-1E72D15A65D3}"/>
            </c:ext>
          </c:extLst>
        </c:ser>
        <c:ser>
          <c:idx val="81"/>
          <c:order val="81"/>
          <c:tx>
            <c:strRef>
              <c:f>Sheet1!$B$84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Sheet1!$C$84:$IL$84</c:f>
            </c:numRef>
          </c:val>
          <c:smooth val="0"/>
          <c:extLst>
            <c:ext xmlns:c16="http://schemas.microsoft.com/office/drawing/2014/chart" uri="{C3380CC4-5D6E-409C-BE32-E72D297353CC}">
              <c16:uniqueId val="{00000051-5D22-49BB-A332-1E72D15A65D3}"/>
            </c:ext>
          </c:extLst>
        </c:ser>
        <c:ser>
          <c:idx val="82"/>
          <c:order val="82"/>
          <c:tx>
            <c:strRef>
              <c:f>Sheet1!$B$85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Sheet1!$C$85:$IL$85</c:f>
            </c:numRef>
          </c:val>
          <c:smooth val="0"/>
          <c:extLst>
            <c:ext xmlns:c16="http://schemas.microsoft.com/office/drawing/2014/chart" uri="{C3380CC4-5D6E-409C-BE32-E72D297353CC}">
              <c16:uniqueId val="{00000052-5D22-49BB-A332-1E72D15A65D3}"/>
            </c:ext>
          </c:extLst>
        </c:ser>
        <c:ser>
          <c:idx val="83"/>
          <c:order val="83"/>
          <c:tx>
            <c:strRef>
              <c:f>Sheet1!$B$86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Sheet1!$C$86:$IL$86</c:f>
            </c:numRef>
          </c:val>
          <c:smooth val="0"/>
          <c:extLst>
            <c:ext xmlns:c16="http://schemas.microsoft.com/office/drawing/2014/chart" uri="{C3380CC4-5D6E-409C-BE32-E72D297353CC}">
              <c16:uniqueId val="{00000053-5D22-49BB-A332-1E72D15A65D3}"/>
            </c:ext>
          </c:extLst>
        </c:ser>
        <c:ser>
          <c:idx val="84"/>
          <c:order val="84"/>
          <c:tx>
            <c:strRef>
              <c:f>Sheet1!$B$87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Sheet1!$C$87:$IL$87</c:f>
            </c:numRef>
          </c:val>
          <c:smooth val="0"/>
          <c:extLst>
            <c:ext xmlns:c16="http://schemas.microsoft.com/office/drawing/2014/chart" uri="{C3380CC4-5D6E-409C-BE32-E72D297353CC}">
              <c16:uniqueId val="{00000054-5D22-49BB-A332-1E72D15A65D3}"/>
            </c:ext>
          </c:extLst>
        </c:ser>
        <c:ser>
          <c:idx val="85"/>
          <c:order val="85"/>
          <c:tx>
            <c:strRef>
              <c:f>Sheet1!$B$88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Sheet1!$C$88:$IL$88</c:f>
            </c:numRef>
          </c:val>
          <c:smooth val="0"/>
          <c:extLst>
            <c:ext xmlns:c16="http://schemas.microsoft.com/office/drawing/2014/chart" uri="{C3380CC4-5D6E-409C-BE32-E72D297353CC}">
              <c16:uniqueId val="{00000055-5D22-49BB-A332-1E72D15A65D3}"/>
            </c:ext>
          </c:extLst>
        </c:ser>
        <c:ser>
          <c:idx val="86"/>
          <c:order val="86"/>
          <c:tx>
            <c:strRef>
              <c:f>Sheet1!$B$89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Sheet1!$C$89:$IL$89</c:f>
            </c:numRef>
          </c:val>
          <c:smooth val="0"/>
          <c:extLst>
            <c:ext xmlns:c16="http://schemas.microsoft.com/office/drawing/2014/chart" uri="{C3380CC4-5D6E-409C-BE32-E72D297353CC}">
              <c16:uniqueId val="{00000056-5D22-49BB-A332-1E72D15A65D3}"/>
            </c:ext>
          </c:extLst>
        </c:ser>
        <c:ser>
          <c:idx val="87"/>
          <c:order val="87"/>
          <c:tx>
            <c:strRef>
              <c:f>Sheet1!$B$90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Sheet1!$C$90:$IL$90</c:f>
            </c:numRef>
          </c:val>
          <c:smooth val="0"/>
          <c:extLst>
            <c:ext xmlns:c16="http://schemas.microsoft.com/office/drawing/2014/chart" uri="{C3380CC4-5D6E-409C-BE32-E72D297353CC}">
              <c16:uniqueId val="{00000057-5D22-49BB-A332-1E72D15A65D3}"/>
            </c:ext>
          </c:extLst>
        </c:ser>
        <c:ser>
          <c:idx val="88"/>
          <c:order val="88"/>
          <c:tx>
            <c:strRef>
              <c:f>Sheet1!$B$91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Sheet1!$C$91:$IL$91</c:f>
            </c:numRef>
          </c:val>
          <c:smooth val="0"/>
          <c:extLst>
            <c:ext xmlns:c16="http://schemas.microsoft.com/office/drawing/2014/chart" uri="{C3380CC4-5D6E-409C-BE32-E72D297353CC}">
              <c16:uniqueId val="{00000058-5D22-49BB-A332-1E72D15A65D3}"/>
            </c:ext>
          </c:extLst>
        </c:ser>
        <c:ser>
          <c:idx val="89"/>
          <c:order val="89"/>
          <c:tx>
            <c:strRef>
              <c:f>Sheet1!$B$92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Sheet1!$C$92:$IL$92</c:f>
            </c:numRef>
          </c:val>
          <c:smooth val="0"/>
          <c:extLst>
            <c:ext xmlns:c16="http://schemas.microsoft.com/office/drawing/2014/chart" uri="{C3380CC4-5D6E-409C-BE32-E72D297353CC}">
              <c16:uniqueId val="{00000059-5D22-49BB-A332-1E72D15A65D3}"/>
            </c:ext>
          </c:extLst>
        </c:ser>
        <c:ser>
          <c:idx val="90"/>
          <c:order val="90"/>
          <c:tx>
            <c:strRef>
              <c:f>Sheet1!$B$93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  <a:lumOff val="30000"/>
                </a:schemeClr>
              </a:solidFill>
              <a:ln w="9525">
                <a:solidFill>
                  <a:schemeClr val="accent1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Sheet1!$C$93:$IL$93</c:f>
            </c:numRef>
          </c:val>
          <c:smooth val="0"/>
          <c:extLst>
            <c:ext xmlns:c16="http://schemas.microsoft.com/office/drawing/2014/chart" uri="{C3380CC4-5D6E-409C-BE32-E72D297353CC}">
              <c16:uniqueId val="{0000005A-5D22-49BB-A332-1E72D15A65D3}"/>
            </c:ext>
          </c:extLst>
        </c:ser>
        <c:ser>
          <c:idx val="91"/>
          <c:order val="91"/>
          <c:tx>
            <c:strRef>
              <c:f>Sheet1!$B$94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  <a:lumOff val="30000"/>
                </a:schemeClr>
              </a:solidFill>
              <a:ln w="9525">
                <a:solidFill>
                  <a:schemeClr val="accent2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Sheet1!$C$94:$IL$94</c:f>
            </c:numRef>
          </c:val>
          <c:smooth val="0"/>
          <c:extLst>
            <c:ext xmlns:c16="http://schemas.microsoft.com/office/drawing/2014/chart" uri="{C3380CC4-5D6E-409C-BE32-E72D297353CC}">
              <c16:uniqueId val="{0000005B-5D22-49BB-A332-1E72D15A65D3}"/>
            </c:ext>
          </c:extLst>
        </c:ser>
        <c:ser>
          <c:idx val="92"/>
          <c:order val="92"/>
          <c:tx>
            <c:strRef>
              <c:f>Sheet1!$B$95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  <a:lumOff val="30000"/>
                </a:schemeClr>
              </a:solidFill>
              <a:ln w="9525">
                <a:solidFill>
                  <a:schemeClr val="accent3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Sheet1!$C$95:$IL$95</c:f>
            </c:numRef>
          </c:val>
          <c:smooth val="0"/>
          <c:extLst>
            <c:ext xmlns:c16="http://schemas.microsoft.com/office/drawing/2014/chart" uri="{C3380CC4-5D6E-409C-BE32-E72D297353CC}">
              <c16:uniqueId val="{0000005C-5D22-49BB-A332-1E72D15A65D3}"/>
            </c:ext>
          </c:extLst>
        </c:ser>
        <c:ser>
          <c:idx val="93"/>
          <c:order val="93"/>
          <c:tx>
            <c:strRef>
              <c:f>Sheet1!$B$96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  <a:lumOff val="30000"/>
                </a:schemeClr>
              </a:solidFill>
              <a:ln w="9525">
                <a:solidFill>
                  <a:schemeClr val="accent4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Sheet1!$C$96:$IL$96</c:f>
            </c:numRef>
          </c:val>
          <c:smooth val="0"/>
          <c:extLst>
            <c:ext xmlns:c16="http://schemas.microsoft.com/office/drawing/2014/chart" uri="{C3380CC4-5D6E-409C-BE32-E72D297353CC}">
              <c16:uniqueId val="{0000005D-5D22-49BB-A332-1E72D15A65D3}"/>
            </c:ext>
          </c:extLst>
        </c:ser>
        <c:ser>
          <c:idx val="94"/>
          <c:order val="94"/>
          <c:tx>
            <c:strRef>
              <c:f>Sheet1!$B$97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  <a:lumOff val="30000"/>
                </a:schemeClr>
              </a:solidFill>
              <a:ln w="9525">
                <a:solidFill>
                  <a:schemeClr val="accent5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Sheet1!$C$97:$IL$97</c:f>
            </c:numRef>
          </c:val>
          <c:smooth val="0"/>
          <c:extLst>
            <c:ext xmlns:c16="http://schemas.microsoft.com/office/drawing/2014/chart" uri="{C3380CC4-5D6E-409C-BE32-E72D297353CC}">
              <c16:uniqueId val="{0000005E-5D22-49BB-A332-1E72D15A65D3}"/>
            </c:ext>
          </c:extLst>
        </c:ser>
        <c:ser>
          <c:idx val="95"/>
          <c:order val="95"/>
          <c:tx>
            <c:strRef>
              <c:f>Sheet1!$B$98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  <a:lumOff val="30000"/>
                </a:schemeClr>
              </a:solidFill>
              <a:ln w="9525">
                <a:solidFill>
                  <a:schemeClr val="accent6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Sheet1!$C$98:$IL$98</c:f>
            </c:numRef>
          </c:val>
          <c:smooth val="0"/>
          <c:extLst>
            <c:ext xmlns:c16="http://schemas.microsoft.com/office/drawing/2014/chart" uri="{C3380CC4-5D6E-409C-BE32-E72D297353CC}">
              <c16:uniqueId val="{0000005F-5D22-49BB-A332-1E72D15A65D3}"/>
            </c:ext>
          </c:extLst>
        </c:ser>
        <c:ser>
          <c:idx val="96"/>
          <c:order val="96"/>
          <c:tx>
            <c:strRef>
              <c:f>Sheet1!$B$99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</a:schemeClr>
              </a:solidFill>
              <a:ln w="9525">
                <a:solidFill>
                  <a:schemeClr val="accent1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Sheet1!$C$99:$IL$99</c:f>
            </c:numRef>
          </c:val>
          <c:smooth val="0"/>
          <c:extLst>
            <c:ext xmlns:c16="http://schemas.microsoft.com/office/drawing/2014/chart" uri="{C3380CC4-5D6E-409C-BE32-E72D297353CC}">
              <c16:uniqueId val="{00000060-5D22-49BB-A332-1E72D15A65D3}"/>
            </c:ext>
          </c:extLst>
        </c:ser>
        <c:ser>
          <c:idx val="97"/>
          <c:order val="97"/>
          <c:tx>
            <c:strRef>
              <c:f>Sheet1!$B$100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</a:schemeClr>
              </a:solidFill>
              <a:ln w="9525">
                <a:solidFill>
                  <a:schemeClr val="accent2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Sheet1!$C$100:$IL$100</c:f>
            </c:numRef>
          </c:val>
          <c:smooth val="0"/>
          <c:extLst>
            <c:ext xmlns:c16="http://schemas.microsoft.com/office/drawing/2014/chart" uri="{C3380CC4-5D6E-409C-BE32-E72D297353CC}">
              <c16:uniqueId val="{00000061-5D22-49BB-A332-1E72D15A65D3}"/>
            </c:ext>
          </c:extLst>
        </c:ser>
        <c:ser>
          <c:idx val="98"/>
          <c:order val="98"/>
          <c:tx>
            <c:strRef>
              <c:f>Sheet1!$B$101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</a:schemeClr>
              </a:solidFill>
              <a:ln w="9525">
                <a:solidFill>
                  <a:schemeClr val="accent3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Sheet1!$C$101:$IL$101</c:f>
            </c:numRef>
          </c:val>
          <c:smooth val="0"/>
          <c:extLst>
            <c:ext xmlns:c16="http://schemas.microsoft.com/office/drawing/2014/chart" uri="{C3380CC4-5D6E-409C-BE32-E72D297353CC}">
              <c16:uniqueId val="{00000062-5D22-49BB-A332-1E72D15A65D3}"/>
            </c:ext>
          </c:extLst>
        </c:ser>
        <c:ser>
          <c:idx val="99"/>
          <c:order val="99"/>
          <c:tx>
            <c:strRef>
              <c:f>Sheet1!$B$102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</a:schemeClr>
              </a:solidFill>
              <a:ln w="9525">
                <a:solidFill>
                  <a:schemeClr val="accent4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Sheet1!$C$102:$IL$102</c:f>
            </c:numRef>
          </c:val>
          <c:smooth val="0"/>
          <c:extLst>
            <c:ext xmlns:c16="http://schemas.microsoft.com/office/drawing/2014/chart" uri="{C3380CC4-5D6E-409C-BE32-E72D297353CC}">
              <c16:uniqueId val="{00000063-5D22-49BB-A332-1E72D15A65D3}"/>
            </c:ext>
          </c:extLst>
        </c:ser>
        <c:ser>
          <c:idx val="100"/>
          <c:order val="100"/>
          <c:tx>
            <c:strRef>
              <c:f>Sheet1!$B$103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</a:schemeClr>
              </a:solidFill>
              <a:ln w="9525">
                <a:solidFill>
                  <a:schemeClr val="accent5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Sheet1!$C$103:$IL$103</c:f>
            </c:numRef>
          </c:val>
          <c:smooth val="0"/>
          <c:extLst>
            <c:ext xmlns:c16="http://schemas.microsoft.com/office/drawing/2014/chart" uri="{C3380CC4-5D6E-409C-BE32-E72D297353CC}">
              <c16:uniqueId val="{00000064-5D22-49BB-A332-1E72D15A65D3}"/>
            </c:ext>
          </c:extLst>
        </c:ser>
        <c:ser>
          <c:idx val="101"/>
          <c:order val="101"/>
          <c:tx>
            <c:strRef>
              <c:f>Sheet1!$B$104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</a:schemeClr>
              </a:solidFill>
              <a:ln w="9525">
                <a:solidFill>
                  <a:schemeClr val="accent6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Sheet1!$C$104:$IL$104</c:f>
            </c:numRef>
          </c:val>
          <c:smooth val="0"/>
          <c:extLst>
            <c:ext xmlns:c16="http://schemas.microsoft.com/office/drawing/2014/chart" uri="{C3380CC4-5D6E-409C-BE32-E72D297353CC}">
              <c16:uniqueId val="{00000065-5D22-49BB-A332-1E72D15A65D3}"/>
            </c:ext>
          </c:extLst>
        </c:ser>
        <c:ser>
          <c:idx val="102"/>
          <c:order val="102"/>
          <c:tx>
            <c:strRef>
              <c:f>Sheet1!$B$105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  <a:lumOff val="50000"/>
                </a:schemeClr>
              </a:solidFill>
              <a:ln w="9525">
                <a:solidFill>
                  <a:schemeClr val="accent1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Sheet1!$C$105:$IL$105</c:f>
            </c:numRef>
          </c:val>
          <c:smooth val="0"/>
          <c:extLst>
            <c:ext xmlns:c16="http://schemas.microsoft.com/office/drawing/2014/chart" uri="{C3380CC4-5D6E-409C-BE32-E72D297353CC}">
              <c16:uniqueId val="{00000066-5D22-49BB-A332-1E72D15A65D3}"/>
            </c:ext>
          </c:extLst>
        </c:ser>
        <c:ser>
          <c:idx val="103"/>
          <c:order val="103"/>
          <c:tx>
            <c:strRef>
              <c:f>Sheet1!$B$106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  <a:lumOff val="50000"/>
                </a:schemeClr>
              </a:solidFill>
              <a:ln w="9525">
                <a:solidFill>
                  <a:schemeClr val="accent2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Sheet1!$C$106:$IL$106</c:f>
            </c:numRef>
          </c:val>
          <c:smooth val="0"/>
          <c:extLst>
            <c:ext xmlns:c16="http://schemas.microsoft.com/office/drawing/2014/chart" uri="{C3380CC4-5D6E-409C-BE32-E72D297353CC}">
              <c16:uniqueId val="{00000067-5D22-49BB-A332-1E72D15A65D3}"/>
            </c:ext>
          </c:extLst>
        </c:ser>
        <c:ser>
          <c:idx val="104"/>
          <c:order val="104"/>
          <c:tx>
            <c:strRef>
              <c:f>Sheet1!$B$107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  <a:lumOff val="50000"/>
                </a:schemeClr>
              </a:solidFill>
              <a:ln w="9525">
                <a:solidFill>
                  <a:schemeClr val="accent3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Sheet1!$C$107:$IL$107</c:f>
            </c:numRef>
          </c:val>
          <c:smooth val="0"/>
          <c:extLst>
            <c:ext xmlns:c16="http://schemas.microsoft.com/office/drawing/2014/chart" uri="{C3380CC4-5D6E-409C-BE32-E72D297353CC}">
              <c16:uniqueId val="{00000068-5D22-49BB-A332-1E72D15A65D3}"/>
            </c:ext>
          </c:extLst>
        </c:ser>
        <c:ser>
          <c:idx val="105"/>
          <c:order val="105"/>
          <c:tx>
            <c:strRef>
              <c:f>Sheet1!$B$108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  <a:lumOff val="50000"/>
                </a:schemeClr>
              </a:solidFill>
              <a:ln w="9525">
                <a:solidFill>
                  <a:schemeClr val="accent4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Sheet1!$C$108:$IL$108</c:f>
            </c:numRef>
          </c:val>
          <c:smooth val="0"/>
          <c:extLst>
            <c:ext xmlns:c16="http://schemas.microsoft.com/office/drawing/2014/chart" uri="{C3380CC4-5D6E-409C-BE32-E72D297353CC}">
              <c16:uniqueId val="{00000069-5D22-49BB-A332-1E72D15A65D3}"/>
            </c:ext>
          </c:extLst>
        </c:ser>
        <c:ser>
          <c:idx val="106"/>
          <c:order val="106"/>
          <c:tx>
            <c:strRef>
              <c:f>Sheet1!$B$109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  <a:lumOff val="50000"/>
                </a:schemeClr>
              </a:solidFill>
              <a:ln w="9525">
                <a:solidFill>
                  <a:schemeClr val="accent5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Sheet1!$C$109:$IL$109</c:f>
            </c:numRef>
          </c:val>
          <c:smooth val="0"/>
          <c:extLst>
            <c:ext xmlns:c16="http://schemas.microsoft.com/office/drawing/2014/chart" uri="{C3380CC4-5D6E-409C-BE32-E72D297353CC}">
              <c16:uniqueId val="{0000006A-5D22-49BB-A332-1E72D15A65D3}"/>
            </c:ext>
          </c:extLst>
        </c:ser>
        <c:ser>
          <c:idx val="107"/>
          <c:order val="107"/>
          <c:tx>
            <c:strRef>
              <c:f>Sheet1!$B$110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  <a:lumOff val="50000"/>
                </a:schemeClr>
              </a:solidFill>
              <a:ln w="9525">
                <a:solidFill>
                  <a:schemeClr val="accent6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Sheet1!$C$110:$IL$110</c:f>
            </c:numRef>
          </c:val>
          <c:smooth val="0"/>
          <c:extLst>
            <c:ext xmlns:c16="http://schemas.microsoft.com/office/drawing/2014/chart" uri="{C3380CC4-5D6E-409C-BE32-E72D297353CC}">
              <c16:uniqueId val="{0000006B-5D22-49BB-A332-1E72D15A65D3}"/>
            </c:ext>
          </c:extLst>
        </c:ser>
        <c:ser>
          <c:idx val="108"/>
          <c:order val="108"/>
          <c:tx>
            <c:strRef>
              <c:f>Sheet1!$B$111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Sheet1!$C$111:$IL$111</c:f>
            </c:numRef>
          </c:val>
          <c:smooth val="0"/>
          <c:extLst>
            <c:ext xmlns:c16="http://schemas.microsoft.com/office/drawing/2014/chart" uri="{C3380CC4-5D6E-409C-BE32-E72D297353CC}">
              <c16:uniqueId val="{0000006C-5D22-49BB-A332-1E72D15A65D3}"/>
            </c:ext>
          </c:extLst>
        </c:ser>
        <c:ser>
          <c:idx val="109"/>
          <c:order val="109"/>
          <c:tx>
            <c:strRef>
              <c:f>Sheet1!$B$112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Sheet1!$C$112:$IL$112</c:f>
            </c:numRef>
          </c:val>
          <c:smooth val="0"/>
          <c:extLst>
            <c:ext xmlns:c16="http://schemas.microsoft.com/office/drawing/2014/chart" uri="{C3380CC4-5D6E-409C-BE32-E72D297353CC}">
              <c16:uniqueId val="{0000006D-5D22-49BB-A332-1E72D15A65D3}"/>
            </c:ext>
          </c:extLst>
        </c:ser>
        <c:ser>
          <c:idx val="110"/>
          <c:order val="110"/>
          <c:tx>
            <c:strRef>
              <c:f>Sheet1!$B$113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Sheet1!$C$113:$IL$113</c:f>
            </c:numRef>
          </c:val>
          <c:smooth val="0"/>
          <c:extLst>
            <c:ext xmlns:c16="http://schemas.microsoft.com/office/drawing/2014/chart" uri="{C3380CC4-5D6E-409C-BE32-E72D297353CC}">
              <c16:uniqueId val="{0000006E-5D22-49BB-A332-1E72D15A65D3}"/>
            </c:ext>
          </c:extLst>
        </c:ser>
        <c:ser>
          <c:idx val="111"/>
          <c:order val="111"/>
          <c:tx>
            <c:strRef>
              <c:f>Sheet1!$B$114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Sheet1!$C$114:$IL$114</c:f>
            </c:numRef>
          </c:val>
          <c:smooth val="0"/>
          <c:extLst>
            <c:ext xmlns:c16="http://schemas.microsoft.com/office/drawing/2014/chart" uri="{C3380CC4-5D6E-409C-BE32-E72D297353CC}">
              <c16:uniqueId val="{0000006F-5D22-49BB-A332-1E72D15A65D3}"/>
            </c:ext>
          </c:extLst>
        </c:ser>
        <c:ser>
          <c:idx val="112"/>
          <c:order val="112"/>
          <c:tx>
            <c:strRef>
              <c:f>Sheet1!$B$115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Sheet1!$C$115:$IL$115</c:f>
            </c:numRef>
          </c:val>
          <c:smooth val="0"/>
          <c:extLst>
            <c:ext xmlns:c16="http://schemas.microsoft.com/office/drawing/2014/chart" uri="{C3380CC4-5D6E-409C-BE32-E72D297353CC}">
              <c16:uniqueId val="{00000070-5D22-49BB-A332-1E72D15A65D3}"/>
            </c:ext>
          </c:extLst>
        </c:ser>
        <c:ser>
          <c:idx val="113"/>
          <c:order val="113"/>
          <c:tx>
            <c:strRef>
              <c:f>Sheet1!$B$116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Sheet1!$C$116:$IL$116</c:f>
            </c:numRef>
          </c:val>
          <c:smooth val="0"/>
          <c:extLst>
            <c:ext xmlns:c16="http://schemas.microsoft.com/office/drawing/2014/chart" uri="{C3380CC4-5D6E-409C-BE32-E72D297353CC}">
              <c16:uniqueId val="{00000071-5D22-49BB-A332-1E72D15A65D3}"/>
            </c:ext>
          </c:extLst>
        </c:ser>
        <c:ser>
          <c:idx val="114"/>
          <c:order val="114"/>
          <c:tx>
            <c:strRef>
              <c:f>Sheet1!$B$117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Sheet1!$C$117:$IL$117</c:f>
            </c:numRef>
          </c:val>
          <c:smooth val="0"/>
          <c:extLst>
            <c:ext xmlns:c16="http://schemas.microsoft.com/office/drawing/2014/chart" uri="{C3380CC4-5D6E-409C-BE32-E72D297353CC}">
              <c16:uniqueId val="{00000072-5D22-49BB-A332-1E72D15A65D3}"/>
            </c:ext>
          </c:extLst>
        </c:ser>
        <c:ser>
          <c:idx val="115"/>
          <c:order val="115"/>
          <c:tx>
            <c:strRef>
              <c:f>Sheet1!$B$118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Sheet1!$C$118:$IL$118</c:f>
            </c:numRef>
          </c:val>
          <c:smooth val="0"/>
          <c:extLst>
            <c:ext xmlns:c16="http://schemas.microsoft.com/office/drawing/2014/chart" uri="{C3380CC4-5D6E-409C-BE32-E72D297353CC}">
              <c16:uniqueId val="{00000073-5D22-49BB-A332-1E72D15A65D3}"/>
            </c:ext>
          </c:extLst>
        </c:ser>
        <c:ser>
          <c:idx val="116"/>
          <c:order val="116"/>
          <c:tx>
            <c:strRef>
              <c:f>Sheet1!$B$119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Sheet1!$C$119:$IL$119</c:f>
            </c:numRef>
          </c:val>
          <c:smooth val="0"/>
          <c:extLst>
            <c:ext xmlns:c16="http://schemas.microsoft.com/office/drawing/2014/chart" uri="{C3380CC4-5D6E-409C-BE32-E72D297353CC}">
              <c16:uniqueId val="{00000074-5D22-49BB-A332-1E72D15A65D3}"/>
            </c:ext>
          </c:extLst>
        </c:ser>
        <c:ser>
          <c:idx val="117"/>
          <c:order val="117"/>
          <c:tx>
            <c:strRef>
              <c:f>Sheet1!$B$120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Sheet1!$C$120:$IL$120</c:f>
            </c:numRef>
          </c:val>
          <c:smooth val="0"/>
          <c:extLst>
            <c:ext xmlns:c16="http://schemas.microsoft.com/office/drawing/2014/chart" uri="{C3380CC4-5D6E-409C-BE32-E72D297353CC}">
              <c16:uniqueId val="{00000075-5D22-49BB-A332-1E72D15A65D3}"/>
            </c:ext>
          </c:extLst>
        </c:ser>
        <c:ser>
          <c:idx val="118"/>
          <c:order val="118"/>
          <c:tx>
            <c:strRef>
              <c:f>Sheet1!$B$121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Sheet1!$C$121:$IL$121</c:f>
            </c:numRef>
          </c:val>
          <c:smooth val="0"/>
          <c:extLst>
            <c:ext xmlns:c16="http://schemas.microsoft.com/office/drawing/2014/chart" uri="{C3380CC4-5D6E-409C-BE32-E72D297353CC}">
              <c16:uniqueId val="{00000076-5D22-49BB-A332-1E72D15A65D3}"/>
            </c:ext>
          </c:extLst>
        </c:ser>
        <c:ser>
          <c:idx val="119"/>
          <c:order val="119"/>
          <c:tx>
            <c:strRef>
              <c:f>Sheet1!$B$122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Sheet1!$C$122:$IL$122</c:f>
            </c:numRef>
          </c:val>
          <c:smooth val="0"/>
          <c:extLst>
            <c:ext xmlns:c16="http://schemas.microsoft.com/office/drawing/2014/chart" uri="{C3380CC4-5D6E-409C-BE32-E72D297353CC}">
              <c16:uniqueId val="{00000077-5D22-49BB-A332-1E72D15A65D3}"/>
            </c:ext>
          </c:extLst>
        </c:ser>
        <c:ser>
          <c:idx val="120"/>
          <c:order val="120"/>
          <c:tx>
            <c:strRef>
              <c:f>Sheet1!$B$123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Sheet1!$C$123:$IL$123</c:f>
            </c:numRef>
          </c:val>
          <c:smooth val="0"/>
          <c:extLst>
            <c:ext xmlns:c16="http://schemas.microsoft.com/office/drawing/2014/chart" uri="{C3380CC4-5D6E-409C-BE32-E72D297353CC}">
              <c16:uniqueId val="{00000078-5D22-49BB-A332-1E72D15A65D3}"/>
            </c:ext>
          </c:extLst>
        </c:ser>
        <c:ser>
          <c:idx val="121"/>
          <c:order val="121"/>
          <c:tx>
            <c:strRef>
              <c:f>Sheet1!$B$124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Sheet1!$C$124:$IL$124</c:f>
            </c:numRef>
          </c:val>
          <c:smooth val="0"/>
          <c:extLst>
            <c:ext xmlns:c16="http://schemas.microsoft.com/office/drawing/2014/chart" uri="{C3380CC4-5D6E-409C-BE32-E72D297353CC}">
              <c16:uniqueId val="{00000079-5D22-49BB-A332-1E72D15A65D3}"/>
            </c:ext>
          </c:extLst>
        </c:ser>
        <c:ser>
          <c:idx val="122"/>
          <c:order val="122"/>
          <c:tx>
            <c:strRef>
              <c:f>Sheet1!$B$125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Sheet1!$C$125:$IL$125</c:f>
            </c:numRef>
          </c:val>
          <c:smooth val="0"/>
          <c:extLst>
            <c:ext xmlns:c16="http://schemas.microsoft.com/office/drawing/2014/chart" uri="{C3380CC4-5D6E-409C-BE32-E72D297353CC}">
              <c16:uniqueId val="{0000007A-5D22-49BB-A332-1E72D15A65D3}"/>
            </c:ext>
          </c:extLst>
        </c:ser>
        <c:ser>
          <c:idx val="123"/>
          <c:order val="123"/>
          <c:tx>
            <c:strRef>
              <c:f>Sheet1!$B$126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Sheet1!$C$126:$IL$126</c:f>
            </c:numRef>
          </c:val>
          <c:smooth val="0"/>
          <c:extLst>
            <c:ext xmlns:c16="http://schemas.microsoft.com/office/drawing/2014/chart" uri="{C3380CC4-5D6E-409C-BE32-E72D297353CC}">
              <c16:uniqueId val="{0000007B-5D22-49BB-A332-1E72D15A65D3}"/>
            </c:ext>
          </c:extLst>
        </c:ser>
        <c:ser>
          <c:idx val="124"/>
          <c:order val="124"/>
          <c:tx>
            <c:strRef>
              <c:f>Sheet1!$B$127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Sheet1!$C$127:$IL$127</c:f>
            </c:numRef>
          </c:val>
          <c:smooth val="0"/>
          <c:extLst>
            <c:ext xmlns:c16="http://schemas.microsoft.com/office/drawing/2014/chart" uri="{C3380CC4-5D6E-409C-BE32-E72D297353CC}">
              <c16:uniqueId val="{0000007C-5D22-49BB-A332-1E72D15A65D3}"/>
            </c:ext>
          </c:extLst>
        </c:ser>
        <c:ser>
          <c:idx val="125"/>
          <c:order val="125"/>
          <c:tx>
            <c:strRef>
              <c:f>Sheet1!$B$128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Sheet1!$C$128:$IL$128</c:f>
            </c:numRef>
          </c:val>
          <c:smooth val="0"/>
          <c:extLst>
            <c:ext xmlns:c16="http://schemas.microsoft.com/office/drawing/2014/chart" uri="{C3380CC4-5D6E-409C-BE32-E72D297353CC}">
              <c16:uniqueId val="{0000007D-5D22-49BB-A332-1E72D15A65D3}"/>
            </c:ext>
          </c:extLst>
        </c:ser>
        <c:ser>
          <c:idx val="126"/>
          <c:order val="126"/>
          <c:tx>
            <c:strRef>
              <c:f>Sheet1!$B$129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Sheet1!$C$129:$IL$129</c:f>
            </c:numRef>
          </c:val>
          <c:smooth val="0"/>
          <c:extLst>
            <c:ext xmlns:c16="http://schemas.microsoft.com/office/drawing/2014/chart" uri="{C3380CC4-5D6E-409C-BE32-E72D297353CC}">
              <c16:uniqueId val="{0000007E-5D22-49BB-A332-1E72D15A65D3}"/>
            </c:ext>
          </c:extLst>
        </c:ser>
        <c:ser>
          <c:idx val="127"/>
          <c:order val="127"/>
          <c:tx>
            <c:strRef>
              <c:f>Sheet1!$B$130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Sheet1!$C$130:$IL$130</c:f>
            </c:numRef>
          </c:val>
          <c:smooth val="0"/>
          <c:extLst>
            <c:ext xmlns:c16="http://schemas.microsoft.com/office/drawing/2014/chart" uri="{C3380CC4-5D6E-409C-BE32-E72D297353CC}">
              <c16:uniqueId val="{0000007F-5D22-49BB-A332-1E72D15A65D3}"/>
            </c:ext>
          </c:extLst>
        </c:ser>
        <c:ser>
          <c:idx val="128"/>
          <c:order val="128"/>
          <c:tx>
            <c:strRef>
              <c:f>Sheet1!$B$131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Sheet1!$C$131:$IL$131</c:f>
            </c:numRef>
          </c:val>
          <c:smooth val="0"/>
          <c:extLst>
            <c:ext xmlns:c16="http://schemas.microsoft.com/office/drawing/2014/chart" uri="{C3380CC4-5D6E-409C-BE32-E72D297353CC}">
              <c16:uniqueId val="{00000080-5D22-49BB-A332-1E72D15A65D3}"/>
            </c:ext>
          </c:extLst>
        </c:ser>
        <c:ser>
          <c:idx val="129"/>
          <c:order val="129"/>
          <c:tx>
            <c:strRef>
              <c:f>Sheet1!$B$132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Sheet1!$C$132:$IL$132</c:f>
            </c:numRef>
          </c:val>
          <c:smooth val="0"/>
          <c:extLst>
            <c:ext xmlns:c16="http://schemas.microsoft.com/office/drawing/2014/chart" uri="{C3380CC4-5D6E-409C-BE32-E72D297353CC}">
              <c16:uniqueId val="{00000081-5D22-49BB-A332-1E72D15A65D3}"/>
            </c:ext>
          </c:extLst>
        </c:ser>
        <c:ser>
          <c:idx val="130"/>
          <c:order val="130"/>
          <c:tx>
            <c:strRef>
              <c:f>Sheet1!$B$133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Sheet1!$C$133:$IL$133</c:f>
            </c:numRef>
          </c:val>
          <c:smooth val="0"/>
          <c:extLst>
            <c:ext xmlns:c16="http://schemas.microsoft.com/office/drawing/2014/chart" uri="{C3380CC4-5D6E-409C-BE32-E72D297353CC}">
              <c16:uniqueId val="{00000082-5D22-49BB-A332-1E72D15A65D3}"/>
            </c:ext>
          </c:extLst>
        </c:ser>
        <c:ser>
          <c:idx val="131"/>
          <c:order val="131"/>
          <c:tx>
            <c:strRef>
              <c:f>Sheet1!$B$134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Sheet1!$C$134:$IL$134</c:f>
            </c:numRef>
          </c:val>
          <c:smooth val="0"/>
          <c:extLst>
            <c:ext xmlns:c16="http://schemas.microsoft.com/office/drawing/2014/chart" uri="{C3380CC4-5D6E-409C-BE32-E72D297353CC}">
              <c16:uniqueId val="{00000083-5D22-49BB-A332-1E72D15A65D3}"/>
            </c:ext>
          </c:extLst>
        </c:ser>
        <c:ser>
          <c:idx val="132"/>
          <c:order val="132"/>
          <c:tx>
            <c:strRef>
              <c:f>Sheet1!$B$135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Sheet1!$C$135:$IL$135</c:f>
            </c:numRef>
          </c:val>
          <c:smooth val="0"/>
          <c:extLst>
            <c:ext xmlns:c16="http://schemas.microsoft.com/office/drawing/2014/chart" uri="{C3380CC4-5D6E-409C-BE32-E72D297353CC}">
              <c16:uniqueId val="{00000084-5D22-49BB-A332-1E72D15A65D3}"/>
            </c:ext>
          </c:extLst>
        </c:ser>
        <c:ser>
          <c:idx val="133"/>
          <c:order val="133"/>
          <c:tx>
            <c:strRef>
              <c:f>Sheet1!$B$136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Sheet1!$C$136:$IL$136</c:f>
            </c:numRef>
          </c:val>
          <c:smooth val="0"/>
          <c:extLst>
            <c:ext xmlns:c16="http://schemas.microsoft.com/office/drawing/2014/chart" uri="{C3380CC4-5D6E-409C-BE32-E72D297353CC}">
              <c16:uniqueId val="{00000085-5D22-49BB-A332-1E72D15A65D3}"/>
            </c:ext>
          </c:extLst>
        </c:ser>
        <c:ser>
          <c:idx val="134"/>
          <c:order val="134"/>
          <c:tx>
            <c:strRef>
              <c:f>Sheet1!$B$137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Sheet1!$C$137:$IL$137</c:f>
            </c:numRef>
          </c:val>
          <c:smooth val="0"/>
          <c:extLst>
            <c:ext xmlns:c16="http://schemas.microsoft.com/office/drawing/2014/chart" uri="{C3380CC4-5D6E-409C-BE32-E72D297353CC}">
              <c16:uniqueId val="{00000086-5D22-49BB-A332-1E72D15A65D3}"/>
            </c:ext>
          </c:extLst>
        </c:ser>
        <c:ser>
          <c:idx val="135"/>
          <c:order val="135"/>
          <c:tx>
            <c:strRef>
              <c:f>Sheet1!$B$138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Sheet1!$C$138:$IL$138</c:f>
            </c:numRef>
          </c:val>
          <c:smooth val="0"/>
          <c:extLst>
            <c:ext xmlns:c16="http://schemas.microsoft.com/office/drawing/2014/chart" uri="{C3380CC4-5D6E-409C-BE32-E72D297353CC}">
              <c16:uniqueId val="{00000087-5D22-49BB-A332-1E72D15A65D3}"/>
            </c:ext>
          </c:extLst>
        </c:ser>
        <c:ser>
          <c:idx val="136"/>
          <c:order val="136"/>
          <c:tx>
            <c:strRef>
              <c:f>Sheet1!$B$139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Sheet1!$C$139:$IL$139</c:f>
            </c:numRef>
          </c:val>
          <c:smooth val="0"/>
          <c:extLst>
            <c:ext xmlns:c16="http://schemas.microsoft.com/office/drawing/2014/chart" uri="{C3380CC4-5D6E-409C-BE32-E72D297353CC}">
              <c16:uniqueId val="{00000088-5D22-49BB-A332-1E72D15A65D3}"/>
            </c:ext>
          </c:extLst>
        </c:ser>
        <c:ser>
          <c:idx val="137"/>
          <c:order val="137"/>
          <c:tx>
            <c:strRef>
              <c:f>Sheet1!$B$140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Sheet1!$C$140:$IL$140</c:f>
            </c:numRef>
          </c:val>
          <c:smooth val="0"/>
          <c:extLst>
            <c:ext xmlns:c16="http://schemas.microsoft.com/office/drawing/2014/chart" uri="{C3380CC4-5D6E-409C-BE32-E72D297353CC}">
              <c16:uniqueId val="{00000089-5D22-49BB-A332-1E72D15A65D3}"/>
            </c:ext>
          </c:extLst>
        </c:ser>
        <c:ser>
          <c:idx val="138"/>
          <c:order val="138"/>
          <c:tx>
            <c:strRef>
              <c:f>Sheet1!$B$141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Sheet1!$C$141:$IL$141</c:f>
            </c:numRef>
          </c:val>
          <c:smooth val="0"/>
          <c:extLst>
            <c:ext xmlns:c16="http://schemas.microsoft.com/office/drawing/2014/chart" uri="{C3380CC4-5D6E-409C-BE32-E72D297353CC}">
              <c16:uniqueId val="{0000008A-5D22-49BB-A332-1E72D15A65D3}"/>
            </c:ext>
          </c:extLst>
        </c:ser>
        <c:ser>
          <c:idx val="139"/>
          <c:order val="139"/>
          <c:tx>
            <c:strRef>
              <c:f>Sheet1!$B$142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Sheet1!$C$142:$IL$142</c:f>
            </c:numRef>
          </c:val>
          <c:smooth val="0"/>
          <c:extLst>
            <c:ext xmlns:c16="http://schemas.microsoft.com/office/drawing/2014/chart" uri="{C3380CC4-5D6E-409C-BE32-E72D297353CC}">
              <c16:uniqueId val="{0000008B-5D22-49BB-A332-1E72D15A65D3}"/>
            </c:ext>
          </c:extLst>
        </c:ser>
        <c:ser>
          <c:idx val="140"/>
          <c:order val="140"/>
          <c:tx>
            <c:strRef>
              <c:f>Sheet1!$B$143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Sheet1!$C$143:$IL$143</c:f>
            </c:numRef>
          </c:val>
          <c:smooth val="0"/>
          <c:extLst>
            <c:ext xmlns:c16="http://schemas.microsoft.com/office/drawing/2014/chart" uri="{C3380CC4-5D6E-409C-BE32-E72D297353CC}">
              <c16:uniqueId val="{0000008C-5D22-49BB-A332-1E72D15A65D3}"/>
            </c:ext>
          </c:extLst>
        </c:ser>
        <c:ser>
          <c:idx val="141"/>
          <c:order val="141"/>
          <c:tx>
            <c:strRef>
              <c:f>Sheet1!$B$144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Sheet1!$C$144:$IL$144</c:f>
            </c:numRef>
          </c:val>
          <c:smooth val="0"/>
          <c:extLst>
            <c:ext xmlns:c16="http://schemas.microsoft.com/office/drawing/2014/chart" uri="{C3380CC4-5D6E-409C-BE32-E72D297353CC}">
              <c16:uniqueId val="{0000008D-5D22-49BB-A332-1E72D15A65D3}"/>
            </c:ext>
          </c:extLst>
        </c:ser>
        <c:ser>
          <c:idx val="142"/>
          <c:order val="142"/>
          <c:tx>
            <c:strRef>
              <c:f>Sheet1!$B$145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Sheet1!$C$145:$IL$145</c:f>
            </c:numRef>
          </c:val>
          <c:smooth val="0"/>
          <c:extLst>
            <c:ext xmlns:c16="http://schemas.microsoft.com/office/drawing/2014/chart" uri="{C3380CC4-5D6E-409C-BE32-E72D297353CC}">
              <c16:uniqueId val="{0000008E-5D22-49BB-A332-1E72D15A65D3}"/>
            </c:ext>
          </c:extLst>
        </c:ser>
        <c:ser>
          <c:idx val="143"/>
          <c:order val="143"/>
          <c:tx>
            <c:strRef>
              <c:f>Sheet1!$B$146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Sheet1!$C$146:$IL$146</c:f>
            </c:numRef>
          </c:val>
          <c:smooth val="0"/>
          <c:extLst>
            <c:ext xmlns:c16="http://schemas.microsoft.com/office/drawing/2014/chart" uri="{C3380CC4-5D6E-409C-BE32-E72D297353CC}">
              <c16:uniqueId val="{0000008F-5D22-49BB-A332-1E72D15A65D3}"/>
            </c:ext>
          </c:extLst>
        </c:ser>
        <c:ser>
          <c:idx val="144"/>
          <c:order val="144"/>
          <c:tx>
            <c:strRef>
              <c:f>Sheet1!$B$147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  <a:lumOff val="30000"/>
                </a:schemeClr>
              </a:solidFill>
              <a:ln w="9525">
                <a:solidFill>
                  <a:schemeClr val="accent1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Sheet1!$C$147:$IL$147</c:f>
            </c:numRef>
          </c:val>
          <c:smooth val="0"/>
          <c:extLst>
            <c:ext xmlns:c16="http://schemas.microsoft.com/office/drawing/2014/chart" uri="{C3380CC4-5D6E-409C-BE32-E72D297353CC}">
              <c16:uniqueId val="{00000090-5D22-49BB-A332-1E72D15A65D3}"/>
            </c:ext>
          </c:extLst>
        </c:ser>
        <c:ser>
          <c:idx val="145"/>
          <c:order val="145"/>
          <c:tx>
            <c:strRef>
              <c:f>Sheet1!$B$148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  <a:lumOff val="30000"/>
                </a:schemeClr>
              </a:solidFill>
              <a:ln w="9525">
                <a:solidFill>
                  <a:schemeClr val="accent2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Sheet1!$C$148:$IL$148</c:f>
            </c:numRef>
          </c:val>
          <c:smooth val="0"/>
          <c:extLst>
            <c:ext xmlns:c16="http://schemas.microsoft.com/office/drawing/2014/chart" uri="{C3380CC4-5D6E-409C-BE32-E72D297353CC}">
              <c16:uniqueId val="{00000091-5D22-49BB-A332-1E72D15A65D3}"/>
            </c:ext>
          </c:extLst>
        </c:ser>
        <c:ser>
          <c:idx val="146"/>
          <c:order val="146"/>
          <c:tx>
            <c:strRef>
              <c:f>Sheet1!$B$149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  <a:lumOff val="30000"/>
                </a:schemeClr>
              </a:solidFill>
              <a:ln w="9525">
                <a:solidFill>
                  <a:schemeClr val="accent3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Sheet1!$C$149:$IL$149</c:f>
            </c:numRef>
          </c:val>
          <c:smooth val="0"/>
          <c:extLst>
            <c:ext xmlns:c16="http://schemas.microsoft.com/office/drawing/2014/chart" uri="{C3380CC4-5D6E-409C-BE32-E72D297353CC}">
              <c16:uniqueId val="{00000092-5D22-49BB-A332-1E72D15A65D3}"/>
            </c:ext>
          </c:extLst>
        </c:ser>
        <c:ser>
          <c:idx val="147"/>
          <c:order val="147"/>
          <c:tx>
            <c:strRef>
              <c:f>Sheet1!$B$150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  <a:lumOff val="30000"/>
                </a:schemeClr>
              </a:solidFill>
              <a:ln w="9525">
                <a:solidFill>
                  <a:schemeClr val="accent4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Sheet1!$C$150:$IL$150</c:f>
            </c:numRef>
          </c:val>
          <c:smooth val="0"/>
          <c:extLst>
            <c:ext xmlns:c16="http://schemas.microsoft.com/office/drawing/2014/chart" uri="{C3380CC4-5D6E-409C-BE32-E72D297353CC}">
              <c16:uniqueId val="{00000093-5D22-49BB-A332-1E72D15A65D3}"/>
            </c:ext>
          </c:extLst>
        </c:ser>
        <c:ser>
          <c:idx val="148"/>
          <c:order val="148"/>
          <c:tx>
            <c:strRef>
              <c:f>Sheet1!$B$151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  <a:lumOff val="30000"/>
                </a:schemeClr>
              </a:solidFill>
              <a:ln w="9525">
                <a:solidFill>
                  <a:schemeClr val="accent5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Sheet1!$C$151:$IL$151</c:f>
            </c:numRef>
          </c:val>
          <c:smooth val="0"/>
          <c:extLst>
            <c:ext xmlns:c16="http://schemas.microsoft.com/office/drawing/2014/chart" uri="{C3380CC4-5D6E-409C-BE32-E72D297353CC}">
              <c16:uniqueId val="{00000094-5D22-49BB-A332-1E72D15A65D3}"/>
            </c:ext>
          </c:extLst>
        </c:ser>
        <c:ser>
          <c:idx val="149"/>
          <c:order val="149"/>
          <c:tx>
            <c:strRef>
              <c:f>Sheet1!$B$152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  <a:lumOff val="30000"/>
                </a:schemeClr>
              </a:solidFill>
              <a:ln w="9525">
                <a:solidFill>
                  <a:schemeClr val="accent6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Sheet1!$C$152:$IL$152</c:f>
            </c:numRef>
          </c:val>
          <c:smooth val="0"/>
          <c:extLst>
            <c:ext xmlns:c16="http://schemas.microsoft.com/office/drawing/2014/chart" uri="{C3380CC4-5D6E-409C-BE32-E72D297353CC}">
              <c16:uniqueId val="{00000095-5D22-49BB-A332-1E72D15A65D3}"/>
            </c:ext>
          </c:extLst>
        </c:ser>
        <c:ser>
          <c:idx val="150"/>
          <c:order val="150"/>
          <c:tx>
            <c:strRef>
              <c:f>Sheet1!$B$153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</a:schemeClr>
              </a:solidFill>
              <a:ln w="9525">
                <a:solidFill>
                  <a:schemeClr val="accent1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Sheet1!$C$153:$IL$153</c:f>
            </c:numRef>
          </c:val>
          <c:smooth val="0"/>
          <c:extLst>
            <c:ext xmlns:c16="http://schemas.microsoft.com/office/drawing/2014/chart" uri="{C3380CC4-5D6E-409C-BE32-E72D297353CC}">
              <c16:uniqueId val="{00000096-5D22-49BB-A332-1E72D15A65D3}"/>
            </c:ext>
          </c:extLst>
        </c:ser>
        <c:ser>
          <c:idx val="151"/>
          <c:order val="151"/>
          <c:tx>
            <c:strRef>
              <c:f>Sheet1!$B$154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</a:schemeClr>
              </a:solidFill>
              <a:ln w="9525">
                <a:solidFill>
                  <a:schemeClr val="accent2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Sheet1!$C$154:$IL$154</c:f>
            </c:numRef>
          </c:val>
          <c:smooth val="0"/>
          <c:extLst>
            <c:ext xmlns:c16="http://schemas.microsoft.com/office/drawing/2014/chart" uri="{C3380CC4-5D6E-409C-BE32-E72D297353CC}">
              <c16:uniqueId val="{00000097-5D22-49BB-A332-1E72D15A65D3}"/>
            </c:ext>
          </c:extLst>
        </c:ser>
        <c:ser>
          <c:idx val="152"/>
          <c:order val="152"/>
          <c:tx>
            <c:strRef>
              <c:f>Sheet1!$B$155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</a:schemeClr>
              </a:solidFill>
              <a:ln w="9525">
                <a:solidFill>
                  <a:schemeClr val="accent3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Sheet1!$C$155:$IL$155</c:f>
            </c:numRef>
          </c:val>
          <c:smooth val="0"/>
          <c:extLst>
            <c:ext xmlns:c16="http://schemas.microsoft.com/office/drawing/2014/chart" uri="{C3380CC4-5D6E-409C-BE32-E72D297353CC}">
              <c16:uniqueId val="{00000098-5D22-49BB-A332-1E72D15A65D3}"/>
            </c:ext>
          </c:extLst>
        </c:ser>
        <c:ser>
          <c:idx val="153"/>
          <c:order val="153"/>
          <c:tx>
            <c:strRef>
              <c:f>Sheet1!$B$156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</a:schemeClr>
              </a:solidFill>
              <a:ln w="9525">
                <a:solidFill>
                  <a:schemeClr val="accent4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Sheet1!$C$156:$IL$156</c:f>
            </c:numRef>
          </c:val>
          <c:smooth val="0"/>
          <c:extLst>
            <c:ext xmlns:c16="http://schemas.microsoft.com/office/drawing/2014/chart" uri="{C3380CC4-5D6E-409C-BE32-E72D297353CC}">
              <c16:uniqueId val="{00000099-5D22-49BB-A332-1E72D15A65D3}"/>
            </c:ext>
          </c:extLst>
        </c:ser>
        <c:ser>
          <c:idx val="154"/>
          <c:order val="154"/>
          <c:tx>
            <c:strRef>
              <c:f>Sheet1!$B$157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</a:schemeClr>
              </a:solidFill>
              <a:ln w="9525">
                <a:solidFill>
                  <a:schemeClr val="accent5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Sheet1!$C$157:$IL$157</c:f>
            </c:numRef>
          </c:val>
          <c:smooth val="0"/>
          <c:extLst>
            <c:ext xmlns:c16="http://schemas.microsoft.com/office/drawing/2014/chart" uri="{C3380CC4-5D6E-409C-BE32-E72D297353CC}">
              <c16:uniqueId val="{0000009A-5D22-49BB-A332-1E72D15A65D3}"/>
            </c:ext>
          </c:extLst>
        </c:ser>
        <c:ser>
          <c:idx val="155"/>
          <c:order val="155"/>
          <c:tx>
            <c:strRef>
              <c:f>Sheet1!$B$158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</a:schemeClr>
              </a:solidFill>
              <a:ln w="9525">
                <a:solidFill>
                  <a:schemeClr val="accent6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Sheet1!$C$158:$IL$158</c:f>
            </c:numRef>
          </c:val>
          <c:smooth val="0"/>
          <c:extLst>
            <c:ext xmlns:c16="http://schemas.microsoft.com/office/drawing/2014/chart" uri="{C3380CC4-5D6E-409C-BE32-E72D297353CC}">
              <c16:uniqueId val="{0000009B-5D22-49BB-A332-1E72D15A65D3}"/>
            </c:ext>
          </c:extLst>
        </c:ser>
        <c:ser>
          <c:idx val="156"/>
          <c:order val="156"/>
          <c:tx>
            <c:strRef>
              <c:f>Sheet1!$B$159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  <a:lumOff val="50000"/>
                </a:schemeClr>
              </a:solidFill>
              <a:ln w="9525">
                <a:solidFill>
                  <a:schemeClr val="accent1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Sheet1!$C$159:$IL$159</c:f>
            </c:numRef>
          </c:val>
          <c:smooth val="0"/>
          <c:extLst>
            <c:ext xmlns:c16="http://schemas.microsoft.com/office/drawing/2014/chart" uri="{C3380CC4-5D6E-409C-BE32-E72D297353CC}">
              <c16:uniqueId val="{0000009C-5D22-49BB-A332-1E72D15A65D3}"/>
            </c:ext>
          </c:extLst>
        </c:ser>
        <c:ser>
          <c:idx val="157"/>
          <c:order val="157"/>
          <c:tx>
            <c:strRef>
              <c:f>Sheet1!$B$160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  <a:lumOff val="50000"/>
                </a:schemeClr>
              </a:solidFill>
              <a:ln w="9525">
                <a:solidFill>
                  <a:schemeClr val="accent2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Sheet1!$C$160:$IL$160</c:f>
            </c:numRef>
          </c:val>
          <c:smooth val="0"/>
          <c:extLst>
            <c:ext xmlns:c16="http://schemas.microsoft.com/office/drawing/2014/chart" uri="{C3380CC4-5D6E-409C-BE32-E72D297353CC}">
              <c16:uniqueId val="{0000009D-5D22-49BB-A332-1E72D15A65D3}"/>
            </c:ext>
          </c:extLst>
        </c:ser>
        <c:ser>
          <c:idx val="158"/>
          <c:order val="158"/>
          <c:tx>
            <c:strRef>
              <c:f>Sheet1!$B$161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  <a:lumOff val="50000"/>
                </a:schemeClr>
              </a:solidFill>
              <a:ln w="9525">
                <a:solidFill>
                  <a:schemeClr val="accent3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Sheet1!$C$161:$IL$161</c:f>
            </c:numRef>
          </c:val>
          <c:smooth val="0"/>
          <c:extLst>
            <c:ext xmlns:c16="http://schemas.microsoft.com/office/drawing/2014/chart" uri="{C3380CC4-5D6E-409C-BE32-E72D297353CC}">
              <c16:uniqueId val="{0000009E-5D22-49BB-A332-1E72D15A65D3}"/>
            </c:ext>
          </c:extLst>
        </c:ser>
        <c:ser>
          <c:idx val="159"/>
          <c:order val="159"/>
          <c:tx>
            <c:strRef>
              <c:f>Sheet1!$B$162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  <a:lumOff val="50000"/>
                </a:schemeClr>
              </a:solidFill>
              <a:ln w="9525">
                <a:solidFill>
                  <a:schemeClr val="accent4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Sheet1!$C$162:$IL$162</c:f>
            </c:numRef>
          </c:val>
          <c:smooth val="0"/>
          <c:extLst>
            <c:ext xmlns:c16="http://schemas.microsoft.com/office/drawing/2014/chart" uri="{C3380CC4-5D6E-409C-BE32-E72D297353CC}">
              <c16:uniqueId val="{0000009F-5D22-49BB-A332-1E72D15A65D3}"/>
            </c:ext>
          </c:extLst>
        </c:ser>
        <c:ser>
          <c:idx val="160"/>
          <c:order val="160"/>
          <c:tx>
            <c:strRef>
              <c:f>Sheet1!$B$163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  <a:lumOff val="50000"/>
                </a:schemeClr>
              </a:solidFill>
              <a:ln w="9525">
                <a:solidFill>
                  <a:schemeClr val="accent5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Sheet1!$C$163:$IL$163</c:f>
            </c:numRef>
          </c:val>
          <c:smooth val="0"/>
          <c:extLst>
            <c:ext xmlns:c16="http://schemas.microsoft.com/office/drawing/2014/chart" uri="{C3380CC4-5D6E-409C-BE32-E72D297353CC}">
              <c16:uniqueId val="{000000A0-5D22-49BB-A332-1E72D15A65D3}"/>
            </c:ext>
          </c:extLst>
        </c:ser>
        <c:ser>
          <c:idx val="161"/>
          <c:order val="161"/>
          <c:tx>
            <c:strRef>
              <c:f>Sheet1!$B$164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  <a:lumOff val="50000"/>
                </a:schemeClr>
              </a:solidFill>
              <a:ln w="9525">
                <a:solidFill>
                  <a:schemeClr val="accent6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Sheet1!$C$164:$IL$164</c:f>
            </c:numRef>
          </c:val>
          <c:smooth val="0"/>
          <c:extLst>
            <c:ext xmlns:c16="http://schemas.microsoft.com/office/drawing/2014/chart" uri="{C3380CC4-5D6E-409C-BE32-E72D297353CC}">
              <c16:uniqueId val="{000000A1-5D22-49BB-A332-1E72D15A65D3}"/>
            </c:ext>
          </c:extLst>
        </c:ser>
        <c:ser>
          <c:idx val="162"/>
          <c:order val="162"/>
          <c:tx>
            <c:strRef>
              <c:f>Sheet1!$B$165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Sheet1!$C$165:$IL$165</c:f>
            </c:numRef>
          </c:val>
          <c:smooth val="0"/>
          <c:extLst>
            <c:ext xmlns:c16="http://schemas.microsoft.com/office/drawing/2014/chart" uri="{C3380CC4-5D6E-409C-BE32-E72D297353CC}">
              <c16:uniqueId val="{000000A2-5D22-49BB-A332-1E72D15A65D3}"/>
            </c:ext>
          </c:extLst>
        </c:ser>
        <c:ser>
          <c:idx val="163"/>
          <c:order val="163"/>
          <c:tx>
            <c:strRef>
              <c:f>Sheet1!$B$166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Sheet1!$C$166:$IL$166</c:f>
            </c:numRef>
          </c:val>
          <c:smooth val="0"/>
          <c:extLst>
            <c:ext xmlns:c16="http://schemas.microsoft.com/office/drawing/2014/chart" uri="{C3380CC4-5D6E-409C-BE32-E72D297353CC}">
              <c16:uniqueId val="{000000A3-5D22-49BB-A332-1E72D15A65D3}"/>
            </c:ext>
          </c:extLst>
        </c:ser>
        <c:ser>
          <c:idx val="164"/>
          <c:order val="164"/>
          <c:tx>
            <c:strRef>
              <c:f>Sheet1!$B$167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Sheet1!$C$167:$IL$167</c:f>
            </c:numRef>
          </c:val>
          <c:smooth val="0"/>
          <c:extLst>
            <c:ext xmlns:c16="http://schemas.microsoft.com/office/drawing/2014/chart" uri="{C3380CC4-5D6E-409C-BE32-E72D297353CC}">
              <c16:uniqueId val="{000000A4-5D22-49BB-A332-1E72D15A65D3}"/>
            </c:ext>
          </c:extLst>
        </c:ser>
        <c:ser>
          <c:idx val="165"/>
          <c:order val="165"/>
          <c:tx>
            <c:strRef>
              <c:f>Sheet1!$B$168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Sheet1!$C$168:$IL$168</c:f>
            </c:numRef>
          </c:val>
          <c:smooth val="0"/>
          <c:extLst>
            <c:ext xmlns:c16="http://schemas.microsoft.com/office/drawing/2014/chart" uri="{C3380CC4-5D6E-409C-BE32-E72D297353CC}">
              <c16:uniqueId val="{000000A5-5D22-49BB-A332-1E72D15A65D3}"/>
            </c:ext>
          </c:extLst>
        </c:ser>
        <c:ser>
          <c:idx val="166"/>
          <c:order val="166"/>
          <c:tx>
            <c:strRef>
              <c:f>Sheet1!$B$169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Sheet1!$C$169:$IL$169</c:f>
            </c:numRef>
          </c:val>
          <c:smooth val="0"/>
          <c:extLst>
            <c:ext xmlns:c16="http://schemas.microsoft.com/office/drawing/2014/chart" uri="{C3380CC4-5D6E-409C-BE32-E72D297353CC}">
              <c16:uniqueId val="{000000A6-5D22-49BB-A332-1E72D15A65D3}"/>
            </c:ext>
          </c:extLst>
        </c:ser>
        <c:ser>
          <c:idx val="167"/>
          <c:order val="167"/>
          <c:tx>
            <c:strRef>
              <c:f>Sheet1!$B$170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Sheet1!$C$170:$IL$170</c:f>
            </c:numRef>
          </c:val>
          <c:smooth val="0"/>
          <c:extLst>
            <c:ext xmlns:c16="http://schemas.microsoft.com/office/drawing/2014/chart" uri="{C3380CC4-5D6E-409C-BE32-E72D297353CC}">
              <c16:uniqueId val="{000000A7-5D22-49BB-A332-1E72D15A65D3}"/>
            </c:ext>
          </c:extLst>
        </c:ser>
        <c:ser>
          <c:idx val="168"/>
          <c:order val="168"/>
          <c:tx>
            <c:strRef>
              <c:f>Sheet1!$B$171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Sheet1!$C$171:$IL$171</c:f>
            </c:numRef>
          </c:val>
          <c:smooth val="0"/>
          <c:extLst>
            <c:ext xmlns:c16="http://schemas.microsoft.com/office/drawing/2014/chart" uri="{C3380CC4-5D6E-409C-BE32-E72D297353CC}">
              <c16:uniqueId val="{000000A8-5D22-49BB-A332-1E72D15A65D3}"/>
            </c:ext>
          </c:extLst>
        </c:ser>
        <c:ser>
          <c:idx val="169"/>
          <c:order val="169"/>
          <c:tx>
            <c:strRef>
              <c:f>Sheet1!$B$172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Sheet1!$C$172:$IL$172</c:f>
            </c:numRef>
          </c:val>
          <c:smooth val="0"/>
          <c:extLst>
            <c:ext xmlns:c16="http://schemas.microsoft.com/office/drawing/2014/chart" uri="{C3380CC4-5D6E-409C-BE32-E72D297353CC}">
              <c16:uniqueId val="{000000A9-5D22-49BB-A332-1E72D15A65D3}"/>
            </c:ext>
          </c:extLst>
        </c:ser>
        <c:ser>
          <c:idx val="170"/>
          <c:order val="170"/>
          <c:tx>
            <c:strRef>
              <c:f>Sheet1!$B$173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Sheet1!$C$173:$IL$173</c:f>
            </c:numRef>
          </c:val>
          <c:smooth val="0"/>
          <c:extLst>
            <c:ext xmlns:c16="http://schemas.microsoft.com/office/drawing/2014/chart" uri="{C3380CC4-5D6E-409C-BE32-E72D297353CC}">
              <c16:uniqueId val="{000000AA-5D22-49BB-A332-1E72D15A65D3}"/>
            </c:ext>
          </c:extLst>
        </c:ser>
        <c:ser>
          <c:idx val="171"/>
          <c:order val="171"/>
          <c:tx>
            <c:strRef>
              <c:f>Sheet1!$B$174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Sheet1!$C$174:$IL$174</c:f>
            </c:numRef>
          </c:val>
          <c:smooth val="0"/>
          <c:extLst>
            <c:ext xmlns:c16="http://schemas.microsoft.com/office/drawing/2014/chart" uri="{C3380CC4-5D6E-409C-BE32-E72D297353CC}">
              <c16:uniqueId val="{000000AB-5D22-49BB-A332-1E72D15A65D3}"/>
            </c:ext>
          </c:extLst>
        </c:ser>
        <c:ser>
          <c:idx val="172"/>
          <c:order val="172"/>
          <c:tx>
            <c:strRef>
              <c:f>Sheet1!$B$175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Sheet1!$C$175:$IL$175</c:f>
            </c:numRef>
          </c:val>
          <c:smooth val="0"/>
          <c:extLst>
            <c:ext xmlns:c16="http://schemas.microsoft.com/office/drawing/2014/chart" uri="{C3380CC4-5D6E-409C-BE32-E72D297353CC}">
              <c16:uniqueId val="{000000AC-5D22-49BB-A332-1E72D15A65D3}"/>
            </c:ext>
          </c:extLst>
        </c:ser>
        <c:ser>
          <c:idx val="173"/>
          <c:order val="173"/>
          <c:tx>
            <c:strRef>
              <c:f>Sheet1!$B$176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Sheet1!$C$176:$IL$176</c:f>
            </c:numRef>
          </c:val>
          <c:smooth val="0"/>
          <c:extLst>
            <c:ext xmlns:c16="http://schemas.microsoft.com/office/drawing/2014/chart" uri="{C3380CC4-5D6E-409C-BE32-E72D297353CC}">
              <c16:uniqueId val="{000000AD-5D22-49BB-A332-1E72D15A65D3}"/>
            </c:ext>
          </c:extLst>
        </c:ser>
        <c:ser>
          <c:idx val="174"/>
          <c:order val="174"/>
          <c:tx>
            <c:strRef>
              <c:f>Sheet1!$B$177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Sheet1!$C$177:$IL$177</c:f>
            </c:numRef>
          </c:val>
          <c:smooth val="0"/>
          <c:extLst>
            <c:ext xmlns:c16="http://schemas.microsoft.com/office/drawing/2014/chart" uri="{C3380CC4-5D6E-409C-BE32-E72D297353CC}">
              <c16:uniqueId val="{000000AE-5D22-49BB-A332-1E72D15A65D3}"/>
            </c:ext>
          </c:extLst>
        </c:ser>
        <c:ser>
          <c:idx val="175"/>
          <c:order val="175"/>
          <c:tx>
            <c:strRef>
              <c:f>Sheet1!$B$178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Sheet1!$C$178:$IL$178</c:f>
            </c:numRef>
          </c:val>
          <c:smooth val="0"/>
          <c:extLst>
            <c:ext xmlns:c16="http://schemas.microsoft.com/office/drawing/2014/chart" uri="{C3380CC4-5D6E-409C-BE32-E72D297353CC}">
              <c16:uniqueId val="{000000AF-5D22-49BB-A332-1E72D15A65D3}"/>
            </c:ext>
          </c:extLst>
        </c:ser>
        <c:ser>
          <c:idx val="176"/>
          <c:order val="176"/>
          <c:tx>
            <c:strRef>
              <c:f>Sheet1!$B$179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Sheet1!$C$179:$IL$179</c:f>
            </c:numRef>
          </c:val>
          <c:smooth val="0"/>
          <c:extLst>
            <c:ext xmlns:c16="http://schemas.microsoft.com/office/drawing/2014/chart" uri="{C3380CC4-5D6E-409C-BE32-E72D297353CC}">
              <c16:uniqueId val="{000000B0-5D22-49BB-A332-1E72D15A65D3}"/>
            </c:ext>
          </c:extLst>
        </c:ser>
        <c:ser>
          <c:idx val="177"/>
          <c:order val="177"/>
          <c:tx>
            <c:strRef>
              <c:f>Sheet1!$B$180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Sheet1!$C$180:$IL$180</c:f>
            </c:numRef>
          </c:val>
          <c:smooth val="0"/>
          <c:extLst>
            <c:ext xmlns:c16="http://schemas.microsoft.com/office/drawing/2014/chart" uri="{C3380CC4-5D6E-409C-BE32-E72D297353CC}">
              <c16:uniqueId val="{000000B1-5D22-49BB-A332-1E72D15A65D3}"/>
            </c:ext>
          </c:extLst>
        </c:ser>
        <c:ser>
          <c:idx val="178"/>
          <c:order val="178"/>
          <c:tx>
            <c:strRef>
              <c:f>Sheet1!$B$181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Sheet1!$C$181:$IL$181</c:f>
            </c:numRef>
          </c:val>
          <c:smooth val="0"/>
          <c:extLst>
            <c:ext xmlns:c16="http://schemas.microsoft.com/office/drawing/2014/chart" uri="{C3380CC4-5D6E-409C-BE32-E72D297353CC}">
              <c16:uniqueId val="{000000B2-5D22-49BB-A332-1E72D15A65D3}"/>
            </c:ext>
          </c:extLst>
        </c:ser>
        <c:ser>
          <c:idx val="179"/>
          <c:order val="179"/>
          <c:tx>
            <c:strRef>
              <c:f>Sheet1!$B$182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Sheet1!$C$182:$IL$182</c:f>
            </c:numRef>
          </c:val>
          <c:smooth val="0"/>
          <c:extLst>
            <c:ext xmlns:c16="http://schemas.microsoft.com/office/drawing/2014/chart" uri="{C3380CC4-5D6E-409C-BE32-E72D297353CC}">
              <c16:uniqueId val="{000000B3-5D22-49BB-A332-1E72D15A65D3}"/>
            </c:ext>
          </c:extLst>
        </c:ser>
        <c:ser>
          <c:idx val="180"/>
          <c:order val="180"/>
          <c:tx>
            <c:strRef>
              <c:f>Sheet1!$B$183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Sheet1!$C$183:$IL$183</c:f>
            </c:numRef>
          </c:val>
          <c:smooth val="0"/>
          <c:extLst>
            <c:ext xmlns:c16="http://schemas.microsoft.com/office/drawing/2014/chart" uri="{C3380CC4-5D6E-409C-BE32-E72D297353CC}">
              <c16:uniqueId val="{000000B4-5D22-49BB-A332-1E72D15A65D3}"/>
            </c:ext>
          </c:extLst>
        </c:ser>
        <c:ser>
          <c:idx val="181"/>
          <c:order val="181"/>
          <c:tx>
            <c:strRef>
              <c:f>Sheet1!$B$184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Sheet1!$C$184:$IL$184</c:f>
            </c:numRef>
          </c:val>
          <c:smooth val="0"/>
          <c:extLst>
            <c:ext xmlns:c16="http://schemas.microsoft.com/office/drawing/2014/chart" uri="{C3380CC4-5D6E-409C-BE32-E72D297353CC}">
              <c16:uniqueId val="{000000B5-5D22-49BB-A332-1E72D15A65D3}"/>
            </c:ext>
          </c:extLst>
        </c:ser>
        <c:ser>
          <c:idx val="182"/>
          <c:order val="182"/>
          <c:tx>
            <c:strRef>
              <c:f>Sheet1!$B$185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Sheet1!$C$185:$IL$185</c:f>
            </c:numRef>
          </c:val>
          <c:smooth val="0"/>
          <c:extLst>
            <c:ext xmlns:c16="http://schemas.microsoft.com/office/drawing/2014/chart" uri="{C3380CC4-5D6E-409C-BE32-E72D297353CC}">
              <c16:uniqueId val="{000000B6-5D22-49BB-A332-1E72D15A65D3}"/>
            </c:ext>
          </c:extLst>
        </c:ser>
        <c:ser>
          <c:idx val="183"/>
          <c:order val="183"/>
          <c:tx>
            <c:strRef>
              <c:f>Sheet1!$B$186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Sheet1!$C$186:$IL$186</c:f>
            </c:numRef>
          </c:val>
          <c:smooth val="0"/>
          <c:extLst>
            <c:ext xmlns:c16="http://schemas.microsoft.com/office/drawing/2014/chart" uri="{C3380CC4-5D6E-409C-BE32-E72D297353CC}">
              <c16:uniqueId val="{000000B7-5D22-49BB-A332-1E72D15A65D3}"/>
            </c:ext>
          </c:extLst>
        </c:ser>
        <c:ser>
          <c:idx val="184"/>
          <c:order val="184"/>
          <c:tx>
            <c:strRef>
              <c:f>Sheet1!$B$187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Sheet1!$C$187:$IL$187</c:f>
            </c:numRef>
          </c:val>
          <c:smooth val="0"/>
          <c:extLst>
            <c:ext xmlns:c16="http://schemas.microsoft.com/office/drawing/2014/chart" uri="{C3380CC4-5D6E-409C-BE32-E72D297353CC}">
              <c16:uniqueId val="{000000B8-5D22-49BB-A332-1E72D15A65D3}"/>
            </c:ext>
          </c:extLst>
        </c:ser>
        <c:ser>
          <c:idx val="185"/>
          <c:order val="185"/>
          <c:tx>
            <c:strRef>
              <c:f>Sheet1!$B$188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Sheet1!$C$188:$IL$188</c:f>
            </c:numRef>
          </c:val>
          <c:smooth val="0"/>
          <c:extLst>
            <c:ext xmlns:c16="http://schemas.microsoft.com/office/drawing/2014/chart" uri="{C3380CC4-5D6E-409C-BE32-E72D297353CC}">
              <c16:uniqueId val="{000000B9-5D22-49BB-A332-1E72D15A65D3}"/>
            </c:ext>
          </c:extLst>
        </c:ser>
        <c:ser>
          <c:idx val="186"/>
          <c:order val="186"/>
          <c:tx>
            <c:strRef>
              <c:f>Sheet1!$B$189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Sheet1!$C$189:$IL$189</c:f>
            </c:numRef>
          </c:val>
          <c:smooth val="0"/>
          <c:extLst>
            <c:ext xmlns:c16="http://schemas.microsoft.com/office/drawing/2014/chart" uri="{C3380CC4-5D6E-409C-BE32-E72D297353CC}">
              <c16:uniqueId val="{000000BA-5D22-49BB-A332-1E72D15A65D3}"/>
            </c:ext>
          </c:extLst>
        </c:ser>
        <c:ser>
          <c:idx val="187"/>
          <c:order val="187"/>
          <c:tx>
            <c:strRef>
              <c:f>Sheet1!$B$190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Sheet1!$C$190:$IL$190</c:f>
            </c:numRef>
          </c:val>
          <c:smooth val="0"/>
          <c:extLst>
            <c:ext xmlns:c16="http://schemas.microsoft.com/office/drawing/2014/chart" uri="{C3380CC4-5D6E-409C-BE32-E72D297353CC}">
              <c16:uniqueId val="{000000BB-5D22-49BB-A332-1E72D15A65D3}"/>
            </c:ext>
          </c:extLst>
        </c:ser>
        <c:ser>
          <c:idx val="188"/>
          <c:order val="188"/>
          <c:tx>
            <c:strRef>
              <c:f>Sheet1!$B$191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Sheet1!$C$191:$IL$191</c:f>
            </c:numRef>
          </c:val>
          <c:smooth val="0"/>
          <c:extLst>
            <c:ext xmlns:c16="http://schemas.microsoft.com/office/drawing/2014/chart" uri="{C3380CC4-5D6E-409C-BE32-E72D297353CC}">
              <c16:uniqueId val="{000000BC-5D22-49BB-A332-1E72D15A65D3}"/>
            </c:ext>
          </c:extLst>
        </c:ser>
        <c:ser>
          <c:idx val="189"/>
          <c:order val="189"/>
          <c:tx>
            <c:strRef>
              <c:f>Sheet1!$B$192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Sheet1!$C$192:$IL$192</c:f>
            </c:numRef>
          </c:val>
          <c:smooth val="0"/>
          <c:extLst>
            <c:ext xmlns:c16="http://schemas.microsoft.com/office/drawing/2014/chart" uri="{C3380CC4-5D6E-409C-BE32-E72D297353CC}">
              <c16:uniqueId val="{000000BD-5D22-49BB-A332-1E72D15A65D3}"/>
            </c:ext>
          </c:extLst>
        </c:ser>
        <c:ser>
          <c:idx val="190"/>
          <c:order val="190"/>
          <c:tx>
            <c:strRef>
              <c:f>Sheet1!$B$193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Sheet1!$C$193:$IL$193</c:f>
            </c:numRef>
          </c:val>
          <c:smooth val="0"/>
          <c:extLst>
            <c:ext xmlns:c16="http://schemas.microsoft.com/office/drawing/2014/chart" uri="{C3380CC4-5D6E-409C-BE32-E72D297353CC}">
              <c16:uniqueId val="{000000BE-5D22-49BB-A332-1E72D15A65D3}"/>
            </c:ext>
          </c:extLst>
        </c:ser>
        <c:ser>
          <c:idx val="191"/>
          <c:order val="191"/>
          <c:tx>
            <c:strRef>
              <c:f>Sheet1!$B$194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Sheet1!$C$194:$IL$194</c:f>
            </c:numRef>
          </c:val>
          <c:smooth val="0"/>
          <c:extLst>
            <c:ext xmlns:c16="http://schemas.microsoft.com/office/drawing/2014/chart" uri="{C3380CC4-5D6E-409C-BE32-E72D297353CC}">
              <c16:uniqueId val="{000000BF-5D22-49BB-A332-1E72D15A65D3}"/>
            </c:ext>
          </c:extLst>
        </c:ser>
        <c:ser>
          <c:idx val="192"/>
          <c:order val="192"/>
          <c:tx>
            <c:strRef>
              <c:f>Sheet1!$B$195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Sheet1!$C$195:$IL$195</c:f>
            </c:numRef>
          </c:val>
          <c:smooth val="0"/>
          <c:extLst>
            <c:ext xmlns:c16="http://schemas.microsoft.com/office/drawing/2014/chart" uri="{C3380CC4-5D6E-409C-BE32-E72D297353CC}">
              <c16:uniqueId val="{000000C0-5D22-49BB-A332-1E72D15A65D3}"/>
            </c:ext>
          </c:extLst>
        </c:ser>
        <c:ser>
          <c:idx val="193"/>
          <c:order val="193"/>
          <c:tx>
            <c:strRef>
              <c:f>Sheet1!$B$196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Sheet1!$C$196:$IL$196</c:f>
            </c:numRef>
          </c:val>
          <c:smooth val="0"/>
          <c:extLst>
            <c:ext xmlns:c16="http://schemas.microsoft.com/office/drawing/2014/chart" uri="{C3380CC4-5D6E-409C-BE32-E72D297353CC}">
              <c16:uniqueId val="{000000C1-5D22-49BB-A332-1E72D15A65D3}"/>
            </c:ext>
          </c:extLst>
        </c:ser>
        <c:ser>
          <c:idx val="194"/>
          <c:order val="194"/>
          <c:tx>
            <c:strRef>
              <c:f>Sheet1!$B$197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Sheet1!$C$197:$IL$197</c:f>
            </c:numRef>
          </c:val>
          <c:smooth val="0"/>
          <c:extLst>
            <c:ext xmlns:c16="http://schemas.microsoft.com/office/drawing/2014/chart" uri="{C3380CC4-5D6E-409C-BE32-E72D297353CC}">
              <c16:uniqueId val="{000000C2-5D22-49BB-A332-1E72D15A65D3}"/>
            </c:ext>
          </c:extLst>
        </c:ser>
        <c:ser>
          <c:idx val="195"/>
          <c:order val="195"/>
          <c:tx>
            <c:strRef>
              <c:f>Sheet1!$B$198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Sheet1!$C$198:$IL$198</c:f>
            </c:numRef>
          </c:val>
          <c:smooth val="0"/>
          <c:extLst>
            <c:ext xmlns:c16="http://schemas.microsoft.com/office/drawing/2014/chart" uri="{C3380CC4-5D6E-409C-BE32-E72D297353CC}">
              <c16:uniqueId val="{000000C3-5D22-49BB-A332-1E72D15A65D3}"/>
            </c:ext>
          </c:extLst>
        </c:ser>
        <c:ser>
          <c:idx val="196"/>
          <c:order val="196"/>
          <c:tx>
            <c:strRef>
              <c:f>Sheet1!$B$199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Sheet1!$C$199:$IL$199</c:f>
            </c:numRef>
          </c:val>
          <c:smooth val="0"/>
          <c:extLst>
            <c:ext xmlns:c16="http://schemas.microsoft.com/office/drawing/2014/chart" uri="{C3380CC4-5D6E-409C-BE32-E72D297353CC}">
              <c16:uniqueId val="{000000C4-5D22-49BB-A332-1E72D15A65D3}"/>
            </c:ext>
          </c:extLst>
        </c:ser>
        <c:ser>
          <c:idx val="197"/>
          <c:order val="197"/>
          <c:tx>
            <c:strRef>
              <c:f>Sheet1!$B$200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Sheet1!$C$200:$IL$200</c:f>
            </c:numRef>
          </c:val>
          <c:smooth val="0"/>
          <c:extLst>
            <c:ext xmlns:c16="http://schemas.microsoft.com/office/drawing/2014/chart" uri="{C3380CC4-5D6E-409C-BE32-E72D297353CC}">
              <c16:uniqueId val="{000000C5-5D22-49BB-A332-1E72D15A65D3}"/>
            </c:ext>
          </c:extLst>
        </c:ser>
        <c:ser>
          <c:idx val="198"/>
          <c:order val="198"/>
          <c:tx>
            <c:strRef>
              <c:f>Sheet1!$B$201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  <a:lumOff val="30000"/>
                </a:schemeClr>
              </a:solidFill>
              <a:ln w="9525">
                <a:solidFill>
                  <a:schemeClr val="accent1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Sheet1!$C$201:$IL$201</c:f>
            </c:numRef>
          </c:val>
          <c:smooth val="0"/>
          <c:extLst>
            <c:ext xmlns:c16="http://schemas.microsoft.com/office/drawing/2014/chart" uri="{C3380CC4-5D6E-409C-BE32-E72D297353CC}">
              <c16:uniqueId val="{000000C6-5D22-49BB-A332-1E72D15A65D3}"/>
            </c:ext>
          </c:extLst>
        </c:ser>
        <c:ser>
          <c:idx val="199"/>
          <c:order val="199"/>
          <c:tx>
            <c:strRef>
              <c:f>Sheet1!$B$202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  <a:lumOff val="30000"/>
                </a:schemeClr>
              </a:solidFill>
              <a:ln w="9525">
                <a:solidFill>
                  <a:schemeClr val="accent2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Sheet1!$C$202:$IL$202</c:f>
            </c:numRef>
          </c:val>
          <c:smooth val="0"/>
          <c:extLst>
            <c:ext xmlns:c16="http://schemas.microsoft.com/office/drawing/2014/chart" uri="{C3380CC4-5D6E-409C-BE32-E72D297353CC}">
              <c16:uniqueId val="{000000C7-5D22-49BB-A332-1E72D15A65D3}"/>
            </c:ext>
          </c:extLst>
        </c:ser>
        <c:ser>
          <c:idx val="200"/>
          <c:order val="200"/>
          <c:tx>
            <c:strRef>
              <c:f>Sheet1!$B$203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  <a:lumOff val="30000"/>
                </a:schemeClr>
              </a:solidFill>
              <a:ln w="9525">
                <a:solidFill>
                  <a:schemeClr val="accent3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Sheet1!$C$203:$IL$203</c:f>
            </c:numRef>
          </c:val>
          <c:smooth val="0"/>
          <c:extLst>
            <c:ext xmlns:c16="http://schemas.microsoft.com/office/drawing/2014/chart" uri="{C3380CC4-5D6E-409C-BE32-E72D297353CC}">
              <c16:uniqueId val="{000000C8-5D22-49BB-A332-1E72D15A65D3}"/>
            </c:ext>
          </c:extLst>
        </c:ser>
        <c:ser>
          <c:idx val="201"/>
          <c:order val="201"/>
          <c:tx>
            <c:strRef>
              <c:f>Sheet1!$B$204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  <a:lumOff val="30000"/>
                </a:schemeClr>
              </a:solidFill>
              <a:ln w="9525">
                <a:solidFill>
                  <a:schemeClr val="accent4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Sheet1!$C$204:$IL$204</c:f>
            </c:numRef>
          </c:val>
          <c:smooth val="0"/>
          <c:extLst>
            <c:ext xmlns:c16="http://schemas.microsoft.com/office/drawing/2014/chart" uri="{C3380CC4-5D6E-409C-BE32-E72D297353CC}">
              <c16:uniqueId val="{000000C9-5D22-49BB-A332-1E72D15A65D3}"/>
            </c:ext>
          </c:extLst>
        </c:ser>
        <c:ser>
          <c:idx val="202"/>
          <c:order val="202"/>
          <c:tx>
            <c:strRef>
              <c:f>Sheet1!$B$205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  <a:lumOff val="30000"/>
                </a:schemeClr>
              </a:solidFill>
              <a:ln w="9525">
                <a:solidFill>
                  <a:schemeClr val="accent5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Sheet1!$C$205:$IL$205</c:f>
            </c:numRef>
          </c:val>
          <c:smooth val="0"/>
          <c:extLst>
            <c:ext xmlns:c16="http://schemas.microsoft.com/office/drawing/2014/chart" uri="{C3380CC4-5D6E-409C-BE32-E72D297353CC}">
              <c16:uniqueId val="{000000CA-5D22-49BB-A332-1E72D15A65D3}"/>
            </c:ext>
          </c:extLst>
        </c:ser>
        <c:ser>
          <c:idx val="203"/>
          <c:order val="203"/>
          <c:tx>
            <c:strRef>
              <c:f>Sheet1!$B$206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  <a:lumOff val="30000"/>
                </a:schemeClr>
              </a:solidFill>
              <a:ln w="9525">
                <a:solidFill>
                  <a:schemeClr val="accent6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Sheet1!$C$206:$IL$206</c:f>
            </c:numRef>
          </c:val>
          <c:smooth val="0"/>
          <c:extLst>
            <c:ext xmlns:c16="http://schemas.microsoft.com/office/drawing/2014/chart" uri="{C3380CC4-5D6E-409C-BE32-E72D297353CC}">
              <c16:uniqueId val="{000000CB-5D22-49BB-A332-1E72D15A65D3}"/>
            </c:ext>
          </c:extLst>
        </c:ser>
        <c:ser>
          <c:idx val="204"/>
          <c:order val="204"/>
          <c:tx>
            <c:strRef>
              <c:f>Sheet1!$B$207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</a:schemeClr>
              </a:solidFill>
              <a:ln w="9525">
                <a:solidFill>
                  <a:schemeClr val="accent1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Sheet1!$C$207:$IL$207</c:f>
            </c:numRef>
          </c:val>
          <c:smooth val="0"/>
          <c:extLst>
            <c:ext xmlns:c16="http://schemas.microsoft.com/office/drawing/2014/chart" uri="{C3380CC4-5D6E-409C-BE32-E72D297353CC}">
              <c16:uniqueId val="{000000CC-5D22-49BB-A332-1E72D15A65D3}"/>
            </c:ext>
          </c:extLst>
        </c:ser>
        <c:ser>
          <c:idx val="205"/>
          <c:order val="205"/>
          <c:tx>
            <c:strRef>
              <c:f>Sheet1!$B$208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</a:schemeClr>
              </a:solidFill>
              <a:ln w="9525">
                <a:solidFill>
                  <a:schemeClr val="accent2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Sheet1!$C$208:$IL$208</c:f>
            </c:numRef>
          </c:val>
          <c:smooth val="0"/>
          <c:extLst>
            <c:ext xmlns:c16="http://schemas.microsoft.com/office/drawing/2014/chart" uri="{C3380CC4-5D6E-409C-BE32-E72D297353CC}">
              <c16:uniqueId val="{000000CD-5D22-49BB-A332-1E72D15A65D3}"/>
            </c:ext>
          </c:extLst>
        </c:ser>
        <c:ser>
          <c:idx val="206"/>
          <c:order val="206"/>
          <c:tx>
            <c:strRef>
              <c:f>Sheet1!$B$209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</a:schemeClr>
              </a:solidFill>
              <a:ln w="9525">
                <a:solidFill>
                  <a:schemeClr val="accent3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Sheet1!$C$209:$IL$209</c:f>
            </c:numRef>
          </c:val>
          <c:smooth val="0"/>
          <c:extLst>
            <c:ext xmlns:c16="http://schemas.microsoft.com/office/drawing/2014/chart" uri="{C3380CC4-5D6E-409C-BE32-E72D297353CC}">
              <c16:uniqueId val="{000000CE-5D22-49BB-A332-1E72D15A65D3}"/>
            </c:ext>
          </c:extLst>
        </c:ser>
        <c:ser>
          <c:idx val="207"/>
          <c:order val="207"/>
          <c:tx>
            <c:strRef>
              <c:f>Sheet1!$B$210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</a:schemeClr>
              </a:solidFill>
              <a:ln w="9525">
                <a:solidFill>
                  <a:schemeClr val="accent4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Sheet1!$C$210:$IL$210</c:f>
            </c:numRef>
          </c:val>
          <c:smooth val="0"/>
          <c:extLst>
            <c:ext xmlns:c16="http://schemas.microsoft.com/office/drawing/2014/chart" uri="{C3380CC4-5D6E-409C-BE32-E72D297353CC}">
              <c16:uniqueId val="{000000CF-5D22-49BB-A332-1E72D15A65D3}"/>
            </c:ext>
          </c:extLst>
        </c:ser>
        <c:ser>
          <c:idx val="208"/>
          <c:order val="208"/>
          <c:tx>
            <c:strRef>
              <c:f>Sheet1!$B$211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</a:schemeClr>
              </a:solidFill>
              <a:ln w="9525">
                <a:solidFill>
                  <a:schemeClr val="accent5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Sheet1!$C$211:$IL$211</c:f>
            </c:numRef>
          </c:val>
          <c:smooth val="0"/>
          <c:extLst>
            <c:ext xmlns:c16="http://schemas.microsoft.com/office/drawing/2014/chart" uri="{C3380CC4-5D6E-409C-BE32-E72D297353CC}">
              <c16:uniqueId val="{000000D0-5D22-49BB-A332-1E72D15A65D3}"/>
            </c:ext>
          </c:extLst>
        </c:ser>
        <c:ser>
          <c:idx val="209"/>
          <c:order val="209"/>
          <c:tx>
            <c:strRef>
              <c:f>Sheet1!$B$212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</a:schemeClr>
              </a:solidFill>
              <a:ln w="9525">
                <a:solidFill>
                  <a:schemeClr val="accent6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Sheet1!$C$212:$IL$212</c:f>
              <c:numCache>
                <c:formatCode>General</c:formatCode>
                <c:ptCount val="184"/>
                <c:pt idx="0">
                  <c:v>20.079129574678547</c:v>
                </c:pt>
                <c:pt idx="1">
                  <c:v>21.868787276341951</c:v>
                </c:pt>
                <c:pt idx="2">
                  <c:v>25.223435948361463</c:v>
                </c:pt>
                <c:pt idx="3">
                  <c:v>28.613569321533934</c:v>
                </c:pt>
                <c:pt idx="4">
                  <c:v>30.105465004793857</c:v>
                </c:pt>
                <c:pt idx="5">
                  <c:v>32.139399806389164</c:v>
                </c:pt>
                <c:pt idx="6">
                  <c:v>29.881656804733709</c:v>
                </c:pt>
                <c:pt idx="7">
                  <c:v>21.461609620721571</c:v>
                </c:pt>
                <c:pt idx="8">
                  <c:v>17.94871794871796</c:v>
                </c:pt>
                <c:pt idx="9">
                  <c:v>20.913884007029875</c:v>
                </c:pt>
                <c:pt idx="10">
                  <c:v>17.972742759795565</c:v>
                </c:pt>
                <c:pt idx="11">
                  <c:v>13.784461152882194</c:v>
                </c:pt>
                <c:pt idx="12">
                  <c:v>12.767710049423393</c:v>
                </c:pt>
                <c:pt idx="13">
                  <c:v>12.479608482871136</c:v>
                </c:pt>
                <c:pt idx="14">
                  <c:v>9.9920697858842153</c:v>
                </c:pt>
                <c:pt idx="15">
                  <c:v>6.7278287461773569</c:v>
                </c:pt>
                <c:pt idx="16">
                  <c:v>6.7796610169491647</c:v>
                </c:pt>
                <c:pt idx="17">
                  <c:v>5.1282051282051277</c:v>
                </c:pt>
                <c:pt idx="18">
                  <c:v>5.466970387243749</c:v>
                </c:pt>
                <c:pt idx="19">
                  <c:v>4.7981721249047853</c:v>
                </c:pt>
                <c:pt idx="20">
                  <c:v>3.373313343328336</c:v>
                </c:pt>
                <c:pt idx="21">
                  <c:v>-0.36337209302325579</c:v>
                </c:pt>
                <c:pt idx="22">
                  <c:v>0.14440433212995568</c:v>
                </c:pt>
                <c:pt idx="23">
                  <c:v>0.80763582966227809</c:v>
                </c:pt>
                <c:pt idx="24">
                  <c:v>-0.14609203798394232</c:v>
                </c:pt>
                <c:pt idx="25">
                  <c:v>-1.2327773749093669</c:v>
                </c:pt>
                <c:pt idx="26">
                  <c:v>-1.3698630136986139</c:v>
                </c:pt>
                <c:pt idx="27">
                  <c:v>-1.4326647564469914</c:v>
                </c:pt>
                <c:pt idx="28">
                  <c:v>-2.3464458247066982</c:v>
                </c:pt>
                <c:pt idx="29">
                  <c:v>-1.254355400696872</c:v>
                </c:pt>
                <c:pt idx="30">
                  <c:v>0.79193664506839045</c:v>
                </c:pt>
                <c:pt idx="31">
                  <c:v>4.3604651162790695</c:v>
                </c:pt>
                <c:pt idx="32">
                  <c:v>6.2364031907179065</c:v>
                </c:pt>
                <c:pt idx="33">
                  <c:v>8.3150984682713389</c:v>
                </c:pt>
                <c:pt idx="34">
                  <c:v>9.3727469358327333</c:v>
                </c:pt>
                <c:pt idx="35">
                  <c:v>10.706482155863064</c:v>
                </c:pt>
                <c:pt idx="36">
                  <c:v>13.313825896122911</c:v>
                </c:pt>
                <c:pt idx="37">
                  <c:v>17.254038179148314</c:v>
                </c:pt>
                <c:pt idx="38">
                  <c:v>22.880116959064313</c:v>
                </c:pt>
                <c:pt idx="39">
                  <c:v>22.093023255813961</c:v>
                </c:pt>
                <c:pt idx="40">
                  <c:v>19.293286219081278</c:v>
                </c:pt>
                <c:pt idx="41">
                  <c:v>17.78405081157376</c:v>
                </c:pt>
                <c:pt idx="42">
                  <c:v>17.285714285714278</c:v>
                </c:pt>
                <c:pt idx="43">
                  <c:v>12.813370473537608</c:v>
                </c:pt>
                <c:pt idx="44">
                  <c:v>10.580204778156997</c:v>
                </c:pt>
                <c:pt idx="45">
                  <c:v>9.8989898989898926</c:v>
                </c:pt>
                <c:pt idx="46">
                  <c:v>8.8332234673698142</c:v>
                </c:pt>
                <c:pt idx="47">
                  <c:v>6.447368421052639</c:v>
                </c:pt>
                <c:pt idx="48">
                  <c:v>3.5506778566817299</c:v>
                </c:pt>
                <c:pt idx="49">
                  <c:v>1.8159048215403917</c:v>
                </c:pt>
                <c:pt idx="50">
                  <c:v>-1.8441403926234352</c:v>
                </c:pt>
                <c:pt idx="51">
                  <c:v>-0.952380952380949</c:v>
                </c:pt>
                <c:pt idx="52">
                  <c:v>1.7180094786729723</c:v>
                </c:pt>
                <c:pt idx="53">
                  <c:v>4.5536249251048497</c:v>
                </c:pt>
                <c:pt idx="54">
                  <c:v>4.9330085261875904</c:v>
                </c:pt>
                <c:pt idx="55">
                  <c:v>8.8271604938271668</c:v>
                </c:pt>
                <c:pt idx="56">
                  <c:v>14.19753086419753</c:v>
                </c:pt>
                <c:pt idx="57">
                  <c:v>16.911764705882369</c:v>
                </c:pt>
                <c:pt idx="58">
                  <c:v>14.839491217443973</c:v>
                </c:pt>
                <c:pt idx="59">
                  <c:v>15.327564894932003</c:v>
                </c:pt>
                <c:pt idx="60">
                  <c:v>17.955112219451362</c:v>
                </c:pt>
                <c:pt idx="61">
                  <c:v>16.605166051660518</c:v>
                </c:pt>
                <c:pt idx="62">
                  <c:v>14.787878787878791</c:v>
                </c:pt>
                <c:pt idx="63">
                  <c:v>16.105769230769219</c:v>
                </c:pt>
                <c:pt idx="64">
                  <c:v>12.696563774024469</c:v>
                </c:pt>
                <c:pt idx="65">
                  <c:v>12.550143266475647</c:v>
                </c:pt>
                <c:pt idx="66">
                  <c:v>9.1700522344747437</c:v>
                </c:pt>
                <c:pt idx="67">
                  <c:v>5.1049347702779349</c:v>
                </c:pt>
                <c:pt idx="68">
                  <c:v>0.37837837837837224</c:v>
                </c:pt>
                <c:pt idx="69">
                  <c:v>-2.9874213836478076</c:v>
                </c:pt>
                <c:pt idx="70">
                  <c:v>-4.3248945147679265</c:v>
                </c:pt>
                <c:pt idx="71">
                  <c:v>-2.5187566988210017</c:v>
                </c:pt>
                <c:pt idx="72">
                  <c:v>-1.638477801268496</c:v>
                </c:pt>
                <c:pt idx="73">
                  <c:v>-1.5822784810126582</c:v>
                </c:pt>
                <c:pt idx="74">
                  <c:v>-2.2703273495248211</c:v>
                </c:pt>
                <c:pt idx="75">
                  <c:v>-2.8985507246376785</c:v>
                </c:pt>
                <c:pt idx="76">
                  <c:v>-2.8940568475452166</c:v>
                </c:pt>
                <c:pt idx="77">
                  <c:v>-4.3788187372708727</c:v>
                </c:pt>
                <c:pt idx="78">
                  <c:v>-1.7543859649122715</c:v>
                </c:pt>
                <c:pt idx="79">
                  <c:v>-0.48569886670264734</c:v>
                </c:pt>
                <c:pt idx="80">
                  <c:v>1.5616585891222434</c:v>
                </c:pt>
                <c:pt idx="81">
                  <c:v>0.48622366288493013</c:v>
                </c:pt>
                <c:pt idx="82">
                  <c:v>2.9217199558985572</c:v>
                </c:pt>
                <c:pt idx="83">
                  <c:v>2.2539857064321023</c:v>
                </c:pt>
                <c:pt idx="84">
                  <c:v>0.48361096184847163</c:v>
                </c:pt>
                <c:pt idx="85">
                  <c:v>2.411575562700965</c:v>
                </c:pt>
                <c:pt idx="86">
                  <c:v>4.7541869259859597</c:v>
                </c:pt>
                <c:pt idx="87">
                  <c:v>4.0511727078891235</c:v>
                </c:pt>
                <c:pt idx="88">
                  <c:v>2.7142096860031901</c:v>
                </c:pt>
                <c:pt idx="89">
                  <c:v>3.3013844515441897</c:v>
                </c:pt>
                <c:pt idx="90">
                  <c:v>1.0822510822510822</c:v>
                </c:pt>
                <c:pt idx="91">
                  <c:v>2.3318872017353489</c:v>
                </c:pt>
                <c:pt idx="92">
                  <c:v>0.90137857900319041</c:v>
                </c:pt>
                <c:pt idx="93">
                  <c:v>1.2903225806451644</c:v>
                </c:pt>
                <c:pt idx="94">
                  <c:v>0.32137118371720552</c:v>
                </c:pt>
                <c:pt idx="95">
                  <c:v>-0.10752688172042399</c:v>
                </c:pt>
                <c:pt idx="96">
                  <c:v>1.6577540106951842</c:v>
                </c:pt>
                <c:pt idx="97">
                  <c:v>0.1569858712715915</c:v>
                </c:pt>
                <c:pt idx="98">
                  <c:v>-1.8050541516245486</c:v>
                </c:pt>
                <c:pt idx="99">
                  <c:v>-2.0491803278688527</c:v>
                </c:pt>
                <c:pt idx="100">
                  <c:v>-0.82901554404144784</c:v>
                </c:pt>
                <c:pt idx="101">
                  <c:v>-2.2680412371134051</c:v>
                </c:pt>
                <c:pt idx="102">
                  <c:v>-0.32119914346896289</c:v>
                </c:pt>
                <c:pt idx="103">
                  <c:v>0.90090090090090991</c:v>
                </c:pt>
                <c:pt idx="104">
                  <c:v>-0.8407777193904481</c:v>
                </c:pt>
                <c:pt idx="105">
                  <c:v>0.74309978768577789</c:v>
                </c:pt>
                <c:pt idx="106">
                  <c:v>0.64068339562199073</c:v>
                </c:pt>
                <c:pt idx="107">
                  <c:v>0.48439181916037527</c:v>
                </c:pt>
                <c:pt idx="108">
                  <c:v>1.2098895318253611</c:v>
                </c:pt>
                <c:pt idx="109">
                  <c:v>2.142110762800415</c:v>
                </c:pt>
                <c:pt idx="110">
                  <c:v>2.7836134453781423</c:v>
                </c:pt>
                <c:pt idx="111">
                  <c:v>4.5502092050209297</c:v>
                </c:pt>
                <c:pt idx="112">
                  <c:v>2.9780564263322824</c:v>
                </c:pt>
                <c:pt idx="113">
                  <c:v>4.4831223628691985</c:v>
                </c:pt>
                <c:pt idx="114">
                  <c:v>4.2427497314715392</c:v>
                </c:pt>
                <c:pt idx="115">
                  <c:v>2.1008403361344534</c:v>
                </c:pt>
                <c:pt idx="116">
                  <c:v>4.0805511393746778</c:v>
                </c:pt>
                <c:pt idx="117">
                  <c:v>3.3719704952581546</c:v>
                </c:pt>
                <c:pt idx="118">
                  <c:v>3.3952254641909847</c:v>
                </c:pt>
                <c:pt idx="119">
                  <c:v>4.1242635243706571</c:v>
                </c:pt>
                <c:pt idx="120">
                  <c:v>2.0790020790020787</c:v>
                </c:pt>
                <c:pt idx="121">
                  <c:v>1.1253196930946234</c:v>
                </c:pt>
                <c:pt idx="122">
                  <c:v>1.5840572304547895</c:v>
                </c:pt>
                <c:pt idx="123">
                  <c:v>0.10005002501250057</c:v>
                </c:pt>
                <c:pt idx="124">
                  <c:v>2.7397260273972632</c:v>
                </c:pt>
                <c:pt idx="125">
                  <c:v>2.4734982332155506</c:v>
                </c:pt>
                <c:pt idx="126">
                  <c:v>2.5759917568263782</c:v>
                </c:pt>
                <c:pt idx="127">
                  <c:v>2.6234567901234538</c:v>
                </c:pt>
                <c:pt idx="128">
                  <c:v>1.3238289205702618</c:v>
                </c:pt>
                <c:pt idx="129">
                  <c:v>1.7329255861365984</c:v>
                </c:pt>
                <c:pt idx="130">
                  <c:v>1.3853258081067155</c:v>
                </c:pt>
                <c:pt idx="131">
                  <c:v>2.674897119341558</c:v>
                </c:pt>
                <c:pt idx="132">
                  <c:v>2.9531568228105822</c:v>
                </c:pt>
                <c:pt idx="133">
                  <c:v>4.2994436014162876</c:v>
                </c:pt>
                <c:pt idx="134">
                  <c:v>4.8792756539235347</c:v>
                </c:pt>
                <c:pt idx="135">
                  <c:v>5.5472263868065941</c:v>
                </c:pt>
                <c:pt idx="136">
                  <c:v>2.7654320987654293</c:v>
                </c:pt>
                <c:pt idx="137">
                  <c:v>1.4285714285714313</c:v>
                </c:pt>
                <c:pt idx="138">
                  <c:v>2.0592667001506753</c:v>
                </c:pt>
                <c:pt idx="139">
                  <c:v>1.2531328320802004</c:v>
                </c:pt>
                <c:pt idx="140">
                  <c:v>0.95477386934673647</c:v>
                </c:pt>
                <c:pt idx="141">
                  <c:v>0.65130260521042649</c:v>
                </c:pt>
                <c:pt idx="142">
                  <c:v>2.0242914979757085</c:v>
                </c:pt>
                <c:pt idx="143">
                  <c:v>2.0040080160320639</c:v>
                </c:pt>
                <c:pt idx="144">
                  <c:v>2.2749752720079246</c:v>
                </c:pt>
                <c:pt idx="145">
                  <c:v>1.5033947623666455</c:v>
                </c:pt>
                <c:pt idx="146">
                  <c:v>0.43165467625899556</c:v>
                </c:pt>
                <c:pt idx="147">
                  <c:v>0.28409090909091983</c:v>
                </c:pt>
                <c:pt idx="148">
                  <c:v>2.1143680922633377</c:v>
                </c:pt>
                <c:pt idx="149">
                  <c:v>4.4196211753278263</c:v>
                </c:pt>
                <c:pt idx="150">
                  <c:v>4.3307086614173285</c:v>
                </c:pt>
                <c:pt idx="151">
                  <c:v>3.4653465346534658</c:v>
                </c:pt>
                <c:pt idx="152">
                  <c:v>3.484320557491289</c:v>
                </c:pt>
                <c:pt idx="153">
                  <c:v>3.3847685415629583</c:v>
                </c:pt>
                <c:pt idx="154">
                  <c:v>3.075396825396834</c:v>
                </c:pt>
                <c:pt idx="155">
                  <c:v>1.866404715127707</c:v>
                </c:pt>
                <c:pt idx="156">
                  <c:v>0.43520309477755187</c:v>
                </c:pt>
                <c:pt idx="157">
                  <c:v>-0.3822264691829963</c:v>
                </c:pt>
                <c:pt idx="158">
                  <c:v>0.2387774594078319</c:v>
                </c:pt>
                <c:pt idx="159">
                  <c:v>1.6525023607176579</c:v>
                </c:pt>
                <c:pt idx="160">
                  <c:v>2.3529411764705883</c:v>
                </c:pt>
                <c:pt idx="161">
                  <c:v>1.1627906976744187</c:v>
                </c:pt>
                <c:pt idx="162">
                  <c:v>1.6509433962264151</c:v>
                </c:pt>
                <c:pt idx="163">
                  <c:v>5.1674641148325415</c:v>
                </c:pt>
                <c:pt idx="164">
                  <c:v>8.2251082251082224</c:v>
                </c:pt>
                <c:pt idx="165">
                  <c:v>9.7737120847376087</c:v>
                </c:pt>
                <c:pt idx="166">
                  <c:v>11.405197305101053</c:v>
                </c:pt>
                <c:pt idx="167">
                  <c:v>12.005785920925751</c:v>
                </c:pt>
                <c:pt idx="168">
                  <c:v>13.432835820895525</c:v>
                </c:pt>
                <c:pt idx="169">
                  <c:v>15.20383693045563</c:v>
                </c:pt>
                <c:pt idx="170">
                  <c:v>15.721772272510719</c:v>
                </c:pt>
                <c:pt idx="171">
                  <c:v>15.791918253599627</c:v>
                </c:pt>
                <c:pt idx="172">
                  <c:v>16.045977011494255</c:v>
                </c:pt>
                <c:pt idx="173">
                  <c:v>18.758620689655178</c:v>
                </c:pt>
                <c:pt idx="174">
                  <c:v>19.721577726218097</c:v>
                </c:pt>
                <c:pt idx="175">
                  <c:v>20.382165605095544</c:v>
                </c:pt>
                <c:pt idx="176">
                  <c:v>20.399999999999991</c:v>
                </c:pt>
                <c:pt idx="177">
                  <c:v>22.938596491228076</c:v>
                </c:pt>
                <c:pt idx="178">
                  <c:v>22.54859611231101</c:v>
                </c:pt>
                <c:pt idx="179">
                  <c:v>23.417993973310363</c:v>
                </c:pt>
                <c:pt idx="180">
                  <c:v>23.684210526315784</c:v>
                </c:pt>
                <c:pt idx="181">
                  <c:v>24.562864279766863</c:v>
                </c:pt>
                <c:pt idx="182">
                  <c:v>25.401399752984773</c:v>
                </c:pt>
                <c:pt idx="183">
                  <c:v>23.104693140794208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D1-5D22-49BB-A332-1E72D15A65D3}"/>
            </c:ext>
          </c:extLst>
        </c:ser>
        <c:ser>
          <c:idx val="210"/>
          <c:order val="210"/>
          <c:tx>
            <c:strRef>
              <c:f>Sheet1!$B$213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  <a:lumOff val="50000"/>
                </a:schemeClr>
              </a:solidFill>
              <a:ln w="9525">
                <a:solidFill>
                  <a:schemeClr val="accent1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Sheet1!$C$213:$IL$213</c:f>
            </c:numRef>
          </c:val>
          <c:smooth val="0"/>
          <c:extLst>
            <c:ext xmlns:c16="http://schemas.microsoft.com/office/drawing/2014/chart" uri="{C3380CC4-5D6E-409C-BE32-E72D297353CC}">
              <c16:uniqueId val="{000000D2-5D22-49BB-A332-1E72D15A65D3}"/>
            </c:ext>
          </c:extLst>
        </c:ser>
        <c:ser>
          <c:idx val="211"/>
          <c:order val="211"/>
          <c:tx>
            <c:strRef>
              <c:f>Sheet1!$B$214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  <a:lumOff val="50000"/>
                </a:schemeClr>
              </a:solidFill>
              <a:ln w="9525">
                <a:solidFill>
                  <a:schemeClr val="accent2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Sheet1!$C$214:$IL$214</c:f>
            </c:numRef>
          </c:val>
          <c:smooth val="0"/>
          <c:extLst>
            <c:ext xmlns:c16="http://schemas.microsoft.com/office/drawing/2014/chart" uri="{C3380CC4-5D6E-409C-BE32-E72D297353CC}">
              <c16:uniqueId val="{000000D3-5D22-49BB-A332-1E72D15A65D3}"/>
            </c:ext>
          </c:extLst>
        </c:ser>
        <c:ser>
          <c:idx val="212"/>
          <c:order val="212"/>
          <c:tx>
            <c:strRef>
              <c:f>Sheet1!$B$215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  <a:lumOff val="50000"/>
                </a:schemeClr>
              </a:solidFill>
              <a:ln w="9525">
                <a:solidFill>
                  <a:schemeClr val="accent3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Sheet1!$C$215:$IL$215</c:f>
              <c:numCache>
                <c:formatCode>General</c:formatCode>
                <c:ptCount val="184"/>
                <c:pt idx="0">
                  <c:v>7.7526987242394414</c:v>
                </c:pt>
                <c:pt idx="1">
                  <c:v>7.2054527750730193</c:v>
                </c:pt>
                <c:pt idx="2">
                  <c:v>8.5436893203883457</c:v>
                </c:pt>
                <c:pt idx="3">
                  <c:v>8.3495145631067906</c:v>
                </c:pt>
                <c:pt idx="4">
                  <c:v>2.6581118240146711</c:v>
                </c:pt>
                <c:pt idx="5">
                  <c:v>2.3809523809523756</c:v>
                </c:pt>
                <c:pt idx="6">
                  <c:v>2.3787740164684434</c:v>
                </c:pt>
                <c:pt idx="7">
                  <c:v>6.2214089661482133</c:v>
                </c:pt>
                <c:pt idx="8">
                  <c:v>6.599450045829518</c:v>
                </c:pt>
                <c:pt idx="9">
                  <c:v>10.753676470588239</c:v>
                </c:pt>
                <c:pt idx="10">
                  <c:v>11.549037580201658</c:v>
                </c:pt>
                <c:pt idx="11">
                  <c:v>11.710887465690757</c:v>
                </c:pt>
                <c:pt idx="12">
                  <c:v>14.936247723132976</c:v>
                </c:pt>
                <c:pt idx="13">
                  <c:v>15.168029064486834</c:v>
                </c:pt>
                <c:pt idx="14">
                  <c:v>13.595706618962437</c:v>
                </c:pt>
                <c:pt idx="15">
                  <c:v>14.247311827956995</c:v>
                </c:pt>
                <c:pt idx="16">
                  <c:v>14.196428571428577</c:v>
                </c:pt>
                <c:pt idx="17">
                  <c:v>14.311270125223613</c:v>
                </c:pt>
                <c:pt idx="18">
                  <c:v>15.19213583556747</c:v>
                </c:pt>
                <c:pt idx="19">
                  <c:v>11.111111111111116</c:v>
                </c:pt>
                <c:pt idx="20">
                  <c:v>11.607910576096316</c:v>
                </c:pt>
                <c:pt idx="21">
                  <c:v>7.8838174273858916</c:v>
                </c:pt>
                <c:pt idx="22">
                  <c:v>6.9022185702547176</c:v>
                </c:pt>
                <c:pt idx="23">
                  <c:v>6.7977067977068071</c:v>
                </c:pt>
                <c:pt idx="24">
                  <c:v>3.4865293185419901</c:v>
                </c:pt>
                <c:pt idx="25">
                  <c:v>3.7854889589905341</c:v>
                </c:pt>
                <c:pt idx="26">
                  <c:v>9.1338582677165316</c:v>
                </c:pt>
                <c:pt idx="27">
                  <c:v>8.7843137254901862</c:v>
                </c:pt>
                <c:pt idx="28">
                  <c:v>8.3659108678655105</c:v>
                </c:pt>
                <c:pt idx="29">
                  <c:v>9.3896713615023586</c:v>
                </c:pt>
                <c:pt idx="30">
                  <c:v>9.3871217998448362</c:v>
                </c:pt>
                <c:pt idx="31">
                  <c:v>9.9224806201550475</c:v>
                </c:pt>
                <c:pt idx="32">
                  <c:v>10.246533127889046</c:v>
                </c:pt>
                <c:pt idx="33">
                  <c:v>11.076923076923082</c:v>
                </c:pt>
                <c:pt idx="34">
                  <c:v>13.758647194465802</c:v>
                </c:pt>
                <c:pt idx="35">
                  <c:v>13.726993865030678</c:v>
                </c:pt>
                <c:pt idx="36">
                  <c:v>13.782542113323123</c:v>
                </c:pt>
                <c:pt idx="37">
                  <c:v>13.601823708206693</c:v>
                </c:pt>
                <c:pt idx="38">
                  <c:v>8.3694083694083652</c:v>
                </c:pt>
                <c:pt idx="39">
                  <c:v>14.491708723864475</c:v>
                </c:pt>
                <c:pt idx="40">
                  <c:v>14.574314574314586</c:v>
                </c:pt>
                <c:pt idx="41">
                  <c:v>13.805436337625165</c:v>
                </c:pt>
                <c:pt idx="42">
                  <c:v>13.049645390070927</c:v>
                </c:pt>
                <c:pt idx="43">
                  <c:v>12.55289139633285</c:v>
                </c:pt>
                <c:pt idx="44">
                  <c:v>11.949685534591191</c:v>
                </c:pt>
                <c:pt idx="45">
                  <c:v>11.080332409972298</c:v>
                </c:pt>
                <c:pt idx="46">
                  <c:v>9.9324324324324245</c:v>
                </c:pt>
                <c:pt idx="47">
                  <c:v>9.5751854349291889</c:v>
                </c:pt>
                <c:pt idx="48">
                  <c:v>9.825033647375502</c:v>
                </c:pt>
                <c:pt idx="49">
                  <c:v>9.4314381270902974</c:v>
                </c:pt>
                <c:pt idx="50">
                  <c:v>9.8535286284953472</c:v>
                </c:pt>
                <c:pt idx="51">
                  <c:v>4.0302267002518741</c:v>
                </c:pt>
                <c:pt idx="52">
                  <c:v>4.1561712846347572</c:v>
                </c:pt>
                <c:pt idx="53">
                  <c:v>4.5254556882463968</c:v>
                </c:pt>
                <c:pt idx="54">
                  <c:v>4.3287327478042696</c:v>
                </c:pt>
                <c:pt idx="55">
                  <c:v>4.6365914786967455</c:v>
                </c:pt>
                <c:pt idx="56">
                  <c:v>5.1186017478152417</c:v>
                </c:pt>
                <c:pt idx="57">
                  <c:v>7.2942643391521127</c:v>
                </c:pt>
                <c:pt idx="58">
                  <c:v>6.4535955746773208</c:v>
                </c:pt>
                <c:pt idx="59">
                  <c:v>6.9538461538461602</c:v>
                </c:pt>
                <c:pt idx="60">
                  <c:v>6.6789215686274552</c:v>
                </c:pt>
                <c:pt idx="61">
                  <c:v>7.2127139364303243</c:v>
                </c:pt>
                <c:pt idx="62">
                  <c:v>6.545454545454553</c:v>
                </c:pt>
                <c:pt idx="63">
                  <c:v>6.4769975786925045</c:v>
                </c:pt>
                <c:pt idx="64">
                  <c:v>6.5900846432889999</c:v>
                </c:pt>
                <c:pt idx="65">
                  <c:v>6.4341551413108764</c:v>
                </c:pt>
                <c:pt idx="66">
                  <c:v>6.9753457606734779</c:v>
                </c:pt>
                <c:pt idx="67">
                  <c:v>10.958083832335335</c:v>
                </c:pt>
                <c:pt idx="68">
                  <c:v>10.570071258907353</c:v>
                </c:pt>
                <c:pt idx="69">
                  <c:v>8.4834398605461914</c:v>
                </c:pt>
                <c:pt idx="70">
                  <c:v>7.9099307159353458</c:v>
                </c:pt>
                <c:pt idx="71">
                  <c:v>7.4223245109320919</c:v>
                </c:pt>
                <c:pt idx="72">
                  <c:v>8.0987937966685788</c:v>
                </c:pt>
                <c:pt idx="73">
                  <c:v>7.3546180159635153</c:v>
                </c:pt>
                <c:pt idx="74">
                  <c:v>7.1672354948805435</c:v>
                </c:pt>
                <c:pt idx="75">
                  <c:v>7.1063104036384299</c:v>
                </c:pt>
                <c:pt idx="76">
                  <c:v>7.0901871809415766</c:v>
                </c:pt>
                <c:pt idx="77">
                  <c:v>6.6101694915254168</c:v>
                </c:pt>
                <c:pt idx="78">
                  <c:v>6.351883080382227</c:v>
                </c:pt>
                <c:pt idx="79">
                  <c:v>2.266594711279001</c:v>
                </c:pt>
                <c:pt idx="80">
                  <c:v>2.1482277121374866</c:v>
                </c:pt>
                <c:pt idx="81">
                  <c:v>2.8923406534547431</c:v>
                </c:pt>
                <c:pt idx="82">
                  <c:v>2.9962546816479372</c:v>
                </c:pt>
                <c:pt idx="83">
                  <c:v>3.4279592929833993</c:v>
                </c:pt>
                <c:pt idx="84">
                  <c:v>2.9755579171094704</c:v>
                </c:pt>
                <c:pt idx="85">
                  <c:v>2.814657461497601</c:v>
                </c:pt>
                <c:pt idx="86">
                  <c:v>3.2377919320594453</c:v>
                </c:pt>
                <c:pt idx="87">
                  <c:v>3.2377919320594453</c:v>
                </c:pt>
                <c:pt idx="88">
                  <c:v>3.0720338983050754</c:v>
                </c:pt>
                <c:pt idx="89">
                  <c:v>2.808691043985168</c:v>
                </c:pt>
                <c:pt idx="90">
                  <c:v>2.1141649048625792</c:v>
                </c:pt>
                <c:pt idx="91">
                  <c:v>6.4907651715039636</c:v>
                </c:pt>
                <c:pt idx="92">
                  <c:v>6.2039957939011634</c:v>
                </c:pt>
                <c:pt idx="93">
                  <c:v>4.580947423217081</c:v>
                </c:pt>
                <c:pt idx="94">
                  <c:v>4.5714285714285774</c:v>
                </c:pt>
                <c:pt idx="95">
                  <c:v>4.3500776799585736</c:v>
                </c:pt>
                <c:pt idx="96">
                  <c:v>4.0763673890608754</c:v>
                </c:pt>
                <c:pt idx="97">
                  <c:v>4.1838842975206587</c:v>
                </c:pt>
                <c:pt idx="98">
                  <c:v>3.650385604113108</c:v>
                </c:pt>
                <c:pt idx="99">
                  <c:v>3.1876606683804569</c:v>
                </c:pt>
                <c:pt idx="100">
                  <c:v>3.0318602261048335</c:v>
                </c:pt>
                <c:pt idx="101">
                  <c:v>3.2989690721649514</c:v>
                </c:pt>
                <c:pt idx="102">
                  <c:v>3.6749482401656439</c:v>
                </c:pt>
                <c:pt idx="103">
                  <c:v>-0.54509415262637395</c:v>
                </c:pt>
                <c:pt idx="104">
                  <c:v>-0.89108910891089677</c:v>
                </c:pt>
                <c:pt idx="105">
                  <c:v>1.0950721752115424</c:v>
                </c:pt>
                <c:pt idx="106">
                  <c:v>1.2419274714356681</c:v>
                </c:pt>
                <c:pt idx="107">
                  <c:v>1.3399503722084312</c:v>
                </c:pt>
                <c:pt idx="108">
                  <c:v>1.388200297471498</c:v>
                </c:pt>
                <c:pt idx="109">
                  <c:v>2.6772434308378812</c:v>
                </c:pt>
                <c:pt idx="110">
                  <c:v>2.529761904761902</c:v>
                </c:pt>
                <c:pt idx="111">
                  <c:v>2.2421524663677133</c:v>
                </c:pt>
                <c:pt idx="112">
                  <c:v>2.094763092269321</c:v>
                </c:pt>
                <c:pt idx="113">
                  <c:v>1.996007984031936</c:v>
                </c:pt>
                <c:pt idx="114">
                  <c:v>1.9470793809285958</c:v>
                </c:pt>
                <c:pt idx="115">
                  <c:v>2.2919780767314513</c:v>
                </c:pt>
                <c:pt idx="116">
                  <c:v>2.9470529470529501</c:v>
                </c:pt>
                <c:pt idx="117">
                  <c:v>2.3141309699655426</c:v>
                </c:pt>
                <c:pt idx="118">
                  <c:v>2.0608439646712404</c:v>
                </c:pt>
                <c:pt idx="119">
                  <c:v>2.2037218413320274</c:v>
                </c:pt>
                <c:pt idx="120">
                  <c:v>2.1026894865525727</c:v>
                </c:pt>
                <c:pt idx="121">
                  <c:v>0.77257363592467132</c:v>
                </c:pt>
                <c:pt idx="122">
                  <c:v>1.0643444605708838</c:v>
                </c:pt>
                <c:pt idx="123">
                  <c:v>1.8031189083820749</c:v>
                </c:pt>
                <c:pt idx="124">
                  <c:v>2.0517830972154458</c:v>
                </c:pt>
                <c:pt idx="125">
                  <c:v>2.2015655577299413</c:v>
                </c:pt>
                <c:pt idx="126">
                  <c:v>2.4485798237022531</c:v>
                </c:pt>
                <c:pt idx="127">
                  <c:v>2.5328787140769546</c:v>
                </c:pt>
                <c:pt idx="128">
                  <c:v>2.1834061135371181</c:v>
                </c:pt>
                <c:pt idx="129">
                  <c:v>1.5880654475457088</c:v>
                </c:pt>
                <c:pt idx="130">
                  <c:v>1.4903846153846128</c:v>
                </c:pt>
                <c:pt idx="131">
                  <c:v>1.149976042165791</c:v>
                </c:pt>
                <c:pt idx="132">
                  <c:v>1.2452107279693458</c:v>
                </c:pt>
                <c:pt idx="133">
                  <c:v>1.29372304743652</c:v>
                </c:pt>
                <c:pt idx="134">
                  <c:v>1.3882240306366709</c:v>
                </c:pt>
                <c:pt idx="135">
                  <c:v>1.4839636189564358</c:v>
                </c:pt>
                <c:pt idx="136">
                  <c:v>1.6275730014360965</c:v>
                </c:pt>
                <c:pt idx="137">
                  <c:v>1.8190521780756259</c:v>
                </c:pt>
                <c:pt idx="138">
                  <c:v>1.8164435946462769</c:v>
                </c:pt>
                <c:pt idx="139">
                  <c:v>1.3301662707838533</c:v>
                </c:pt>
                <c:pt idx="140">
                  <c:v>1.4719848053181359</c:v>
                </c:pt>
                <c:pt idx="141">
                  <c:v>1.2790146849834283</c:v>
                </c:pt>
                <c:pt idx="142">
                  <c:v>1.3263855992420708</c:v>
                </c:pt>
                <c:pt idx="143">
                  <c:v>2.8896257697773544</c:v>
                </c:pt>
                <c:pt idx="144">
                  <c:v>2.7436140018921393</c:v>
                </c:pt>
                <c:pt idx="145">
                  <c:v>2.6963103122043464</c:v>
                </c:pt>
                <c:pt idx="146">
                  <c:v>2.5495750708215188</c:v>
                </c:pt>
                <c:pt idx="147">
                  <c:v>2.4056603773584881</c:v>
                </c:pt>
                <c:pt idx="148">
                  <c:v>2.2609514837494031</c:v>
                </c:pt>
                <c:pt idx="149">
                  <c:v>2.162670427832639</c:v>
                </c:pt>
                <c:pt idx="150">
                  <c:v>2.1596244131455373</c:v>
                </c:pt>
                <c:pt idx="151">
                  <c:v>2.0628223159868622</c:v>
                </c:pt>
                <c:pt idx="152">
                  <c:v>1.965372016846054</c:v>
                </c:pt>
                <c:pt idx="153">
                  <c:v>1.9644527595883949</c:v>
                </c:pt>
                <c:pt idx="154">
                  <c:v>2.1505376344085994</c:v>
                </c:pt>
                <c:pt idx="155">
                  <c:v>0.6445672191528572</c:v>
                </c:pt>
                <c:pt idx="156">
                  <c:v>2.9005524861878507</c:v>
                </c:pt>
                <c:pt idx="157">
                  <c:v>4.3758636573007834</c:v>
                </c:pt>
                <c:pt idx="158">
                  <c:v>4.4198895027624419</c:v>
                </c:pt>
                <c:pt idx="159">
                  <c:v>4.560110548134503</c:v>
                </c:pt>
                <c:pt idx="160">
                  <c:v>4.8825426070935025</c:v>
                </c:pt>
                <c:pt idx="161">
                  <c:v>4.8780487804878021</c:v>
                </c:pt>
                <c:pt idx="162">
                  <c:v>4.8713235294117618</c:v>
                </c:pt>
                <c:pt idx="163">
                  <c:v>5.2365640790078123</c:v>
                </c:pt>
                <c:pt idx="164">
                  <c:v>5.6447911886186244</c:v>
                </c:pt>
                <c:pt idx="165">
                  <c:v>6.5137614678899034</c:v>
                </c:pt>
                <c:pt idx="166">
                  <c:v>6.9107551487414165</c:v>
                </c:pt>
                <c:pt idx="167">
                  <c:v>7.4565416285452937</c:v>
                </c:pt>
                <c:pt idx="168">
                  <c:v>5.5033557046979915</c:v>
                </c:pt>
                <c:pt idx="169">
                  <c:v>4.2365401588702536</c:v>
                </c:pt>
                <c:pt idx="170">
                  <c:v>5.0705467372134034</c:v>
                </c:pt>
                <c:pt idx="171">
                  <c:v>6.0352422907488936</c:v>
                </c:pt>
                <c:pt idx="172">
                  <c:v>6.6754501537110311</c:v>
                </c:pt>
                <c:pt idx="173">
                  <c:v>7.6788064940763485</c:v>
                </c:pt>
                <c:pt idx="174">
                  <c:v>9.5968448729184956</c:v>
                </c:pt>
                <c:pt idx="175">
                  <c:v>13.44391095591444</c:v>
                </c:pt>
                <c:pt idx="176">
                  <c:v>17.202432667245883</c:v>
                </c:pt>
                <c:pt idx="177">
                  <c:v>17.915590008613275</c:v>
                </c:pt>
                <c:pt idx="178">
                  <c:v>18.407534246575356</c:v>
                </c:pt>
                <c:pt idx="179">
                  <c:v>19.284802043422726</c:v>
                </c:pt>
                <c:pt idx="180">
                  <c:v>23.027989821882954</c:v>
                </c:pt>
                <c:pt idx="181">
                  <c:v>24.005080440304823</c:v>
                </c:pt>
                <c:pt idx="182">
                  <c:v>23.080151070079729</c:v>
                </c:pt>
                <c:pt idx="183">
                  <c:v>21.562110511009571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D4-5D22-49BB-A332-1E72D15A65D3}"/>
            </c:ext>
          </c:extLst>
        </c:ser>
        <c:ser>
          <c:idx val="213"/>
          <c:order val="213"/>
          <c:tx>
            <c:strRef>
              <c:f>Sheet1!$B$216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  <a:lumOff val="50000"/>
                </a:schemeClr>
              </a:solidFill>
              <a:ln w="9525">
                <a:solidFill>
                  <a:schemeClr val="accent4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Sheet1!$C$216:$IL$216</c:f>
            </c:numRef>
          </c:val>
          <c:smooth val="0"/>
          <c:extLst>
            <c:ext xmlns:c16="http://schemas.microsoft.com/office/drawing/2014/chart" uri="{C3380CC4-5D6E-409C-BE32-E72D297353CC}">
              <c16:uniqueId val="{000000D5-5D22-49BB-A332-1E72D15A65D3}"/>
            </c:ext>
          </c:extLst>
        </c:ser>
        <c:ser>
          <c:idx val="214"/>
          <c:order val="214"/>
          <c:tx>
            <c:strRef>
              <c:f>Sheet1!$B$217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  <a:lumOff val="50000"/>
                </a:schemeClr>
              </a:solidFill>
              <a:ln w="9525">
                <a:solidFill>
                  <a:schemeClr val="accent5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Sheet1!$C$217:$IL$217</c:f>
            </c:numRef>
          </c:val>
          <c:smooth val="0"/>
          <c:extLst>
            <c:ext xmlns:c16="http://schemas.microsoft.com/office/drawing/2014/chart" uri="{C3380CC4-5D6E-409C-BE32-E72D297353CC}">
              <c16:uniqueId val="{000000D6-5D22-49BB-A332-1E72D15A65D3}"/>
            </c:ext>
          </c:extLst>
        </c:ser>
        <c:ser>
          <c:idx val="215"/>
          <c:order val="215"/>
          <c:tx>
            <c:strRef>
              <c:f>Sheet1!$B$218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  <a:lumOff val="50000"/>
                </a:schemeClr>
              </a:solidFill>
              <a:ln w="9525">
                <a:solidFill>
                  <a:schemeClr val="accent6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Sheet1!$C$218:$IL$218</c:f>
              <c:numCache>
                <c:formatCode>General</c:formatCode>
                <c:ptCount val="184"/>
                <c:pt idx="0">
                  <c:v>11.326530612244893</c:v>
                </c:pt>
                <c:pt idx="1">
                  <c:v>13.975155279503108</c:v>
                </c:pt>
                <c:pt idx="2">
                  <c:v>13.475177304964536</c:v>
                </c:pt>
                <c:pt idx="3">
                  <c:v>11.332007952286288</c:v>
                </c:pt>
                <c:pt idx="4">
                  <c:v>13.400000000000006</c:v>
                </c:pt>
                <c:pt idx="5">
                  <c:v>16.288252714708786</c:v>
                </c:pt>
                <c:pt idx="6">
                  <c:v>16.536964980544745</c:v>
                </c:pt>
                <c:pt idx="7">
                  <c:v>13.094083414161009</c:v>
                </c:pt>
                <c:pt idx="8">
                  <c:v>10.818713450292407</c:v>
                </c:pt>
                <c:pt idx="9">
                  <c:v>9.6618357487922708</c:v>
                </c:pt>
                <c:pt idx="10">
                  <c:v>3.5238095238095264</c:v>
                </c:pt>
                <c:pt idx="11">
                  <c:v>-2.8063610851262863</c:v>
                </c:pt>
                <c:pt idx="12">
                  <c:v>-1.8331805682859761</c:v>
                </c:pt>
                <c:pt idx="13">
                  <c:v>3.4514078110808462</c:v>
                </c:pt>
                <c:pt idx="14">
                  <c:v>2.0535714285714262</c:v>
                </c:pt>
                <c:pt idx="15">
                  <c:v>3.3928571428571406</c:v>
                </c:pt>
                <c:pt idx="16">
                  <c:v>5.8201058201058151</c:v>
                </c:pt>
                <c:pt idx="17">
                  <c:v>3.6502546689303883</c:v>
                </c:pt>
                <c:pt idx="18">
                  <c:v>1.8363939899833079</c:v>
                </c:pt>
                <c:pt idx="19">
                  <c:v>5.4030874785591871</c:v>
                </c:pt>
                <c:pt idx="20">
                  <c:v>8.6191732629727316</c:v>
                </c:pt>
                <c:pt idx="21">
                  <c:v>8.1938325991189398</c:v>
                </c:pt>
                <c:pt idx="22">
                  <c:v>15.455381784728608</c:v>
                </c:pt>
                <c:pt idx="23">
                  <c:v>21.174205967276226</c:v>
                </c:pt>
                <c:pt idx="24">
                  <c:v>18.300653594771251</c:v>
                </c:pt>
                <c:pt idx="25">
                  <c:v>12.203687445127297</c:v>
                </c:pt>
                <c:pt idx="26">
                  <c:v>13.035870516185469</c:v>
                </c:pt>
                <c:pt idx="27">
                  <c:v>13.212435233160619</c:v>
                </c:pt>
                <c:pt idx="28">
                  <c:v>11.333333333333329</c:v>
                </c:pt>
                <c:pt idx="29">
                  <c:v>9.9918099918100065</c:v>
                </c:pt>
                <c:pt idx="30">
                  <c:v>11.065573770491802</c:v>
                </c:pt>
                <c:pt idx="31">
                  <c:v>10.414971521562231</c:v>
                </c:pt>
                <c:pt idx="32">
                  <c:v>10.283400809716591</c:v>
                </c:pt>
                <c:pt idx="33">
                  <c:v>11.482084690553753</c:v>
                </c:pt>
                <c:pt idx="34">
                  <c:v>9.880478087649406</c:v>
                </c:pt>
                <c:pt idx="35">
                  <c:v>9.4519459888800679</c:v>
                </c:pt>
                <c:pt idx="36">
                  <c:v>11.365430149960529</c:v>
                </c:pt>
                <c:pt idx="37">
                  <c:v>11.424100156494529</c:v>
                </c:pt>
                <c:pt idx="38">
                  <c:v>10.681114551083601</c:v>
                </c:pt>
                <c:pt idx="39">
                  <c:v>10.678871090770405</c:v>
                </c:pt>
                <c:pt idx="40">
                  <c:v>9.3562874251497004</c:v>
                </c:pt>
                <c:pt idx="41">
                  <c:v>9.456440804169759</c:v>
                </c:pt>
                <c:pt idx="42">
                  <c:v>9.3726937269372605</c:v>
                </c:pt>
                <c:pt idx="43">
                  <c:v>9.5799557848194556</c:v>
                </c:pt>
                <c:pt idx="44">
                  <c:v>9.6182085168869484</c:v>
                </c:pt>
                <c:pt idx="45">
                  <c:v>8.838568298027754</c:v>
                </c:pt>
                <c:pt idx="46">
                  <c:v>9.282088469905716</c:v>
                </c:pt>
                <c:pt idx="47">
                  <c:v>9.3613933236574578</c:v>
                </c:pt>
                <c:pt idx="48">
                  <c:v>7.4415308291991504</c:v>
                </c:pt>
                <c:pt idx="49">
                  <c:v>7.8651685393258344</c:v>
                </c:pt>
                <c:pt idx="50">
                  <c:v>11.398601398601405</c:v>
                </c:pt>
                <c:pt idx="51">
                  <c:v>10.820124052377682</c:v>
                </c:pt>
                <c:pt idx="52">
                  <c:v>9.7878165639972696</c:v>
                </c:pt>
                <c:pt idx="53">
                  <c:v>10.680272108843528</c:v>
                </c:pt>
                <c:pt idx="54">
                  <c:v>9.3117408906882684</c:v>
                </c:pt>
                <c:pt idx="55">
                  <c:v>11.70141223940821</c:v>
                </c:pt>
                <c:pt idx="56">
                  <c:v>13.998660415271249</c:v>
                </c:pt>
                <c:pt idx="57">
                  <c:v>14.697986577181213</c:v>
                </c:pt>
                <c:pt idx="58">
                  <c:v>12.276045122760452</c:v>
                </c:pt>
                <c:pt idx="59">
                  <c:v>11.546118115461185</c:v>
                </c:pt>
                <c:pt idx="60">
                  <c:v>9.6965699208443397</c:v>
                </c:pt>
                <c:pt idx="61">
                  <c:v>8.0729166666666714</c:v>
                </c:pt>
                <c:pt idx="62">
                  <c:v>4.5197740112994271</c:v>
                </c:pt>
                <c:pt idx="63">
                  <c:v>3.2338308457711373</c:v>
                </c:pt>
                <c:pt idx="64">
                  <c:v>2.4937655860349124</c:v>
                </c:pt>
                <c:pt idx="65">
                  <c:v>1.9053472649047467</c:v>
                </c:pt>
                <c:pt idx="66">
                  <c:v>2.4691358024691357</c:v>
                </c:pt>
                <c:pt idx="67">
                  <c:v>0.36122817579770877</c:v>
                </c:pt>
                <c:pt idx="68">
                  <c:v>-1.6451233842538091</c:v>
                </c:pt>
                <c:pt idx="69">
                  <c:v>-2.6916325336454032</c:v>
                </c:pt>
                <c:pt idx="70">
                  <c:v>-2.0685579196217496</c:v>
                </c:pt>
                <c:pt idx="71">
                  <c:v>-1.1897679952409281</c:v>
                </c:pt>
                <c:pt idx="72">
                  <c:v>0.84185207456402722</c:v>
                </c:pt>
                <c:pt idx="73">
                  <c:v>1.2048192771084338</c:v>
                </c:pt>
                <c:pt idx="74">
                  <c:v>0.78078078078078761</c:v>
                </c:pt>
                <c:pt idx="75">
                  <c:v>0.90361445783132521</c:v>
                </c:pt>
                <c:pt idx="76">
                  <c:v>1.5815085158150815</c:v>
                </c:pt>
                <c:pt idx="77">
                  <c:v>0.84439083232809242</c:v>
                </c:pt>
                <c:pt idx="78">
                  <c:v>1.5060240963855422</c:v>
                </c:pt>
                <c:pt idx="79">
                  <c:v>1.3197360527894526</c:v>
                </c:pt>
                <c:pt idx="80">
                  <c:v>1.3142174432496945</c:v>
                </c:pt>
                <c:pt idx="81">
                  <c:v>2.1046301864101018</c:v>
                </c:pt>
                <c:pt idx="82">
                  <c:v>2.0519010259505164</c:v>
                </c:pt>
                <c:pt idx="83">
                  <c:v>-0.30102347983142685</c:v>
                </c:pt>
                <c:pt idx="84">
                  <c:v>-3.2200357781752995</c:v>
                </c:pt>
                <c:pt idx="85">
                  <c:v>-2.4999999999999933</c:v>
                </c:pt>
                <c:pt idx="86">
                  <c:v>-1.1323003575685373</c:v>
                </c:pt>
                <c:pt idx="87">
                  <c:v>-0.89552238805970152</c:v>
                </c:pt>
                <c:pt idx="88">
                  <c:v>-5.9880239520954677E-2</c:v>
                </c:pt>
                <c:pt idx="89">
                  <c:v>0.71770334928230695</c:v>
                </c:pt>
                <c:pt idx="90">
                  <c:v>0.17804154302671296</c:v>
                </c:pt>
                <c:pt idx="91">
                  <c:v>-0.88809946714031962</c:v>
                </c:pt>
                <c:pt idx="92">
                  <c:v>-2.2405660377358392</c:v>
                </c:pt>
                <c:pt idx="93">
                  <c:v>-3.0624263839811641</c:v>
                </c:pt>
                <c:pt idx="94">
                  <c:v>-3.1342400946185589</c:v>
                </c:pt>
                <c:pt idx="95">
                  <c:v>-1.9927536231883956</c:v>
                </c:pt>
                <c:pt idx="96">
                  <c:v>-0.98582871226125857</c:v>
                </c:pt>
                <c:pt idx="97">
                  <c:v>-3.0525030525030523</c:v>
                </c:pt>
                <c:pt idx="98">
                  <c:v>-3.7974683544303867</c:v>
                </c:pt>
                <c:pt idx="99">
                  <c:v>-2.5301204819277041</c:v>
                </c:pt>
                <c:pt idx="100">
                  <c:v>-2.6962252846015575</c:v>
                </c:pt>
                <c:pt idx="101">
                  <c:v>-2.494061757719725</c:v>
                </c:pt>
                <c:pt idx="102">
                  <c:v>-2.4881516587677828</c:v>
                </c:pt>
                <c:pt idx="103">
                  <c:v>-1.8518518518518483</c:v>
                </c:pt>
                <c:pt idx="104">
                  <c:v>-0.66344993968638277</c:v>
                </c:pt>
                <c:pt idx="105">
                  <c:v>0.48602673147023778</c:v>
                </c:pt>
                <c:pt idx="106">
                  <c:v>1.2210012210012211</c:v>
                </c:pt>
                <c:pt idx="107">
                  <c:v>3.1423290203327134</c:v>
                </c:pt>
                <c:pt idx="108">
                  <c:v>5.7871810827629195</c:v>
                </c:pt>
                <c:pt idx="109">
                  <c:v>8.3123425692695143</c:v>
                </c:pt>
                <c:pt idx="110">
                  <c:v>7.8947368421052602</c:v>
                </c:pt>
                <c:pt idx="111">
                  <c:v>6.922126081582193</c:v>
                </c:pt>
                <c:pt idx="112">
                  <c:v>6.2192118226600952</c:v>
                </c:pt>
                <c:pt idx="113">
                  <c:v>4.141291108404392</c:v>
                </c:pt>
                <c:pt idx="114">
                  <c:v>2.9161603888213921</c:v>
                </c:pt>
                <c:pt idx="115">
                  <c:v>2.8606208155812469</c:v>
                </c:pt>
                <c:pt idx="116">
                  <c:v>2.4893746205221756</c:v>
                </c:pt>
                <c:pt idx="117">
                  <c:v>2.2974607013300985</c:v>
                </c:pt>
                <c:pt idx="118">
                  <c:v>2.4728588661037358</c:v>
                </c:pt>
                <c:pt idx="119">
                  <c:v>1.7323775388291551</c:v>
                </c:pt>
                <c:pt idx="120">
                  <c:v>0.52941176470588569</c:v>
                </c:pt>
                <c:pt idx="121">
                  <c:v>-0.23255813953488702</c:v>
                </c:pt>
                <c:pt idx="122">
                  <c:v>-0.58072009291521487</c:v>
                </c:pt>
                <c:pt idx="123">
                  <c:v>-0.46242774566474643</c:v>
                </c:pt>
                <c:pt idx="124">
                  <c:v>1.2173913043478228</c:v>
                </c:pt>
                <c:pt idx="125">
                  <c:v>3.2748538011695874</c:v>
                </c:pt>
                <c:pt idx="126">
                  <c:v>4.7225501770956315</c:v>
                </c:pt>
                <c:pt idx="127">
                  <c:v>5.3254437869822491</c:v>
                </c:pt>
                <c:pt idx="128">
                  <c:v>5.9241706161137433</c:v>
                </c:pt>
                <c:pt idx="129">
                  <c:v>6.6784869976359404</c:v>
                </c:pt>
                <c:pt idx="130">
                  <c:v>6.0035314891112348</c:v>
                </c:pt>
                <c:pt idx="131">
                  <c:v>3.9929536112742117</c:v>
                </c:pt>
                <c:pt idx="132">
                  <c:v>2.7501462843768221</c:v>
                </c:pt>
                <c:pt idx="133">
                  <c:v>2.3310023310023311</c:v>
                </c:pt>
                <c:pt idx="134">
                  <c:v>3.7383177570093498</c:v>
                </c:pt>
                <c:pt idx="135">
                  <c:v>3.9488966318234682</c:v>
                </c:pt>
                <c:pt idx="136">
                  <c:v>3.2646048109965733</c:v>
                </c:pt>
                <c:pt idx="137">
                  <c:v>1.359003397508497</c:v>
                </c:pt>
                <c:pt idx="138">
                  <c:v>0.45095828635850221</c:v>
                </c:pt>
                <c:pt idx="139">
                  <c:v>-0.11235955056179137</c:v>
                </c:pt>
                <c:pt idx="140">
                  <c:v>-0.78299776286353784</c:v>
                </c:pt>
                <c:pt idx="141">
                  <c:v>-1.3296398891966792</c:v>
                </c:pt>
                <c:pt idx="142">
                  <c:v>-1.2215435868961626</c:v>
                </c:pt>
                <c:pt idx="143">
                  <c:v>0.33879164313946603</c:v>
                </c:pt>
                <c:pt idx="144">
                  <c:v>1.5945330296127627</c:v>
                </c:pt>
                <c:pt idx="145">
                  <c:v>0.85421412300683375</c:v>
                </c:pt>
                <c:pt idx="146">
                  <c:v>-1.3513513513513546</c:v>
                </c:pt>
                <c:pt idx="147">
                  <c:v>-5.7541899441340849</c:v>
                </c:pt>
                <c:pt idx="148">
                  <c:v>-9.3732667775929031</c:v>
                </c:pt>
                <c:pt idx="149">
                  <c:v>-8.5474860335195597</c:v>
                </c:pt>
                <c:pt idx="150">
                  <c:v>-6.1167227833894371</c:v>
                </c:pt>
                <c:pt idx="151">
                  <c:v>-4.893138357705296</c:v>
                </c:pt>
                <c:pt idx="152">
                  <c:v>-4.6786922209695669</c:v>
                </c:pt>
                <c:pt idx="153">
                  <c:v>-5.390230207748453</c:v>
                </c:pt>
                <c:pt idx="154">
                  <c:v>-5.9021922428330518</c:v>
                </c:pt>
                <c:pt idx="155">
                  <c:v>-5.4586381541924531</c:v>
                </c:pt>
                <c:pt idx="156">
                  <c:v>-4.5964125560538207</c:v>
                </c:pt>
                <c:pt idx="157">
                  <c:v>-2.5409373235460193</c:v>
                </c:pt>
                <c:pt idx="158">
                  <c:v>0.6849315068493248</c:v>
                </c:pt>
                <c:pt idx="159">
                  <c:v>5.6905749851808078</c:v>
                </c:pt>
                <c:pt idx="160">
                  <c:v>9.6083231334149257</c:v>
                </c:pt>
                <c:pt idx="161">
                  <c:v>10.140500916310339</c:v>
                </c:pt>
                <c:pt idx="162">
                  <c:v>9.444112372982655</c:v>
                </c:pt>
                <c:pt idx="163">
                  <c:v>9.225310467179181</c:v>
                </c:pt>
                <c:pt idx="164">
                  <c:v>9.2844470727380344</c:v>
                </c:pt>
                <c:pt idx="165">
                  <c:v>11.691394658753703</c:v>
                </c:pt>
                <c:pt idx="166">
                  <c:v>13.859020310633207</c:v>
                </c:pt>
                <c:pt idx="167">
                  <c:v>13.511904761904756</c:v>
                </c:pt>
                <c:pt idx="168">
                  <c:v>13.160987074030556</c:v>
                </c:pt>
                <c:pt idx="169">
                  <c:v>13.325608342989574</c:v>
                </c:pt>
                <c:pt idx="170">
                  <c:v>12.528344671201811</c:v>
                </c:pt>
                <c:pt idx="171">
                  <c:v>13.34828939988782</c:v>
                </c:pt>
                <c:pt idx="172">
                  <c:v>15.689558905639306</c:v>
                </c:pt>
                <c:pt idx="173">
                  <c:v>18.0255130338325</c:v>
                </c:pt>
                <c:pt idx="174">
                  <c:v>18.89677771709448</c:v>
                </c:pt>
                <c:pt idx="175">
                  <c:v>14.943151055766121</c:v>
                </c:pt>
                <c:pt idx="176">
                  <c:v>14.556277056277041</c:v>
                </c:pt>
                <c:pt idx="177">
                  <c:v>13.230605738575987</c:v>
                </c:pt>
                <c:pt idx="178">
                  <c:v>12.85414480587618</c:v>
                </c:pt>
                <c:pt idx="179">
                  <c:v>9.1242789722076605</c:v>
                </c:pt>
                <c:pt idx="180">
                  <c:v>7.4247144340602338</c:v>
                </c:pt>
                <c:pt idx="181">
                  <c:v>6.6462167689161546</c:v>
                </c:pt>
                <c:pt idx="182">
                  <c:v>5.3400503778337498</c:v>
                </c:pt>
                <c:pt idx="183">
                  <c:v>3.7110341415141024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D7-5D22-49BB-A332-1E72D15A65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3392175"/>
        <c:axId val="643389295"/>
      </c:lineChart>
      <c:catAx>
        <c:axId val="643392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3389295"/>
        <c:crosses val="autoZero"/>
        <c:auto val="1"/>
        <c:lblAlgn val="ctr"/>
        <c:lblOffset val="100"/>
        <c:noMultiLvlLbl val="0"/>
      </c:catAx>
      <c:valAx>
        <c:axId val="6433892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33921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Ukraine: Different Items CPI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Sheet1!$C$3:$IL$3</c:f>
            </c:numRef>
          </c:val>
          <c:smooth val="0"/>
          <c:extLst>
            <c:ext xmlns:c16="http://schemas.microsoft.com/office/drawing/2014/chart" uri="{C3380CC4-5D6E-409C-BE32-E72D297353CC}">
              <c16:uniqueId val="{00000000-6409-4CEB-B1C5-29937FAFAF54}"/>
            </c:ext>
          </c:extLst>
        </c:ser>
        <c:ser>
          <c:idx val="1"/>
          <c:order val="1"/>
          <c:tx>
            <c:strRef>
              <c:f>Sheet1!$B$4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Sheet1!$C$4:$IL$4</c:f>
            </c:numRef>
          </c:val>
          <c:smooth val="0"/>
          <c:extLst>
            <c:ext xmlns:c16="http://schemas.microsoft.com/office/drawing/2014/chart" uri="{C3380CC4-5D6E-409C-BE32-E72D297353CC}">
              <c16:uniqueId val="{00000001-6409-4CEB-B1C5-29937FAFAF54}"/>
            </c:ext>
          </c:extLst>
        </c:ser>
        <c:ser>
          <c:idx val="2"/>
          <c:order val="2"/>
          <c:tx>
            <c:strRef>
              <c:f>Sheet1!$B$5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Sheet1!$C$5:$IL$5</c:f>
            </c:numRef>
          </c:val>
          <c:smooth val="0"/>
          <c:extLst>
            <c:ext xmlns:c16="http://schemas.microsoft.com/office/drawing/2014/chart" uri="{C3380CC4-5D6E-409C-BE32-E72D297353CC}">
              <c16:uniqueId val="{00000002-6409-4CEB-B1C5-29937FAFAF54}"/>
            </c:ext>
          </c:extLst>
        </c:ser>
        <c:ser>
          <c:idx val="3"/>
          <c:order val="3"/>
          <c:tx>
            <c:strRef>
              <c:f>Sheet1!$B$6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Sheet1!$C$6:$IL$6</c:f>
            </c:numRef>
          </c:val>
          <c:smooth val="0"/>
          <c:extLst>
            <c:ext xmlns:c16="http://schemas.microsoft.com/office/drawing/2014/chart" uri="{C3380CC4-5D6E-409C-BE32-E72D297353CC}">
              <c16:uniqueId val="{00000003-6409-4CEB-B1C5-29937FAFAF54}"/>
            </c:ext>
          </c:extLst>
        </c:ser>
        <c:ser>
          <c:idx val="4"/>
          <c:order val="4"/>
          <c:tx>
            <c:strRef>
              <c:f>Sheet1!$B$7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Sheet1!$C$7:$IL$7</c:f>
            </c:numRef>
          </c:val>
          <c:smooth val="0"/>
          <c:extLst>
            <c:ext xmlns:c16="http://schemas.microsoft.com/office/drawing/2014/chart" uri="{C3380CC4-5D6E-409C-BE32-E72D297353CC}">
              <c16:uniqueId val="{00000004-6409-4CEB-B1C5-29937FAFAF54}"/>
            </c:ext>
          </c:extLst>
        </c:ser>
        <c:ser>
          <c:idx val="5"/>
          <c:order val="5"/>
          <c:tx>
            <c:strRef>
              <c:f>Sheet1!$B$8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Sheet1!$C$8:$IL$8</c:f>
            </c:numRef>
          </c:val>
          <c:smooth val="0"/>
          <c:extLst>
            <c:ext xmlns:c16="http://schemas.microsoft.com/office/drawing/2014/chart" uri="{C3380CC4-5D6E-409C-BE32-E72D297353CC}">
              <c16:uniqueId val="{00000005-6409-4CEB-B1C5-29937FAFAF54}"/>
            </c:ext>
          </c:extLst>
        </c:ser>
        <c:ser>
          <c:idx val="6"/>
          <c:order val="6"/>
          <c:tx>
            <c:strRef>
              <c:f>Sheet1!$B$9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Sheet1!$C$9:$IL$9</c:f>
            </c:numRef>
          </c:val>
          <c:smooth val="0"/>
          <c:extLst>
            <c:ext xmlns:c16="http://schemas.microsoft.com/office/drawing/2014/chart" uri="{C3380CC4-5D6E-409C-BE32-E72D297353CC}">
              <c16:uniqueId val="{00000006-6409-4CEB-B1C5-29937FAFAF54}"/>
            </c:ext>
          </c:extLst>
        </c:ser>
        <c:ser>
          <c:idx val="7"/>
          <c:order val="7"/>
          <c:tx>
            <c:strRef>
              <c:f>Sheet1!$B$10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Sheet1!$C$10:$IL$10</c:f>
            </c:numRef>
          </c:val>
          <c:smooth val="0"/>
          <c:extLst>
            <c:ext xmlns:c16="http://schemas.microsoft.com/office/drawing/2014/chart" uri="{C3380CC4-5D6E-409C-BE32-E72D297353CC}">
              <c16:uniqueId val="{00000007-6409-4CEB-B1C5-29937FAFAF54}"/>
            </c:ext>
          </c:extLst>
        </c:ser>
        <c:ser>
          <c:idx val="8"/>
          <c:order val="8"/>
          <c:tx>
            <c:strRef>
              <c:f>Sheet1!$B$11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Sheet1!$C$11:$IL$11</c:f>
            </c:numRef>
          </c:val>
          <c:smooth val="0"/>
          <c:extLst>
            <c:ext xmlns:c16="http://schemas.microsoft.com/office/drawing/2014/chart" uri="{C3380CC4-5D6E-409C-BE32-E72D297353CC}">
              <c16:uniqueId val="{00000008-6409-4CEB-B1C5-29937FAFAF54}"/>
            </c:ext>
          </c:extLst>
        </c:ser>
        <c:ser>
          <c:idx val="9"/>
          <c:order val="9"/>
          <c:tx>
            <c:strRef>
              <c:f>Sheet1!$B$12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Sheet1!$C$12:$IL$12</c:f>
            </c:numRef>
          </c:val>
          <c:smooth val="0"/>
          <c:extLst>
            <c:ext xmlns:c16="http://schemas.microsoft.com/office/drawing/2014/chart" uri="{C3380CC4-5D6E-409C-BE32-E72D297353CC}">
              <c16:uniqueId val="{00000009-6409-4CEB-B1C5-29937FAFAF54}"/>
            </c:ext>
          </c:extLst>
        </c:ser>
        <c:ser>
          <c:idx val="10"/>
          <c:order val="10"/>
          <c:tx>
            <c:strRef>
              <c:f>Sheet1!$B$13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Sheet1!$C$13:$IL$13</c:f>
            </c:numRef>
          </c:val>
          <c:smooth val="0"/>
          <c:extLst>
            <c:ext xmlns:c16="http://schemas.microsoft.com/office/drawing/2014/chart" uri="{C3380CC4-5D6E-409C-BE32-E72D297353CC}">
              <c16:uniqueId val="{0000000A-6409-4CEB-B1C5-29937FAFAF54}"/>
            </c:ext>
          </c:extLst>
        </c:ser>
        <c:ser>
          <c:idx val="11"/>
          <c:order val="11"/>
          <c:tx>
            <c:strRef>
              <c:f>Sheet1!$B$14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Sheet1!$C$14:$IL$14</c:f>
            </c:numRef>
          </c:val>
          <c:smooth val="0"/>
          <c:extLst>
            <c:ext xmlns:c16="http://schemas.microsoft.com/office/drawing/2014/chart" uri="{C3380CC4-5D6E-409C-BE32-E72D297353CC}">
              <c16:uniqueId val="{0000000B-6409-4CEB-B1C5-29937FAFAF54}"/>
            </c:ext>
          </c:extLst>
        </c:ser>
        <c:ser>
          <c:idx val="12"/>
          <c:order val="12"/>
          <c:tx>
            <c:strRef>
              <c:f>Sheet1!$B$15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Sheet1!$C$15:$IL$15</c:f>
            </c:numRef>
          </c:val>
          <c:smooth val="0"/>
          <c:extLst>
            <c:ext xmlns:c16="http://schemas.microsoft.com/office/drawing/2014/chart" uri="{C3380CC4-5D6E-409C-BE32-E72D297353CC}">
              <c16:uniqueId val="{0000000C-6409-4CEB-B1C5-29937FAFAF54}"/>
            </c:ext>
          </c:extLst>
        </c:ser>
        <c:ser>
          <c:idx val="13"/>
          <c:order val="13"/>
          <c:tx>
            <c:strRef>
              <c:f>Sheet1!$B$16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Sheet1!$C$16:$IL$16</c:f>
            </c:numRef>
          </c:val>
          <c:smooth val="0"/>
          <c:extLst>
            <c:ext xmlns:c16="http://schemas.microsoft.com/office/drawing/2014/chart" uri="{C3380CC4-5D6E-409C-BE32-E72D297353CC}">
              <c16:uniqueId val="{0000000D-6409-4CEB-B1C5-29937FAFAF54}"/>
            </c:ext>
          </c:extLst>
        </c:ser>
        <c:ser>
          <c:idx val="14"/>
          <c:order val="14"/>
          <c:tx>
            <c:strRef>
              <c:f>Sheet1!$B$17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Sheet1!$C$17:$IL$17</c:f>
            </c:numRef>
          </c:val>
          <c:smooth val="0"/>
          <c:extLst>
            <c:ext xmlns:c16="http://schemas.microsoft.com/office/drawing/2014/chart" uri="{C3380CC4-5D6E-409C-BE32-E72D297353CC}">
              <c16:uniqueId val="{0000000E-6409-4CEB-B1C5-29937FAFAF54}"/>
            </c:ext>
          </c:extLst>
        </c:ser>
        <c:ser>
          <c:idx val="15"/>
          <c:order val="15"/>
          <c:tx>
            <c:strRef>
              <c:f>Sheet1!$B$18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Sheet1!$C$18:$IL$18</c:f>
            </c:numRef>
          </c:val>
          <c:smooth val="0"/>
          <c:extLst>
            <c:ext xmlns:c16="http://schemas.microsoft.com/office/drawing/2014/chart" uri="{C3380CC4-5D6E-409C-BE32-E72D297353CC}">
              <c16:uniqueId val="{0000000F-6409-4CEB-B1C5-29937FAFAF54}"/>
            </c:ext>
          </c:extLst>
        </c:ser>
        <c:ser>
          <c:idx val="16"/>
          <c:order val="16"/>
          <c:tx>
            <c:strRef>
              <c:f>Sheet1!$B$19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Sheet1!$C$19:$IL$19</c:f>
            </c:numRef>
          </c:val>
          <c:smooth val="0"/>
          <c:extLst>
            <c:ext xmlns:c16="http://schemas.microsoft.com/office/drawing/2014/chart" uri="{C3380CC4-5D6E-409C-BE32-E72D297353CC}">
              <c16:uniqueId val="{00000010-6409-4CEB-B1C5-29937FAFAF54}"/>
            </c:ext>
          </c:extLst>
        </c:ser>
        <c:ser>
          <c:idx val="17"/>
          <c:order val="17"/>
          <c:tx>
            <c:strRef>
              <c:f>Sheet1!$B$20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Sheet1!$C$20:$IL$20</c:f>
            </c:numRef>
          </c:val>
          <c:smooth val="0"/>
          <c:extLst>
            <c:ext xmlns:c16="http://schemas.microsoft.com/office/drawing/2014/chart" uri="{C3380CC4-5D6E-409C-BE32-E72D297353CC}">
              <c16:uniqueId val="{00000011-6409-4CEB-B1C5-29937FAFAF54}"/>
            </c:ext>
          </c:extLst>
        </c:ser>
        <c:ser>
          <c:idx val="18"/>
          <c:order val="18"/>
          <c:tx>
            <c:strRef>
              <c:f>Sheet1!$B$21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Sheet1!$C$21:$IL$21</c:f>
            </c:numRef>
          </c:val>
          <c:smooth val="0"/>
          <c:extLst>
            <c:ext xmlns:c16="http://schemas.microsoft.com/office/drawing/2014/chart" uri="{C3380CC4-5D6E-409C-BE32-E72D297353CC}">
              <c16:uniqueId val="{00000012-6409-4CEB-B1C5-29937FAFAF54}"/>
            </c:ext>
          </c:extLst>
        </c:ser>
        <c:ser>
          <c:idx val="19"/>
          <c:order val="19"/>
          <c:tx>
            <c:strRef>
              <c:f>Sheet1!$B$22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Sheet1!$C$22:$IL$22</c:f>
            </c:numRef>
          </c:val>
          <c:smooth val="0"/>
          <c:extLst>
            <c:ext xmlns:c16="http://schemas.microsoft.com/office/drawing/2014/chart" uri="{C3380CC4-5D6E-409C-BE32-E72D297353CC}">
              <c16:uniqueId val="{00000013-6409-4CEB-B1C5-29937FAFAF54}"/>
            </c:ext>
          </c:extLst>
        </c:ser>
        <c:ser>
          <c:idx val="20"/>
          <c:order val="20"/>
          <c:tx>
            <c:strRef>
              <c:f>Sheet1!$B$23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Sheet1!$C$23:$IL$23</c:f>
            </c:numRef>
          </c:val>
          <c:smooth val="0"/>
          <c:extLst>
            <c:ext xmlns:c16="http://schemas.microsoft.com/office/drawing/2014/chart" uri="{C3380CC4-5D6E-409C-BE32-E72D297353CC}">
              <c16:uniqueId val="{00000014-6409-4CEB-B1C5-29937FAFAF54}"/>
            </c:ext>
          </c:extLst>
        </c:ser>
        <c:ser>
          <c:idx val="21"/>
          <c:order val="21"/>
          <c:tx>
            <c:strRef>
              <c:f>Sheet1!$B$24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Sheet1!$C$24:$IL$24</c:f>
            </c:numRef>
          </c:val>
          <c:smooth val="0"/>
          <c:extLst>
            <c:ext xmlns:c16="http://schemas.microsoft.com/office/drawing/2014/chart" uri="{C3380CC4-5D6E-409C-BE32-E72D297353CC}">
              <c16:uniqueId val="{00000015-6409-4CEB-B1C5-29937FAFAF54}"/>
            </c:ext>
          </c:extLst>
        </c:ser>
        <c:ser>
          <c:idx val="22"/>
          <c:order val="22"/>
          <c:tx>
            <c:strRef>
              <c:f>Sheet1!$B$25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Sheet1!$C$25:$IL$25</c:f>
            </c:numRef>
          </c:val>
          <c:smooth val="0"/>
          <c:extLst>
            <c:ext xmlns:c16="http://schemas.microsoft.com/office/drawing/2014/chart" uri="{C3380CC4-5D6E-409C-BE32-E72D297353CC}">
              <c16:uniqueId val="{00000016-6409-4CEB-B1C5-29937FAFAF54}"/>
            </c:ext>
          </c:extLst>
        </c:ser>
        <c:ser>
          <c:idx val="23"/>
          <c:order val="23"/>
          <c:tx>
            <c:strRef>
              <c:f>Sheet1!$B$26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Sheet1!$C$26:$IL$26</c:f>
            </c:numRef>
          </c:val>
          <c:smooth val="0"/>
          <c:extLst>
            <c:ext xmlns:c16="http://schemas.microsoft.com/office/drawing/2014/chart" uri="{C3380CC4-5D6E-409C-BE32-E72D297353CC}">
              <c16:uniqueId val="{00000017-6409-4CEB-B1C5-29937FAFAF54}"/>
            </c:ext>
          </c:extLst>
        </c:ser>
        <c:ser>
          <c:idx val="24"/>
          <c:order val="24"/>
          <c:tx>
            <c:strRef>
              <c:f>Sheet1!$B$27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Sheet1!$C$27:$IL$27</c:f>
            </c:numRef>
          </c:val>
          <c:smooth val="0"/>
          <c:extLst>
            <c:ext xmlns:c16="http://schemas.microsoft.com/office/drawing/2014/chart" uri="{C3380CC4-5D6E-409C-BE32-E72D297353CC}">
              <c16:uniqueId val="{00000018-6409-4CEB-B1C5-29937FAFAF54}"/>
            </c:ext>
          </c:extLst>
        </c:ser>
        <c:ser>
          <c:idx val="25"/>
          <c:order val="25"/>
          <c:tx>
            <c:strRef>
              <c:f>Sheet1!$B$28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Sheet1!$C$28:$IL$28</c:f>
            </c:numRef>
          </c:val>
          <c:smooth val="0"/>
          <c:extLst>
            <c:ext xmlns:c16="http://schemas.microsoft.com/office/drawing/2014/chart" uri="{C3380CC4-5D6E-409C-BE32-E72D297353CC}">
              <c16:uniqueId val="{00000019-6409-4CEB-B1C5-29937FAFAF54}"/>
            </c:ext>
          </c:extLst>
        </c:ser>
        <c:ser>
          <c:idx val="26"/>
          <c:order val="26"/>
          <c:tx>
            <c:strRef>
              <c:f>Sheet1!$B$29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Sheet1!$C$29:$IL$29</c:f>
            </c:numRef>
          </c:val>
          <c:smooth val="0"/>
          <c:extLst>
            <c:ext xmlns:c16="http://schemas.microsoft.com/office/drawing/2014/chart" uri="{C3380CC4-5D6E-409C-BE32-E72D297353CC}">
              <c16:uniqueId val="{0000001A-6409-4CEB-B1C5-29937FAFAF54}"/>
            </c:ext>
          </c:extLst>
        </c:ser>
        <c:ser>
          <c:idx val="27"/>
          <c:order val="27"/>
          <c:tx>
            <c:strRef>
              <c:f>Sheet1!$B$30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Sheet1!$C$30:$IL$30</c:f>
            </c:numRef>
          </c:val>
          <c:smooth val="0"/>
          <c:extLst>
            <c:ext xmlns:c16="http://schemas.microsoft.com/office/drawing/2014/chart" uri="{C3380CC4-5D6E-409C-BE32-E72D297353CC}">
              <c16:uniqueId val="{0000001B-6409-4CEB-B1C5-29937FAFAF54}"/>
            </c:ext>
          </c:extLst>
        </c:ser>
        <c:ser>
          <c:idx val="28"/>
          <c:order val="28"/>
          <c:tx>
            <c:strRef>
              <c:f>Sheet1!$B$31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Sheet1!$C$31:$IL$31</c:f>
            </c:numRef>
          </c:val>
          <c:smooth val="0"/>
          <c:extLst>
            <c:ext xmlns:c16="http://schemas.microsoft.com/office/drawing/2014/chart" uri="{C3380CC4-5D6E-409C-BE32-E72D297353CC}">
              <c16:uniqueId val="{0000001C-6409-4CEB-B1C5-29937FAFAF54}"/>
            </c:ext>
          </c:extLst>
        </c:ser>
        <c:ser>
          <c:idx val="29"/>
          <c:order val="29"/>
          <c:tx>
            <c:strRef>
              <c:f>Sheet1!$B$32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Sheet1!$C$32:$IL$32</c:f>
            </c:numRef>
          </c:val>
          <c:smooth val="0"/>
          <c:extLst>
            <c:ext xmlns:c16="http://schemas.microsoft.com/office/drawing/2014/chart" uri="{C3380CC4-5D6E-409C-BE32-E72D297353CC}">
              <c16:uniqueId val="{0000001D-6409-4CEB-B1C5-29937FAFAF54}"/>
            </c:ext>
          </c:extLst>
        </c:ser>
        <c:ser>
          <c:idx val="30"/>
          <c:order val="30"/>
          <c:tx>
            <c:strRef>
              <c:f>Sheet1!$B$33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Sheet1!$C$33:$IL$33</c:f>
            </c:numRef>
          </c:val>
          <c:smooth val="0"/>
          <c:extLst>
            <c:ext xmlns:c16="http://schemas.microsoft.com/office/drawing/2014/chart" uri="{C3380CC4-5D6E-409C-BE32-E72D297353CC}">
              <c16:uniqueId val="{0000001E-6409-4CEB-B1C5-29937FAFAF54}"/>
            </c:ext>
          </c:extLst>
        </c:ser>
        <c:ser>
          <c:idx val="31"/>
          <c:order val="31"/>
          <c:tx>
            <c:strRef>
              <c:f>Sheet1!$B$34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Sheet1!$C$34:$IL$34</c:f>
            </c:numRef>
          </c:val>
          <c:smooth val="0"/>
          <c:extLst>
            <c:ext xmlns:c16="http://schemas.microsoft.com/office/drawing/2014/chart" uri="{C3380CC4-5D6E-409C-BE32-E72D297353CC}">
              <c16:uniqueId val="{0000001F-6409-4CEB-B1C5-29937FAFAF54}"/>
            </c:ext>
          </c:extLst>
        </c:ser>
        <c:ser>
          <c:idx val="32"/>
          <c:order val="32"/>
          <c:tx>
            <c:strRef>
              <c:f>Sheet1!$B$35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Sheet1!$C$35:$IL$35</c:f>
            </c:numRef>
          </c:val>
          <c:smooth val="0"/>
          <c:extLst>
            <c:ext xmlns:c16="http://schemas.microsoft.com/office/drawing/2014/chart" uri="{C3380CC4-5D6E-409C-BE32-E72D297353CC}">
              <c16:uniqueId val="{00000020-6409-4CEB-B1C5-29937FAFAF54}"/>
            </c:ext>
          </c:extLst>
        </c:ser>
        <c:ser>
          <c:idx val="33"/>
          <c:order val="33"/>
          <c:tx>
            <c:strRef>
              <c:f>Sheet1!$B$36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Sheet1!$C$36:$IL$36</c:f>
            </c:numRef>
          </c:val>
          <c:smooth val="0"/>
          <c:extLst>
            <c:ext xmlns:c16="http://schemas.microsoft.com/office/drawing/2014/chart" uri="{C3380CC4-5D6E-409C-BE32-E72D297353CC}">
              <c16:uniqueId val="{00000021-6409-4CEB-B1C5-29937FAFAF54}"/>
            </c:ext>
          </c:extLst>
        </c:ser>
        <c:ser>
          <c:idx val="34"/>
          <c:order val="34"/>
          <c:tx>
            <c:strRef>
              <c:f>Sheet1!$B$37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Sheet1!$C$37:$IL$37</c:f>
            </c:numRef>
          </c:val>
          <c:smooth val="0"/>
          <c:extLst>
            <c:ext xmlns:c16="http://schemas.microsoft.com/office/drawing/2014/chart" uri="{C3380CC4-5D6E-409C-BE32-E72D297353CC}">
              <c16:uniqueId val="{00000022-6409-4CEB-B1C5-29937FAFAF54}"/>
            </c:ext>
          </c:extLst>
        </c:ser>
        <c:ser>
          <c:idx val="35"/>
          <c:order val="35"/>
          <c:tx>
            <c:strRef>
              <c:f>Sheet1!$B$38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Sheet1!$C$38:$IL$38</c:f>
            </c:numRef>
          </c:val>
          <c:smooth val="0"/>
          <c:extLst>
            <c:ext xmlns:c16="http://schemas.microsoft.com/office/drawing/2014/chart" uri="{C3380CC4-5D6E-409C-BE32-E72D297353CC}">
              <c16:uniqueId val="{00000023-6409-4CEB-B1C5-29937FAFAF54}"/>
            </c:ext>
          </c:extLst>
        </c:ser>
        <c:ser>
          <c:idx val="36"/>
          <c:order val="36"/>
          <c:tx>
            <c:strRef>
              <c:f>Sheet1!$B$39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  <a:lumOff val="30000"/>
                </a:schemeClr>
              </a:solidFill>
              <a:ln w="9525">
                <a:solidFill>
                  <a:schemeClr val="accent1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Sheet1!$C$39:$IL$39</c:f>
            </c:numRef>
          </c:val>
          <c:smooth val="0"/>
          <c:extLst>
            <c:ext xmlns:c16="http://schemas.microsoft.com/office/drawing/2014/chart" uri="{C3380CC4-5D6E-409C-BE32-E72D297353CC}">
              <c16:uniqueId val="{00000024-6409-4CEB-B1C5-29937FAFAF54}"/>
            </c:ext>
          </c:extLst>
        </c:ser>
        <c:ser>
          <c:idx val="37"/>
          <c:order val="37"/>
          <c:tx>
            <c:strRef>
              <c:f>Sheet1!$B$40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  <a:lumOff val="30000"/>
                </a:schemeClr>
              </a:solidFill>
              <a:ln w="9525">
                <a:solidFill>
                  <a:schemeClr val="accent2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Sheet1!$C$40:$IL$40</c:f>
            </c:numRef>
          </c:val>
          <c:smooth val="0"/>
          <c:extLst>
            <c:ext xmlns:c16="http://schemas.microsoft.com/office/drawing/2014/chart" uri="{C3380CC4-5D6E-409C-BE32-E72D297353CC}">
              <c16:uniqueId val="{00000025-6409-4CEB-B1C5-29937FAFAF54}"/>
            </c:ext>
          </c:extLst>
        </c:ser>
        <c:ser>
          <c:idx val="38"/>
          <c:order val="38"/>
          <c:tx>
            <c:strRef>
              <c:f>Sheet1!$B$41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  <a:lumOff val="30000"/>
                </a:schemeClr>
              </a:solidFill>
              <a:ln w="9525">
                <a:solidFill>
                  <a:schemeClr val="accent3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Sheet1!$C$41:$IL$41</c:f>
            </c:numRef>
          </c:val>
          <c:smooth val="0"/>
          <c:extLst>
            <c:ext xmlns:c16="http://schemas.microsoft.com/office/drawing/2014/chart" uri="{C3380CC4-5D6E-409C-BE32-E72D297353CC}">
              <c16:uniqueId val="{00000026-6409-4CEB-B1C5-29937FAFAF54}"/>
            </c:ext>
          </c:extLst>
        </c:ser>
        <c:ser>
          <c:idx val="39"/>
          <c:order val="39"/>
          <c:tx>
            <c:strRef>
              <c:f>Sheet1!$B$42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  <a:lumOff val="30000"/>
                </a:schemeClr>
              </a:solidFill>
              <a:ln w="9525">
                <a:solidFill>
                  <a:schemeClr val="accent4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Sheet1!$C$42:$IL$42</c:f>
            </c:numRef>
          </c:val>
          <c:smooth val="0"/>
          <c:extLst>
            <c:ext xmlns:c16="http://schemas.microsoft.com/office/drawing/2014/chart" uri="{C3380CC4-5D6E-409C-BE32-E72D297353CC}">
              <c16:uniqueId val="{00000027-6409-4CEB-B1C5-29937FAFAF54}"/>
            </c:ext>
          </c:extLst>
        </c:ser>
        <c:ser>
          <c:idx val="40"/>
          <c:order val="40"/>
          <c:tx>
            <c:strRef>
              <c:f>Sheet1!$B$43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  <a:lumOff val="30000"/>
                </a:schemeClr>
              </a:solidFill>
              <a:ln w="9525">
                <a:solidFill>
                  <a:schemeClr val="accent5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Sheet1!$C$43:$IL$43</c:f>
            </c:numRef>
          </c:val>
          <c:smooth val="0"/>
          <c:extLst>
            <c:ext xmlns:c16="http://schemas.microsoft.com/office/drawing/2014/chart" uri="{C3380CC4-5D6E-409C-BE32-E72D297353CC}">
              <c16:uniqueId val="{00000028-6409-4CEB-B1C5-29937FAFAF54}"/>
            </c:ext>
          </c:extLst>
        </c:ser>
        <c:ser>
          <c:idx val="41"/>
          <c:order val="41"/>
          <c:tx>
            <c:strRef>
              <c:f>Sheet1!$B$44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  <a:lumOff val="30000"/>
                </a:schemeClr>
              </a:solidFill>
              <a:ln w="9525">
                <a:solidFill>
                  <a:schemeClr val="accent6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Sheet1!$C$44:$IL$44</c:f>
            </c:numRef>
          </c:val>
          <c:smooth val="0"/>
          <c:extLst>
            <c:ext xmlns:c16="http://schemas.microsoft.com/office/drawing/2014/chart" uri="{C3380CC4-5D6E-409C-BE32-E72D297353CC}">
              <c16:uniqueId val="{00000029-6409-4CEB-B1C5-29937FAFAF54}"/>
            </c:ext>
          </c:extLst>
        </c:ser>
        <c:ser>
          <c:idx val="42"/>
          <c:order val="42"/>
          <c:tx>
            <c:strRef>
              <c:f>Sheet1!$B$45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</a:schemeClr>
              </a:solidFill>
              <a:ln w="9525">
                <a:solidFill>
                  <a:schemeClr val="accent1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Sheet1!$C$45:$IL$45</c:f>
            </c:numRef>
          </c:val>
          <c:smooth val="0"/>
          <c:extLst>
            <c:ext xmlns:c16="http://schemas.microsoft.com/office/drawing/2014/chart" uri="{C3380CC4-5D6E-409C-BE32-E72D297353CC}">
              <c16:uniqueId val="{0000002A-6409-4CEB-B1C5-29937FAFAF54}"/>
            </c:ext>
          </c:extLst>
        </c:ser>
        <c:ser>
          <c:idx val="43"/>
          <c:order val="43"/>
          <c:tx>
            <c:strRef>
              <c:f>Sheet1!$B$46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</a:schemeClr>
              </a:solidFill>
              <a:ln w="9525">
                <a:solidFill>
                  <a:schemeClr val="accent2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Sheet1!$C$46:$IL$46</c:f>
            </c:numRef>
          </c:val>
          <c:smooth val="0"/>
          <c:extLst>
            <c:ext xmlns:c16="http://schemas.microsoft.com/office/drawing/2014/chart" uri="{C3380CC4-5D6E-409C-BE32-E72D297353CC}">
              <c16:uniqueId val="{0000002B-6409-4CEB-B1C5-29937FAFAF54}"/>
            </c:ext>
          </c:extLst>
        </c:ser>
        <c:ser>
          <c:idx val="44"/>
          <c:order val="44"/>
          <c:tx>
            <c:strRef>
              <c:f>Sheet1!$B$47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</a:schemeClr>
              </a:solidFill>
              <a:ln w="9525">
                <a:solidFill>
                  <a:schemeClr val="accent3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Sheet1!$C$47:$IL$47</c:f>
            </c:numRef>
          </c:val>
          <c:smooth val="0"/>
          <c:extLst>
            <c:ext xmlns:c16="http://schemas.microsoft.com/office/drawing/2014/chart" uri="{C3380CC4-5D6E-409C-BE32-E72D297353CC}">
              <c16:uniqueId val="{0000002C-6409-4CEB-B1C5-29937FAFAF54}"/>
            </c:ext>
          </c:extLst>
        </c:ser>
        <c:ser>
          <c:idx val="45"/>
          <c:order val="45"/>
          <c:tx>
            <c:strRef>
              <c:f>Sheet1!$B$48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</a:schemeClr>
              </a:solidFill>
              <a:ln w="9525">
                <a:solidFill>
                  <a:schemeClr val="accent4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Sheet1!$C$48:$IL$48</c:f>
            </c:numRef>
          </c:val>
          <c:smooth val="0"/>
          <c:extLst>
            <c:ext xmlns:c16="http://schemas.microsoft.com/office/drawing/2014/chart" uri="{C3380CC4-5D6E-409C-BE32-E72D297353CC}">
              <c16:uniqueId val="{0000002D-6409-4CEB-B1C5-29937FAFAF54}"/>
            </c:ext>
          </c:extLst>
        </c:ser>
        <c:ser>
          <c:idx val="46"/>
          <c:order val="46"/>
          <c:tx>
            <c:strRef>
              <c:f>Sheet1!$B$49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</a:schemeClr>
              </a:solidFill>
              <a:ln w="9525">
                <a:solidFill>
                  <a:schemeClr val="accent5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Sheet1!$C$49:$IL$49</c:f>
            </c:numRef>
          </c:val>
          <c:smooth val="0"/>
          <c:extLst>
            <c:ext xmlns:c16="http://schemas.microsoft.com/office/drawing/2014/chart" uri="{C3380CC4-5D6E-409C-BE32-E72D297353CC}">
              <c16:uniqueId val="{0000002E-6409-4CEB-B1C5-29937FAFAF54}"/>
            </c:ext>
          </c:extLst>
        </c:ser>
        <c:ser>
          <c:idx val="47"/>
          <c:order val="47"/>
          <c:tx>
            <c:strRef>
              <c:f>Sheet1!$B$50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</a:schemeClr>
              </a:solidFill>
              <a:ln w="9525">
                <a:solidFill>
                  <a:schemeClr val="accent6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Sheet1!$C$50:$IL$50</c:f>
            </c:numRef>
          </c:val>
          <c:smooth val="0"/>
          <c:extLst>
            <c:ext xmlns:c16="http://schemas.microsoft.com/office/drawing/2014/chart" uri="{C3380CC4-5D6E-409C-BE32-E72D297353CC}">
              <c16:uniqueId val="{0000002F-6409-4CEB-B1C5-29937FAFAF54}"/>
            </c:ext>
          </c:extLst>
        </c:ser>
        <c:ser>
          <c:idx val="48"/>
          <c:order val="48"/>
          <c:tx>
            <c:strRef>
              <c:f>Sheet1!$B$51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  <a:lumOff val="50000"/>
                </a:schemeClr>
              </a:solidFill>
              <a:ln w="9525">
                <a:solidFill>
                  <a:schemeClr val="accent1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Sheet1!$C$51:$IL$51</c:f>
            </c:numRef>
          </c:val>
          <c:smooth val="0"/>
          <c:extLst>
            <c:ext xmlns:c16="http://schemas.microsoft.com/office/drawing/2014/chart" uri="{C3380CC4-5D6E-409C-BE32-E72D297353CC}">
              <c16:uniqueId val="{00000030-6409-4CEB-B1C5-29937FAFAF54}"/>
            </c:ext>
          </c:extLst>
        </c:ser>
        <c:ser>
          <c:idx val="49"/>
          <c:order val="49"/>
          <c:tx>
            <c:strRef>
              <c:f>Sheet1!$B$52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  <a:lumOff val="50000"/>
                </a:schemeClr>
              </a:solidFill>
              <a:ln w="9525">
                <a:solidFill>
                  <a:schemeClr val="accent2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Sheet1!$C$52:$IL$52</c:f>
            </c:numRef>
          </c:val>
          <c:smooth val="0"/>
          <c:extLst>
            <c:ext xmlns:c16="http://schemas.microsoft.com/office/drawing/2014/chart" uri="{C3380CC4-5D6E-409C-BE32-E72D297353CC}">
              <c16:uniqueId val="{00000031-6409-4CEB-B1C5-29937FAFAF54}"/>
            </c:ext>
          </c:extLst>
        </c:ser>
        <c:ser>
          <c:idx val="50"/>
          <c:order val="50"/>
          <c:tx>
            <c:strRef>
              <c:f>Sheet1!$B$53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  <a:lumOff val="50000"/>
                </a:schemeClr>
              </a:solidFill>
              <a:ln w="9525">
                <a:solidFill>
                  <a:schemeClr val="accent3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Sheet1!$C$53:$IL$53</c:f>
            </c:numRef>
          </c:val>
          <c:smooth val="0"/>
          <c:extLst>
            <c:ext xmlns:c16="http://schemas.microsoft.com/office/drawing/2014/chart" uri="{C3380CC4-5D6E-409C-BE32-E72D297353CC}">
              <c16:uniqueId val="{00000032-6409-4CEB-B1C5-29937FAFAF54}"/>
            </c:ext>
          </c:extLst>
        </c:ser>
        <c:ser>
          <c:idx val="51"/>
          <c:order val="51"/>
          <c:tx>
            <c:strRef>
              <c:f>Sheet1!$B$54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  <a:lumOff val="50000"/>
                </a:schemeClr>
              </a:solidFill>
              <a:ln w="9525">
                <a:solidFill>
                  <a:schemeClr val="accent4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Sheet1!$C$54:$IL$54</c:f>
            </c:numRef>
          </c:val>
          <c:smooth val="0"/>
          <c:extLst>
            <c:ext xmlns:c16="http://schemas.microsoft.com/office/drawing/2014/chart" uri="{C3380CC4-5D6E-409C-BE32-E72D297353CC}">
              <c16:uniqueId val="{00000033-6409-4CEB-B1C5-29937FAFAF54}"/>
            </c:ext>
          </c:extLst>
        </c:ser>
        <c:ser>
          <c:idx val="52"/>
          <c:order val="52"/>
          <c:tx>
            <c:strRef>
              <c:f>Sheet1!$B$55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  <a:lumOff val="50000"/>
                </a:schemeClr>
              </a:solidFill>
              <a:ln w="9525">
                <a:solidFill>
                  <a:schemeClr val="accent5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Sheet1!$C$55:$IL$55</c:f>
            </c:numRef>
          </c:val>
          <c:smooth val="0"/>
          <c:extLst>
            <c:ext xmlns:c16="http://schemas.microsoft.com/office/drawing/2014/chart" uri="{C3380CC4-5D6E-409C-BE32-E72D297353CC}">
              <c16:uniqueId val="{00000034-6409-4CEB-B1C5-29937FAFAF54}"/>
            </c:ext>
          </c:extLst>
        </c:ser>
        <c:ser>
          <c:idx val="53"/>
          <c:order val="53"/>
          <c:tx>
            <c:strRef>
              <c:f>Sheet1!$B$56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  <a:lumOff val="50000"/>
                </a:schemeClr>
              </a:solidFill>
              <a:ln w="9525">
                <a:solidFill>
                  <a:schemeClr val="accent6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Sheet1!$C$56:$IL$56</c:f>
            </c:numRef>
          </c:val>
          <c:smooth val="0"/>
          <c:extLst>
            <c:ext xmlns:c16="http://schemas.microsoft.com/office/drawing/2014/chart" uri="{C3380CC4-5D6E-409C-BE32-E72D297353CC}">
              <c16:uniqueId val="{00000035-6409-4CEB-B1C5-29937FAFAF54}"/>
            </c:ext>
          </c:extLst>
        </c:ser>
        <c:ser>
          <c:idx val="54"/>
          <c:order val="54"/>
          <c:tx>
            <c:strRef>
              <c:f>Sheet1!$B$57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Sheet1!$C$57:$IL$57</c:f>
            </c:numRef>
          </c:val>
          <c:smooth val="0"/>
          <c:extLst>
            <c:ext xmlns:c16="http://schemas.microsoft.com/office/drawing/2014/chart" uri="{C3380CC4-5D6E-409C-BE32-E72D297353CC}">
              <c16:uniqueId val="{00000036-6409-4CEB-B1C5-29937FAFAF54}"/>
            </c:ext>
          </c:extLst>
        </c:ser>
        <c:ser>
          <c:idx val="55"/>
          <c:order val="55"/>
          <c:tx>
            <c:strRef>
              <c:f>Sheet1!$B$58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Sheet1!$C$58:$IL$58</c:f>
            </c:numRef>
          </c:val>
          <c:smooth val="0"/>
          <c:extLst>
            <c:ext xmlns:c16="http://schemas.microsoft.com/office/drawing/2014/chart" uri="{C3380CC4-5D6E-409C-BE32-E72D297353CC}">
              <c16:uniqueId val="{00000037-6409-4CEB-B1C5-29937FAFAF54}"/>
            </c:ext>
          </c:extLst>
        </c:ser>
        <c:ser>
          <c:idx val="56"/>
          <c:order val="56"/>
          <c:tx>
            <c:strRef>
              <c:f>Sheet1!$B$59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Sheet1!$C$59:$IL$59</c:f>
            </c:numRef>
          </c:val>
          <c:smooth val="0"/>
          <c:extLst>
            <c:ext xmlns:c16="http://schemas.microsoft.com/office/drawing/2014/chart" uri="{C3380CC4-5D6E-409C-BE32-E72D297353CC}">
              <c16:uniqueId val="{00000038-6409-4CEB-B1C5-29937FAFAF54}"/>
            </c:ext>
          </c:extLst>
        </c:ser>
        <c:ser>
          <c:idx val="57"/>
          <c:order val="57"/>
          <c:tx>
            <c:strRef>
              <c:f>Sheet1!$B$60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Sheet1!$C$60:$IL$60</c:f>
            </c:numRef>
          </c:val>
          <c:smooth val="0"/>
          <c:extLst>
            <c:ext xmlns:c16="http://schemas.microsoft.com/office/drawing/2014/chart" uri="{C3380CC4-5D6E-409C-BE32-E72D297353CC}">
              <c16:uniqueId val="{00000039-6409-4CEB-B1C5-29937FAFAF54}"/>
            </c:ext>
          </c:extLst>
        </c:ser>
        <c:ser>
          <c:idx val="58"/>
          <c:order val="58"/>
          <c:tx>
            <c:strRef>
              <c:f>Sheet1!$B$61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Sheet1!$C$61:$IL$61</c:f>
            </c:numRef>
          </c:val>
          <c:smooth val="0"/>
          <c:extLst>
            <c:ext xmlns:c16="http://schemas.microsoft.com/office/drawing/2014/chart" uri="{C3380CC4-5D6E-409C-BE32-E72D297353CC}">
              <c16:uniqueId val="{0000003A-6409-4CEB-B1C5-29937FAFAF54}"/>
            </c:ext>
          </c:extLst>
        </c:ser>
        <c:ser>
          <c:idx val="59"/>
          <c:order val="59"/>
          <c:tx>
            <c:strRef>
              <c:f>Sheet1!$B$62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Sheet1!$C$62:$IL$62</c:f>
            </c:numRef>
          </c:val>
          <c:smooth val="0"/>
          <c:extLst>
            <c:ext xmlns:c16="http://schemas.microsoft.com/office/drawing/2014/chart" uri="{C3380CC4-5D6E-409C-BE32-E72D297353CC}">
              <c16:uniqueId val="{0000003B-6409-4CEB-B1C5-29937FAFAF54}"/>
            </c:ext>
          </c:extLst>
        </c:ser>
        <c:ser>
          <c:idx val="60"/>
          <c:order val="60"/>
          <c:tx>
            <c:strRef>
              <c:f>Sheet1!$B$63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Sheet1!$C$63:$IL$63</c:f>
            </c:numRef>
          </c:val>
          <c:smooth val="0"/>
          <c:extLst>
            <c:ext xmlns:c16="http://schemas.microsoft.com/office/drawing/2014/chart" uri="{C3380CC4-5D6E-409C-BE32-E72D297353CC}">
              <c16:uniqueId val="{0000003C-6409-4CEB-B1C5-29937FAFAF54}"/>
            </c:ext>
          </c:extLst>
        </c:ser>
        <c:ser>
          <c:idx val="61"/>
          <c:order val="61"/>
          <c:tx>
            <c:strRef>
              <c:f>Sheet1!$B$64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Sheet1!$C$64:$IL$64</c:f>
            </c:numRef>
          </c:val>
          <c:smooth val="0"/>
          <c:extLst>
            <c:ext xmlns:c16="http://schemas.microsoft.com/office/drawing/2014/chart" uri="{C3380CC4-5D6E-409C-BE32-E72D297353CC}">
              <c16:uniqueId val="{0000003D-6409-4CEB-B1C5-29937FAFAF54}"/>
            </c:ext>
          </c:extLst>
        </c:ser>
        <c:ser>
          <c:idx val="62"/>
          <c:order val="62"/>
          <c:tx>
            <c:strRef>
              <c:f>Sheet1!$B$65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Sheet1!$C$65:$IL$65</c:f>
            </c:numRef>
          </c:val>
          <c:smooth val="0"/>
          <c:extLst>
            <c:ext xmlns:c16="http://schemas.microsoft.com/office/drawing/2014/chart" uri="{C3380CC4-5D6E-409C-BE32-E72D297353CC}">
              <c16:uniqueId val="{0000003E-6409-4CEB-B1C5-29937FAFAF54}"/>
            </c:ext>
          </c:extLst>
        </c:ser>
        <c:ser>
          <c:idx val="63"/>
          <c:order val="63"/>
          <c:tx>
            <c:strRef>
              <c:f>Sheet1!$B$66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Sheet1!$C$66:$IL$66</c:f>
            </c:numRef>
          </c:val>
          <c:smooth val="0"/>
          <c:extLst>
            <c:ext xmlns:c16="http://schemas.microsoft.com/office/drawing/2014/chart" uri="{C3380CC4-5D6E-409C-BE32-E72D297353CC}">
              <c16:uniqueId val="{0000003F-6409-4CEB-B1C5-29937FAFAF54}"/>
            </c:ext>
          </c:extLst>
        </c:ser>
        <c:ser>
          <c:idx val="64"/>
          <c:order val="64"/>
          <c:tx>
            <c:strRef>
              <c:f>Sheet1!$B$67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Sheet1!$C$67:$IL$67</c:f>
            </c:numRef>
          </c:val>
          <c:smooth val="0"/>
          <c:extLst>
            <c:ext xmlns:c16="http://schemas.microsoft.com/office/drawing/2014/chart" uri="{C3380CC4-5D6E-409C-BE32-E72D297353CC}">
              <c16:uniqueId val="{00000040-6409-4CEB-B1C5-29937FAFAF54}"/>
            </c:ext>
          </c:extLst>
        </c:ser>
        <c:ser>
          <c:idx val="65"/>
          <c:order val="65"/>
          <c:tx>
            <c:strRef>
              <c:f>Sheet1!$B$68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Sheet1!$C$68:$IL$68</c:f>
            </c:numRef>
          </c:val>
          <c:smooth val="0"/>
          <c:extLst>
            <c:ext xmlns:c16="http://schemas.microsoft.com/office/drawing/2014/chart" uri="{C3380CC4-5D6E-409C-BE32-E72D297353CC}">
              <c16:uniqueId val="{00000041-6409-4CEB-B1C5-29937FAFAF54}"/>
            </c:ext>
          </c:extLst>
        </c:ser>
        <c:ser>
          <c:idx val="66"/>
          <c:order val="66"/>
          <c:tx>
            <c:strRef>
              <c:f>Sheet1!$B$69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Sheet1!$C$69:$IL$69</c:f>
            </c:numRef>
          </c:val>
          <c:smooth val="0"/>
          <c:extLst>
            <c:ext xmlns:c16="http://schemas.microsoft.com/office/drawing/2014/chart" uri="{C3380CC4-5D6E-409C-BE32-E72D297353CC}">
              <c16:uniqueId val="{00000042-6409-4CEB-B1C5-29937FAFAF54}"/>
            </c:ext>
          </c:extLst>
        </c:ser>
        <c:ser>
          <c:idx val="67"/>
          <c:order val="67"/>
          <c:tx>
            <c:strRef>
              <c:f>Sheet1!$B$70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Sheet1!$C$70:$IL$70</c:f>
            </c:numRef>
          </c:val>
          <c:smooth val="0"/>
          <c:extLst>
            <c:ext xmlns:c16="http://schemas.microsoft.com/office/drawing/2014/chart" uri="{C3380CC4-5D6E-409C-BE32-E72D297353CC}">
              <c16:uniqueId val="{00000043-6409-4CEB-B1C5-29937FAFAF54}"/>
            </c:ext>
          </c:extLst>
        </c:ser>
        <c:ser>
          <c:idx val="68"/>
          <c:order val="68"/>
          <c:tx>
            <c:strRef>
              <c:f>Sheet1!$B$71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Sheet1!$C$71:$IL$71</c:f>
            </c:numRef>
          </c:val>
          <c:smooth val="0"/>
          <c:extLst>
            <c:ext xmlns:c16="http://schemas.microsoft.com/office/drawing/2014/chart" uri="{C3380CC4-5D6E-409C-BE32-E72D297353CC}">
              <c16:uniqueId val="{00000044-6409-4CEB-B1C5-29937FAFAF54}"/>
            </c:ext>
          </c:extLst>
        </c:ser>
        <c:ser>
          <c:idx val="69"/>
          <c:order val="69"/>
          <c:tx>
            <c:strRef>
              <c:f>Sheet1!$B$72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Sheet1!$C$72:$IL$72</c:f>
            </c:numRef>
          </c:val>
          <c:smooth val="0"/>
          <c:extLst>
            <c:ext xmlns:c16="http://schemas.microsoft.com/office/drawing/2014/chart" uri="{C3380CC4-5D6E-409C-BE32-E72D297353CC}">
              <c16:uniqueId val="{00000045-6409-4CEB-B1C5-29937FAFAF54}"/>
            </c:ext>
          </c:extLst>
        </c:ser>
        <c:ser>
          <c:idx val="70"/>
          <c:order val="70"/>
          <c:tx>
            <c:strRef>
              <c:f>Sheet1!$B$73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Sheet1!$C$73:$IL$73</c:f>
            </c:numRef>
          </c:val>
          <c:smooth val="0"/>
          <c:extLst>
            <c:ext xmlns:c16="http://schemas.microsoft.com/office/drawing/2014/chart" uri="{C3380CC4-5D6E-409C-BE32-E72D297353CC}">
              <c16:uniqueId val="{00000046-6409-4CEB-B1C5-29937FAFAF54}"/>
            </c:ext>
          </c:extLst>
        </c:ser>
        <c:ser>
          <c:idx val="71"/>
          <c:order val="71"/>
          <c:tx>
            <c:strRef>
              <c:f>Sheet1!$B$74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Sheet1!$C$74:$IL$74</c:f>
            </c:numRef>
          </c:val>
          <c:smooth val="0"/>
          <c:extLst>
            <c:ext xmlns:c16="http://schemas.microsoft.com/office/drawing/2014/chart" uri="{C3380CC4-5D6E-409C-BE32-E72D297353CC}">
              <c16:uniqueId val="{00000047-6409-4CEB-B1C5-29937FAFAF54}"/>
            </c:ext>
          </c:extLst>
        </c:ser>
        <c:ser>
          <c:idx val="72"/>
          <c:order val="72"/>
          <c:tx>
            <c:strRef>
              <c:f>Sheet1!$B$75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Sheet1!$C$75:$IL$75</c:f>
            </c:numRef>
          </c:val>
          <c:smooth val="0"/>
          <c:extLst>
            <c:ext xmlns:c16="http://schemas.microsoft.com/office/drawing/2014/chart" uri="{C3380CC4-5D6E-409C-BE32-E72D297353CC}">
              <c16:uniqueId val="{00000048-6409-4CEB-B1C5-29937FAFAF54}"/>
            </c:ext>
          </c:extLst>
        </c:ser>
        <c:ser>
          <c:idx val="73"/>
          <c:order val="73"/>
          <c:tx>
            <c:strRef>
              <c:f>Sheet1!$B$76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Sheet1!$C$76:$IL$76</c:f>
            </c:numRef>
          </c:val>
          <c:smooth val="0"/>
          <c:extLst>
            <c:ext xmlns:c16="http://schemas.microsoft.com/office/drawing/2014/chart" uri="{C3380CC4-5D6E-409C-BE32-E72D297353CC}">
              <c16:uniqueId val="{00000049-6409-4CEB-B1C5-29937FAFAF54}"/>
            </c:ext>
          </c:extLst>
        </c:ser>
        <c:ser>
          <c:idx val="74"/>
          <c:order val="74"/>
          <c:tx>
            <c:strRef>
              <c:f>Sheet1!$B$77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Sheet1!$C$77:$IL$77</c:f>
            </c:numRef>
          </c:val>
          <c:smooth val="0"/>
          <c:extLst>
            <c:ext xmlns:c16="http://schemas.microsoft.com/office/drawing/2014/chart" uri="{C3380CC4-5D6E-409C-BE32-E72D297353CC}">
              <c16:uniqueId val="{0000004A-6409-4CEB-B1C5-29937FAFAF54}"/>
            </c:ext>
          </c:extLst>
        </c:ser>
        <c:ser>
          <c:idx val="75"/>
          <c:order val="75"/>
          <c:tx>
            <c:strRef>
              <c:f>Sheet1!$B$78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Sheet1!$C$78:$IL$78</c:f>
            </c:numRef>
          </c:val>
          <c:smooth val="0"/>
          <c:extLst>
            <c:ext xmlns:c16="http://schemas.microsoft.com/office/drawing/2014/chart" uri="{C3380CC4-5D6E-409C-BE32-E72D297353CC}">
              <c16:uniqueId val="{0000004B-6409-4CEB-B1C5-29937FAFAF54}"/>
            </c:ext>
          </c:extLst>
        </c:ser>
        <c:ser>
          <c:idx val="76"/>
          <c:order val="76"/>
          <c:tx>
            <c:strRef>
              <c:f>Sheet1!$B$79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Sheet1!$C$79:$IL$79</c:f>
            </c:numRef>
          </c:val>
          <c:smooth val="0"/>
          <c:extLst>
            <c:ext xmlns:c16="http://schemas.microsoft.com/office/drawing/2014/chart" uri="{C3380CC4-5D6E-409C-BE32-E72D297353CC}">
              <c16:uniqueId val="{0000004C-6409-4CEB-B1C5-29937FAFAF54}"/>
            </c:ext>
          </c:extLst>
        </c:ser>
        <c:ser>
          <c:idx val="77"/>
          <c:order val="77"/>
          <c:tx>
            <c:strRef>
              <c:f>Sheet1!$B$80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Sheet1!$C$80:$IL$80</c:f>
            </c:numRef>
          </c:val>
          <c:smooth val="0"/>
          <c:extLst>
            <c:ext xmlns:c16="http://schemas.microsoft.com/office/drawing/2014/chart" uri="{C3380CC4-5D6E-409C-BE32-E72D297353CC}">
              <c16:uniqueId val="{0000004D-6409-4CEB-B1C5-29937FAFAF54}"/>
            </c:ext>
          </c:extLst>
        </c:ser>
        <c:ser>
          <c:idx val="78"/>
          <c:order val="78"/>
          <c:tx>
            <c:strRef>
              <c:f>Sheet1!$B$81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Sheet1!$C$81:$IL$81</c:f>
            </c:numRef>
          </c:val>
          <c:smooth val="0"/>
          <c:extLst>
            <c:ext xmlns:c16="http://schemas.microsoft.com/office/drawing/2014/chart" uri="{C3380CC4-5D6E-409C-BE32-E72D297353CC}">
              <c16:uniqueId val="{0000004E-6409-4CEB-B1C5-29937FAFAF54}"/>
            </c:ext>
          </c:extLst>
        </c:ser>
        <c:ser>
          <c:idx val="79"/>
          <c:order val="79"/>
          <c:tx>
            <c:strRef>
              <c:f>Sheet1!$B$82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Sheet1!$C$82:$IL$82</c:f>
            </c:numRef>
          </c:val>
          <c:smooth val="0"/>
          <c:extLst>
            <c:ext xmlns:c16="http://schemas.microsoft.com/office/drawing/2014/chart" uri="{C3380CC4-5D6E-409C-BE32-E72D297353CC}">
              <c16:uniqueId val="{0000004F-6409-4CEB-B1C5-29937FAFAF54}"/>
            </c:ext>
          </c:extLst>
        </c:ser>
        <c:ser>
          <c:idx val="80"/>
          <c:order val="80"/>
          <c:tx>
            <c:strRef>
              <c:f>Sheet1!$B$83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Sheet1!$C$83:$IL$83</c:f>
            </c:numRef>
          </c:val>
          <c:smooth val="0"/>
          <c:extLst>
            <c:ext xmlns:c16="http://schemas.microsoft.com/office/drawing/2014/chart" uri="{C3380CC4-5D6E-409C-BE32-E72D297353CC}">
              <c16:uniqueId val="{00000050-6409-4CEB-B1C5-29937FAFAF54}"/>
            </c:ext>
          </c:extLst>
        </c:ser>
        <c:ser>
          <c:idx val="81"/>
          <c:order val="81"/>
          <c:tx>
            <c:strRef>
              <c:f>Sheet1!$B$84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Sheet1!$C$84:$IL$84</c:f>
            </c:numRef>
          </c:val>
          <c:smooth val="0"/>
          <c:extLst>
            <c:ext xmlns:c16="http://schemas.microsoft.com/office/drawing/2014/chart" uri="{C3380CC4-5D6E-409C-BE32-E72D297353CC}">
              <c16:uniqueId val="{00000051-6409-4CEB-B1C5-29937FAFAF54}"/>
            </c:ext>
          </c:extLst>
        </c:ser>
        <c:ser>
          <c:idx val="82"/>
          <c:order val="82"/>
          <c:tx>
            <c:strRef>
              <c:f>Sheet1!$B$85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Sheet1!$C$85:$IL$85</c:f>
            </c:numRef>
          </c:val>
          <c:smooth val="0"/>
          <c:extLst>
            <c:ext xmlns:c16="http://schemas.microsoft.com/office/drawing/2014/chart" uri="{C3380CC4-5D6E-409C-BE32-E72D297353CC}">
              <c16:uniqueId val="{00000052-6409-4CEB-B1C5-29937FAFAF54}"/>
            </c:ext>
          </c:extLst>
        </c:ser>
        <c:ser>
          <c:idx val="83"/>
          <c:order val="83"/>
          <c:tx>
            <c:strRef>
              <c:f>Sheet1!$B$86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Sheet1!$C$86:$IL$86</c:f>
            </c:numRef>
          </c:val>
          <c:smooth val="0"/>
          <c:extLst>
            <c:ext xmlns:c16="http://schemas.microsoft.com/office/drawing/2014/chart" uri="{C3380CC4-5D6E-409C-BE32-E72D297353CC}">
              <c16:uniqueId val="{00000053-6409-4CEB-B1C5-29937FAFAF54}"/>
            </c:ext>
          </c:extLst>
        </c:ser>
        <c:ser>
          <c:idx val="84"/>
          <c:order val="84"/>
          <c:tx>
            <c:strRef>
              <c:f>Sheet1!$B$87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Sheet1!$C$87:$IL$87</c:f>
            </c:numRef>
          </c:val>
          <c:smooth val="0"/>
          <c:extLst>
            <c:ext xmlns:c16="http://schemas.microsoft.com/office/drawing/2014/chart" uri="{C3380CC4-5D6E-409C-BE32-E72D297353CC}">
              <c16:uniqueId val="{00000054-6409-4CEB-B1C5-29937FAFAF54}"/>
            </c:ext>
          </c:extLst>
        </c:ser>
        <c:ser>
          <c:idx val="85"/>
          <c:order val="85"/>
          <c:tx>
            <c:strRef>
              <c:f>Sheet1!$B$88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Sheet1!$C$88:$IL$88</c:f>
            </c:numRef>
          </c:val>
          <c:smooth val="0"/>
          <c:extLst>
            <c:ext xmlns:c16="http://schemas.microsoft.com/office/drawing/2014/chart" uri="{C3380CC4-5D6E-409C-BE32-E72D297353CC}">
              <c16:uniqueId val="{00000055-6409-4CEB-B1C5-29937FAFAF54}"/>
            </c:ext>
          </c:extLst>
        </c:ser>
        <c:ser>
          <c:idx val="86"/>
          <c:order val="86"/>
          <c:tx>
            <c:strRef>
              <c:f>Sheet1!$B$89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Sheet1!$C$89:$IL$89</c:f>
            </c:numRef>
          </c:val>
          <c:smooth val="0"/>
          <c:extLst>
            <c:ext xmlns:c16="http://schemas.microsoft.com/office/drawing/2014/chart" uri="{C3380CC4-5D6E-409C-BE32-E72D297353CC}">
              <c16:uniqueId val="{00000056-6409-4CEB-B1C5-29937FAFAF54}"/>
            </c:ext>
          </c:extLst>
        </c:ser>
        <c:ser>
          <c:idx val="87"/>
          <c:order val="87"/>
          <c:tx>
            <c:strRef>
              <c:f>Sheet1!$B$90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Sheet1!$C$90:$IL$90</c:f>
            </c:numRef>
          </c:val>
          <c:smooth val="0"/>
          <c:extLst>
            <c:ext xmlns:c16="http://schemas.microsoft.com/office/drawing/2014/chart" uri="{C3380CC4-5D6E-409C-BE32-E72D297353CC}">
              <c16:uniqueId val="{00000057-6409-4CEB-B1C5-29937FAFAF54}"/>
            </c:ext>
          </c:extLst>
        </c:ser>
        <c:ser>
          <c:idx val="88"/>
          <c:order val="88"/>
          <c:tx>
            <c:strRef>
              <c:f>Sheet1!$B$91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Sheet1!$C$91:$IL$91</c:f>
            </c:numRef>
          </c:val>
          <c:smooth val="0"/>
          <c:extLst>
            <c:ext xmlns:c16="http://schemas.microsoft.com/office/drawing/2014/chart" uri="{C3380CC4-5D6E-409C-BE32-E72D297353CC}">
              <c16:uniqueId val="{00000058-6409-4CEB-B1C5-29937FAFAF54}"/>
            </c:ext>
          </c:extLst>
        </c:ser>
        <c:ser>
          <c:idx val="89"/>
          <c:order val="89"/>
          <c:tx>
            <c:strRef>
              <c:f>Sheet1!$B$92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Sheet1!$C$92:$IL$92</c:f>
            </c:numRef>
          </c:val>
          <c:smooth val="0"/>
          <c:extLst>
            <c:ext xmlns:c16="http://schemas.microsoft.com/office/drawing/2014/chart" uri="{C3380CC4-5D6E-409C-BE32-E72D297353CC}">
              <c16:uniqueId val="{00000059-6409-4CEB-B1C5-29937FAFAF54}"/>
            </c:ext>
          </c:extLst>
        </c:ser>
        <c:ser>
          <c:idx val="90"/>
          <c:order val="90"/>
          <c:tx>
            <c:strRef>
              <c:f>Sheet1!$B$93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  <a:lumOff val="30000"/>
                </a:schemeClr>
              </a:solidFill>
              <a:ln w="9525">
                <a:solidFill>
                  <a:schemeClr val="accent1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Sheet1!$C$93:$IL$93</c:f>
            </c:numRef>
          </c:val>
          <c:smooth val="0"/>
          <c:extLst>
            <c:ext xmlns:c16="http://schemas.microsoft.com/office/drawing/2014/chart" uri="{C3380CC4-5D6E-409C-BE32-E72D297353CC}">
              <c16:uniqueId val="{0000005A-6409-4CEB-B1C5-29937FAFAF54}"/>
            </c:ext>
          </c:extLst>
        </c:ser>
        <c:ser>
          <c:idx val="91"/>
          <c:order val="91"/>
          <c:tx>
            <c:strRef>
              <c:f>Sheet1!$B$94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  <a:lumOff val="30000"/>
                </a:schemeClr>
              </a:solidFill>
              <a:ln w="9525">
                <a:solidFill>
                  <a:schemeClr val="accent2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Sheet1!$C$94:$IL$94</c:f>
            </c:numRef>
          </c:val>
          <c:smooth val="0"/>
          <c:extLst>
            <c:ext xmlns:c16="http://schemas.microsoft.com/office/drawing/2014/chart" uri="{C3380CC4-5D6E-409C-BE32-E72D297353CC}">
              <c16:uniqueId val="{0000005B-6409-4CEB-B1C5-29937FAFAF54}"/>
            </c:ext>
          </c:extLst>
        </c:ser>
        <c:ser>
          <c:idx val="92"/>
          <c:order val="92"/>
          <c:tx>
            <c:strRef>
              <c:f>Sheet1!$B$95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  <a:lumOff val="30000"/>
                </a:schemeClr>
              </a:solidFill>
              <a:ln w="9525">
                <a:solidFill>
                  <a:schemeClr val="accent3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Sheet1!$C$95:$IL$95</c:f>
            </c:numRef>
          </c:val>
          <c:smooth val="0"/>
          <c:extLst>
            <c:ext xmlns:c16="http://schemas.microsoft.com/office/drawing/2014/chart" uri="{C3380CC4-5D6E-409C-BE32-E72D297353CC}">
              <c16:uniqueId val="{0000005C-6409-4CEB-B1C5-29937FAFAF54}"/>
            </c:ext>
          </c:extLst>
        </c:ser>
        <c:ser>
          <c:idx val="93"/>
          <c:order val="93"/>
          <c:tx>
            <c:strRef>
              <c:f>Sheet1!$B$96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  <a:lumOff val="30000"/>
                </a:schemeClr>
              </a:solidFill>
              <a:ln w="9525">
                <a:solidFill>
                  <a:schemeClr val="accent4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Sheet1!$C$96:$IL$96</c:f>
            </c:numRef>
          </c:val>
          <c:smooth val="0"/>
          <c:extLst>
            <c:ext xmlns:c16="http://schemas.microsoft.com/office/drawing/2014/chart" uri="{C3380CC4-5D6E-409C-BE32-E72D297353CC}">
              <c16:uniqueId val="{0000005D-6409-4CEB-B1C5-29937FAFAF54}"/>
            </c:ext>
          </c:extLst>
        </c:ser>
        <c:ser>
          <c:idx val="94"/>
          <c:order val="94"/>
          <c:tx>
            <c:strRef>
              <c:f>Sheet1!$B$97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  <a:lumOff val="30000"/>
                </a:schemeClr>
              </a:solidFill>
              <a:ln w="9525">
                <a:solidFill>
                  <a:schemeClr val="accent5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Sheet1!$C$97:$IL$97</c:f>
            </c:numRef>
          </c:val>
          <c:smooth val="0"/>
          <c:extLst>
            <c:ext xmlns:c16="http://schemas.microsoft.com/office/drawing/2014/chart" uri="{C3380CC4-5D6E-409C-BE32-E72D297353CC}">
              <c16:uniqueId val="{0000005E-6409-4CEB-B1C5-29937FAFAF54}"/>
            </c:ext>
          </c:extLst>
        </c:ser>
        <c:ser>
          <c:idx val="95"/>
          <c:order val="95"/>
          <c:tx>
            <c:strRef>
              <c:f>Sheet1!$B$98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  <a:lumOff val="30000"/>
                </a:schemeClr>
              </a:solidFill>
              <a:ln w="9525">
                <a:solidFill>
                  <a:schemeClr val="accent6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Sheet1!$C$98:$IL$98</c:f>
            </c:numRef>
          </c:val>
          <c:smooth val="0"/>
          <c:extLst>
            <c:ext xmlns:c16="http://schemas.microsoft.com/office/drawing/2014/chart" uri="{C3380CC4-5D6E-409C-BE32-E72D297353CC}">
              <c16:uniqueId val="{0000005F-6409-4CEB-B1C5-29937FAFAF54}"/>
            </c:ext>
          </c:extLst>
        </c:ser>
        <c:ser>
          <c:idx val="96"/>
          <c:order val="96"/>
          <c:tx>
            <c:strRef>
              <c:f>Sheet1!$B$99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</a:schemeClr>
              </a:solidFill>
              <a:ln w="9525">
                <a:solidFill>
                  <a:schemeClr val="accent1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Sheet1!$C$99:$IL$99</c:f>
            </c:numRef>
          </c:val>
          <c:smooth val="0"/>
          <c:extLst>
            <c:ext xmlns:c16="http://schemas.microsoft.com/office/drawing/2014/chart" uri="{C3380CC4-5D6E-409C-BE32-E72D297353CC}">
              <c16:uniqueId val="{00000060-6409-4CEB-B1C5-29937FAFAF54}"/>
            </c:ext>
          </c:extLst>
        </c:ser>
        <c:ser>
          <c:idx val="97"/>
          <c:order val="97"/>
          <c:tx>
            <c:strRef>
              <c:f>Sheet1!$B$100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</a:schemeClr>
              </a:solidFill>
              <a:ln w="9525">
                <a:solidFill>
                  <a:schemeClr val="accent2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Sheet1!$C$100:$IL$100</c:f>
            </c:numRef>
          </c:val>
          <c:smooth val="0"/>
          <c:extLst>
            <c:ext xmlns:c16="http://schemas.microsoft.com/office/drawing/2014/chart" uri="{C3380CC4-5D6E-409C-BE32-E72D297353CC}">
              <c16:uniqueId val="{00000061-6409-4CEB-B1C5-29937FAFAF54}"/>
            </c:ext>
          </c:extLst>
        </c:ser>
        <c:ser>
          <c:idx val="98"/>
          <c:order val="98"/>
          <c:tx>
            <c:strRef>
              <c:f>Sheet1!$B$101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</a:schemeClr>
              </a:solidFill>
              <a:ln w="9525">
                <a:solidFill>
                  <a:schemeClr val="accent3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Sheet1!$C$101:$IL$101</c:f>
            </c:numRef>
          </c:val>
          <c:smooth val="0"/>
          <c:extLst>
            <c:ext xmlns:c16="http://schemas.microsoft.com/office/drawing/2014/chart" uri="{C3380CC4-5D6E-409C-BE32-E72D297353CC}">
              <c16:uniqueId val="{00000062-6409-4CEB-B1C5-29937FAFAF54}"/>
            </c:ext>
          </c:extLst>
        </c:ser>
        <c:ser>
          <c:idx val="99"/>
          <c:order val="99"/>
          <c:tx>
            <c:strRef>
              <c:f>Sheet1!$B$102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</a:schemeClr>
              </a:solidFill>
              <a:ln w="9525">
                <a:solidFill>
                  <a:schemeClr val="accent4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Sheet1!$C$102:$IL$102</c:f>
            </c:numRef>
          </c:val>
          <c:smooth val="0"/>
          <c:extLst>
            <c:ext xmlns:c16="http://schemas.microsoft.com/office/drawing/2014/chart" uri="{C3380CC4-5D6E-409C-BE32-E72D297353CC}">
              <c16:uniqueId val="{00000063-6409-4CEB-B1C5-29937FAFAF54}"/>
            </c:ext>
          </c:extLst>
        </c:ser>
        <c:ser>
          <c:idx val="100"/>
          <c:order val="100"/>
          <c:tx>
            <c:strRef>
              <c:f>Sheet1!$B$103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</a:schemeClr>
              </a:solidFill>
              <a:ln w="9525">
                <a:solidFill>
                  <a:schemeClr val="accent5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Sheet1!$C$103:$IL$103</c:f>
            </c:numRef>
          </c:val>
          <c:smooth val="0"/>
          <c:extLst>
            <c:ext xmlns:c16="http://schemas.microsoft.com/office/drawing/2014/chart" uri="{C3380CC4-5D6E-409C-BE32-E72D297353CC}">
              <c16:uniqueId val="{00000064-6409-4CEB-B1C5-29937FAFAF54}"/>
            </c:ext>
          </c:extLst>
        </c:ser>
        <c:ser>
          <c:idx val="101"/>
          <c:order val="101"/>
          <c:tx>
            <c:strRef>
              <c:f>Sheet1!$B$104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</a:schemeClr>
              </a:solidFill>
              <a:ln w="9525">
                <a:solidFill>
                  <a:schemeClr val="accent6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Sheet1!$C$104:$IL$104</c:f>
            </c:numRef>
          </c:val>
          <c:smooth val="0"/>
          <c:extLst>
            <c:ext xmlns:c16="http://schemas.microsoft.com/office/drawing/2014/chart" uri="{C3380CC4-5D6E-409C-BE32-E72D297353CC}">
              <c16:uniqueId val="{00000065-6409-4CEB-B1C5-29937FAFAF54}"/>
            </c:ext>
          </c:extLst>
        </c:ser>
        <c:ser>
          <c:idx val="102"/>
          <c:order val="102"/>
          <c:tx>
            <c:strRef>
              <c:f>Sheet1!$B$105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  <a:lumOff val="50000"/>
                </a:schemeClr>
              </a:solidFill>
              <a:ln w="9525">
                <a:solidFill>
                  <a:schemeClr val="accent1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Sheet1!$C$105:$IL$105</c:f>
            </c:numRef>
          </c:val>
          <c:smooth val="0"/>
          <c:extLst>
            <c:ext xmlns:c16="http://schemas.microsoft.com/office/drawing/2014/chart" uri="{C3380CC4-5D6E-409C-BE32-E72D297353CC}">
              <c16:uniqueId val="{00000066-6409-4CEB-B1C5-29937FAFAF54}"/>
            </c:ext>
          </c:extLst>
        </c:ser>
        <c:ser>
          <c:idx val="103"/>
          <c:order val="103"/>
          <c:tx>
            <c:strRef>
              <c:f>Sheet1!$B$106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  <a:lumOff val="50000"/>
                </a:schemeClr>
              </a:solidFill>
              <a:ln w="9525">
                <a:solidFill>
                  <a:schemeClr val="accent2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Sheet1!$C$106:$IL$106</c:f>
            </c:numRef>
          </c:val>
          <c:smooth val="0"/>
          <c:extLst>
            <c:ext xmlns:c16="http://schemas.microsoft.com/office/drawing/2014/chart" uri="{C3380CC4-5D6E-409C-BE32-E72D297353CC}">
              <c16:uniqueId val="{00000067-6409-4CEB-B1C5-29937FAFAF54}"/>
            </c:ext>
          </c:extLst>
        </c:ser>
        <c:ser>
          <c:idx val="104"/>
          <c:order val="104"/>
          <c:tx>
            <c:strRef>
              <c:f>Sheet1!$B$107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  <a:lumOff val="50000"/>
                </a:schemeClr>
              </a:solidFill>
              <a:ln w="9525">
                <a:solidFill>
                  <a:schemeClr val="accent3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Sheet1!$C$107:$IL$107</c:f>
            </c:numRef>
          </c:val>
          <c:smooth val="0"/>
          <c:extLst>
            <c:ext xmlns:c16="http://schemas.microsoft.com/office/drawing/2014/chart" uri="{C3380CC4-5D6E-409C-BE32-E72D297353CC}">
              <c16:uniqueId val="{00000068-6409-4CEB-B1C5-29937FAFAF54}"/>
            </c:ext>
          </c:extLst>
        </c:ser>
        <c:ser>
          <c:idx val="105"/>
          <c:order val="105"/>
          <c:tx>
            <c:strRef>
              <c:f>Sheet1!$B$108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  <a:lumOff val="50000"/>
                </a:schemeClr>
              </a:solidFill>
              <a:ln w="9525">
                <a:solidFill>
                  <a:schemeClr val="accent4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Sheet1!$C$108:$IL$108</c:f>
            </c:numRef>
          </c:val>
          <c:smooth val="0"/>
          <c:extLst>
            <c:ext xmlns:c16="http://schemas.microsoft.com/office/drawing/2014/chart" uri="{C3380CC4-5D6E-409C-BE32-E72D297353CC}">
              <c16:uniqueId val="{00000069-6409-4CEB-B1C5-29937FAFAF54}"/>
            </c:ext>
          </c:extLst>
        </c:ser>
        <c:ser>
          <c:idx val="106"/>
          <c:order val="106"/>
          <c:tx>
            <c:strRef>
              <c:f>Sheet1!$B$109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  <a:lumOff val="50000"/>
                </a:schemeClr>
              </a:solidFill>
              <a:ln w="9525">
                <a:solidFill>
                  <a:schemeClr val="accent5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Sheet1!$C$109:$IL$109</c:f>
            </c:numRef>
          </c:val>
          <c:smooth val="0"/>
          <c:extLst>
            <c:ext xmlns:c16="http://schemas.microsoft.com/office/drawing/2014/chart" uri="{C3380CC4-5D6E-409C-BE32-E72D297353CC}">
              <c16:uniqueId val="{0000006A-6409-4CEB-B1C5-29937FAFAF54}"/>
            </c:ext>
          </c:extLst>
        </c:ser>
        <c:ser>
          <c:idx val="107"/>
          <c:order val="107"/>
          <c:tx>
            <c:strRef>
              <c:f>Sheet1!$B$110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  <a:lumOff val="50000"/>
                </a:schemeClr>
              </a:solidFill>
              <a:ln w="9525">
                <a:solidFill>
                  <a:schemeClr val="accent6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Sheet1!$C$110:$IL$110</c:f>
            </c:numRef>
          </c:val>
          <c:smooth val="0"/>
          <c:extLst>
            <c:ext xmlns:c16="http://schemas.microsoft.com/office/drawing/2014/chart" uri="{C3380CC4-5D6E-409C-BE32-E72D297353CC}">
              <c16:uniqueId val="{0000006B-6409-4CEB-B1C5-29937FAFAF54}"/>
            </c:ext>
          </c:extLst>
        </c:ser>
        <c:ser>
          <c:idx val="108"/>
          <c:order val="108"/>
          <c:tx>
            <c:strRef>
              <c:f>Sheet1!$B$111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Sheet1!$C$111:$IL$111</c:f>
            </c:numRef>
          </c:val>
          <c:smooth val="0"/>
          <c:extLst>
            <c:ext xmlns:c16="http://schemas.microsoft.com/office/drawing/2014/chart" uri="{C3380CC4-5D6E-409C-BE32-E72D297353CC}">
              <c16:uniqueId val="{0000006C-6409-4CEB-B1C5-29937FAFAF54}"/>
            </c:ext>
          </c:extLst>
        </c:ser>
        <c:ser>
          <c:idx val="109"/>
          <c:order val="109"/>
          <c:tx>
            <c:strRef>
              <c:f>Sheet1!$B$112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Sheet1!$C$112:$IL$112</c:f>
            </c:numRef>
          </c:val>
          <c:smooth val="0"/>
          <c:extLst>
            <c:ext xmlns:c16="http://schemas.microsoft.com/office/drawing/2014/chart" uri="{C3380CC4-5D6E-409C-BE32-E72D297353CC}">
              <c16:uniqueId val="{0000006D-6409-4CEB-B1C5-29937FAFAF54}"/>
            </c:ext>
          </c:extLst>
        </c:ser>
        <c:ser>
          <c:idx val="110"/>
          <c:order val="110"/>
          <c:tx>
            <c:strRef>
              <c:f>Sheet1!$B$113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Sheet1!$C$113:$IL$113</c:f>
            </c:numRef>
          </c:val>
          <c:smooth val="0"/>
          <c:extLst>
            <c:ext xmlns:c16="http://schemas.microsoft.com/office/drawing/2014/chart" uri="{C3380CC4-5D6E-409C-BE32-E72D297353CC}">
              <c16:uniqueId val="{0000006E-6409-4CEB-B1C5-29937FAFAF54}"/>
            </c:ext>
          </c:extLst>
        </c:ser>
        <c:ser>
          <c:idx val="111"/>
          <c:order val="111"/>
          <c:tx>
            <c:strRef>
              <c:f>Sheet1!$B$114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Sheet1!$C$114:$IL$114</c:f>
            </c:numRef>
          </c:val>
          <c:smooth val="0"/>
          <c:extLst>
            <c:ext xmlns:c16="http://schemas.microsoft.com/office/drawing/2014/chart" uri="{C3380CC4-5D6E-409C-BE32-E72D297353CC}">
              <c16:uniqueId val="{0000006F-6409-4CEB-B1C5-29937FAFAF54}"/>
            </c:ext>
          </c:extLst>
        </c:ser>
        <c:ser>
          <c:idx val="112"/>
          <c:order val="112"/>
          <c:tx>
            <c:strRef>
              <c:f>Sheet1!$B$115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Sheet1!$C$115:$IL$115</c:f>
            </c:numRef>
          </c:val>
          <c:smooth val="0"/>
          <c:extLst>
            <c:ext xmlns:c16="http://schemas.microsoft.com/office/drawing/2014/chart" uri="{C3380CC4-5D6E-409C-BE32-E72D297353CC}">
              <c16:uniqueId val="{00000070-6409-4CEB-B1C5-29937FAFAF54}"/>
            </c:ext>
          </c:extLst>
        </c:ser>
        <c:ser>
          <c:idx val="113"/>
          <c:order val="113"/>
          <c:tx>
            <c:strRef>
              <c:f>Sheet1!$B$116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Sheet1!$C$116:$IL$116</c:f>
            </c:numRef>
          </c:val>
          <c:smooth val="0"/>
          <c:extLst>
            <c:ext xmlns:c16="http://schemas.microsoft.com/office/drawing/2014/chart" uri="{C3380CC4-5D6E-409C-BE32-E72D297353CC}">
              <c16:uniqueId val="{00000071-6409-4CEB-B1C5-29937FAFAF54}"/>
            </c:ext>
          </c:extLst>
        </c:ser>
        <c:ser>
          <c:idx val="114"/>
          <c:order val="114"/>
          <c:tx>
            <c:strRef>
              <c:f>Sheet1!$B$117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Sheet1!$C$117:$IL$117</c:f>
            </c:numRef>
          </c:val>
          <c:smooth val="0"/>
          <c:extLst>
            <c:ext xmlns:c16="http://schemas.microsoft.com/office/drawing/2014/chart" uri="{C3380CC4-5D6E-409C-BE32-E72D297353CC}">
              <c16:uniqueId val="{00000072-6409-4CEB-B1C5-29937FAFAF54}"/>
            </c:ext>
          </c:extLst>
        </c:ser>
        <c:ser>
          <c:idx val="115"/>
          <c:order val="115"/>
          <c:tx>
            <c:strRef>
              <c:f>Sheet1!$B$118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Sheet1!$C$118:$IL$118</c:f>
            </c:numRef>
          </c:val>
          <c:smooth val="0"/>
          <c:extLst>
            <c:ext xmlns:c16="http://schemas.microsoft.com/office/drawing/2014/chart" uri="{C3380CC4-5D6E-409C-BE32-E72D297353CC}">
              <c16:uniqueId val="{00000073-6409-4CEB-B1C5-29937FAFAF54}"/>
            </c:ext>
          </c:extLst>
        </c:ser>
        <c:ser>
          <c:idx val="116"/>
          <c:order val="116"/>
          <c:tx>
            <c:strRef>
              <c:f>Sheet1!$B$119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Sheet1!$C$119:$IL$119</c:f>
            </c:numRef>
          </c:val>
          <c:smooth val="0"/>
          <c:extLst>
            <c:ext xmlns:c16="http://schemas.microsoft.com/office/drawing/2014/chart" uri="{C3380CC4-5D6E-409C-BE32-E72D297353CC}">
              <c16:uniqueId val="{00000074-6409-4CEB-B1C5-29937FAFAF54}"/>
            </c:ext>
          </c:extLst>
        </c:ser>
        <c:ser>
          <c:idx val="117"/>
          <c:order val="117"/>
          <c:tx>
            <c:strRef>
              <c:f>Sheet1!$B$120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Sheet1!$C$120:$IL$120</c:f>
            </c:numRef>
          </c:val>
          <c:smooth val="0"/>
          <c:extLst>
            <c:ext xmlns:c16="http://schemas.microsoft.com/office/drawing/2014/chart" uri="{C3380CC4-5D6E-409C-BE32-E72D297353CC}">
              <c16:uniqueId val="{00000075-6409-4CEB-B1C5-29937FAFAF54}"/>
            </c:ext>
          </c:extLst>
        </c:ser>
        <c:ser>
          <c:idx val="118"/>
          <c:order val="118"/>
          <c:tx>
            <c:strRef>
              <c:f>Sheet1!$B$121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Sheet1!$C$121:$IL$121</c:f>
            </c:numRef>
          </c:val>
          <c:smooth val="0"/>
          <c:extLst>
            <c:ext xmlns:c16="http://schemas.microsoft.com/office/drawing/2014/chart" uri="{C3380CC4-5D6E-409C-BE32-E72D297353CC}">
              <c16:uniqueId val="{00000076-6409-4CEB-B1C5-29937FAFAF54}"/>
            </c:ext>
          </c:extLst>
        </c:ser>
        <c:ser>
          <c:idx val="119"/>
          <c:order val="119"/>
          <c:tx>
            <c:strRef>
              <c:f>Sheet1!$B$122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Sheet1!$C$122:$IL$122</c:f>
            </c:numRef>
          </c:val>
          <c:smooth val="0"/>
          <c:extLst>
            <c:ext xmlns:c16="http://schemas.microsoft.com/office/drawing/2014/chart" uri="{C3380CC4-5D6E-409C-BE32-E72D297353CC}">
              <c16:uniqueId val="{00000077-6409-4CEB-B1C5-29937FAFAF54}"/>
            </c:ext>
          </c:extLst>
        </c:ser>
        <c:ser>
          <c:idx val="120"/>
          <c:order val="120"/>
          <c:tx>
            <c:strRef>
              <c:f>Sheet1!$B$123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Sheet1!$C$123:$IL$123</c:f>
            </c:numRef>
          </c:val>
          <c:smooth val="0"/>
          <c:extLst>
            <c:ext xmlns:c16="http://schemas.microsoft.com/office/drawing/2014/chart" uri="{C3380CC4-5D6E-409C-BE32-E72D297353CC}">
              <c16:uniqueId val="{00000078-6409-4CEB-B1C5-29937FAFAF54}"/>
            </c:ext>
          </c:extLst>
        </c:ser>
        <c:ser>
          <c:idx val="121"/>
          <c:order val="121"/>
          <c:tx>
            <c:strRef>
              <c:f>Sheet1!$B$124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Sheet1!$C$124:$IL$124</c:f>
            </c:numRef>
          </c:val>
          <c:smooth val="0"/>
          <c:extLst>
            <c:ext xmlns:c16="http://schemas.microsoft.com/office/drawing/2014/chart" uri="{C3380CC4-5D6E-409C-BE32-E72D297353CC}">
              <c16:uniqueId val="{00000079-6409-4CEB-B1C5-29937FAFAF54}"/>
            </c:ext>
          </c:extLst>
        </c:ser>
        <c:ser>
          <c:idx val="122"/>
          <c:order val="122"/>
          <c:tx>
            <c:strRef>
              <c:f>Sheet1!$B$125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Sheet1!$C$125:$IL$125</c:f>
            </c:numRef>
          </c:val>
          <c:smooth val="0"/>
          <c:extLst>
            <c:ext xmlns:c16="http://schemas.microsoft.com/office/drawing/2014/chart" uri="{C3380CC4-5D6E-409C-BE32-E72D297353CC}">
              <c16:uniqueId val="{0000007A-6409-4CEB-B1C5-29937FAFAF54}"/>
            </c:ext>
          </c:extLst>
        </c:ser>
        <c:ser>
          <c:idx val="123"/>
          <c:order val="123"/>
          <c:tx>
            <c:strRef>
              <c:f>Sheet1!$B$126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Sheet1!$C$126:$IL$126</c:f>
            </c:numRef>
          </c:val>
          <c:smooth val="0"/>
          <c:extLst>
            <c:ext xmlns:c16="http://schemas.microsoft.com/office/drawing/2014/chart" uri="{C3380CC4-5D6E-409C-BE32-E72D297353CC}">
              <c16:uniqueId val="{0000007B-6409-4CEB-B1C5-29937FAFAF54}"/>
            </c:ext>
          </c:extLst>
        </c:ser>
        <c:ser>
          <c:idx val="124"/>
          <c:order val="124"/>
          <c:tx>
            <c:strRef>
              <c:f>Sheet1!$B$127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Sheet1!$C$127:$IL$127</c:f>
            </c:numRef>
          </c:val>
          <c:smooth val="0"/>
          <c:extLst>
            <c:ext xmlns:c16="http://schemas.microsoft.com/office/drawing/2014/chart" uri="{C3380CC4-5D6E-409C-BE32-E72D297353CC}">
              <c16:uniqueId val="{0000007C-6409-4CEB-B1C5-29937FAFAF54}"/>
            </c:ext>
          </c:extLst>
        </c:ser>
        <c:ser>
          <c:idx val="125"/>
          <c:order val="125"/>
          <c:tx>
            <c:strRef>
              <c:f>Sheet1!$B$128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Sheet1!$C$128:$IL$128</c:f>
            </c:numRef>
          </c:val>
          <c:smooth val="0"/>
          <c:extLst>
            <c:ext xmlns:c16="http://schemas.microsoft.com/office/drawing/2014/chart" uri="{C3380CC4-5D6E-409C-BE32-E72D297353CC}">
              <c16:uniqueId val="{0000007D-6409-4CEB-B1C5-29937FAFAF54}"/>
            </c:ext>
          </c:extLst>
        </c:ser>
        <c:ser>
          <c:idx val="126"/>
          <c:order val="126"/>
          <c:tx>
            <c:strRef>
              <c:f>Sheet1!$B$129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Sheet1!$C$129:$IL$129</c:f>
            </c:numRef>
          </c:val>
          <c:smooth val="0"/>
          <c:extLst>
            <c:ext xmlns:c16="http://schemas.microsoft.com/office/drawing/2014/chart" uri="{C3380CC4-5D6E-409C-BE32-E72D297353CC}">
              <c16:uniqueId val="{0000007E-6409-4CEB-B1C5-29937FAFAF54}"/>
            </c:ext>
          </c:extLst>
        </c:ser>
        <c:ser>
          <c:idx val="127"/>
          <c:order val="127"/>
          <c:tx>
            <c:strRef>
              <c:f>Sheet1!$B$130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Sheet1!$C$130:$IL$130</c:f>
            </c:numRef>
          </c:val>
          <c:smooth val="0"/>
          <c:extLst>
            <c:ext xmlns:c16="http://schemas.microsoft.com/office/drawing/2014/chart" uri="{C3380CC4-5D6E-409C-BE32-E72D297353CC}">
              <c16:uniqueId val="{0000007F-6409-4CEB-B1C5-29937FAFAF54}"/>
            </c:ext>
          </c:extLst>
        </c:ser>
        <c:ser>
          <c:idx val="128"/>
          <c:order val="128"/>
          <c:tx>
            <c:strRef>
              <c:f>Sheet1!$B$131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Sheet1!$C$131:$IL$131</c:f>
            </c:numRef>
          </c:val>
          <c:smooth val="0"/>
          <c:extLst>
            <c:ext xmlns:c16="http://schemas.microsoft.com/office/drawing/2014/chart" uri="{C3380CC4-5D6E-409C-BE32-E72D297353CC}">
              <c16:uniqueId val="{00000080-6409-4CEB-B1C5-29937FAFAF54}"/>
            </c:ext>
          </c:extLst>
        </c:ser>
        <c:ser>
          <c:idx val="129"/>
          <c:order val="129"/>
          <c:tx>
            <c:strRef>
              <c:f>Sheet1!$B$132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Sheet1!$C$132:$IL$132</c:f>
            </c:numRef>
          </c:val>
          <c:smooth val="0"/>
          <c:extLst>
            <c:ext xmlns:c16="http://schemas.microsoft.com/office/drawing/2014/chart" uri="{C3380CC4-5D6E-409C-BE32-E72D297353CC}">
              <c16:uniqueId val="{00000081-6409-4CEB-B1C5-29937FAFAF54}"/>
            </c:ext>
          </c:extLst>
        </c:ser>
        <c:ser>
          <c:idx val="130"/>
          <c:order val="130"/>
          <c:tx>
            <c:strRef>
              <c:f>Sheet1!$B$133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Sheet1!$C$133:$IL$133</c:f>
            </c:numRef>
          </c:val>
          <c:smooth val="0"/>
          <c:extLst>
            <c:ext xmlns:c16="http://schemas.microsoft.com/office/drawing/2014/chart" uri="{C3380CC4-5D6E-409C-BE32-E72D297353CC}">
              <c16:uniqueId val="{00000082-6409-4CEB-B1C5-29937FAFAF54}"/>
            </c:ext>
          </c:extLst>
        </c:ser>
        <c:ser>
          <c:idx val="131"/>
          <c:order val="131"/>
          <c:tx>
            <c:strRef>
              <c:f>Sheet1!$B$134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Sheet1!$C$134:$IL$134</c:f>
            </c:numRef>
          </c:val>
          <c:smooth val="0"/>
          <c:extLst>
            <c:ext xmlns:c16="http://schemas.microsoft.com/office/drawing/2014/chart" uri="{C3380CC4-5D6E-409C-BE32-E72D297353CC}">
              <c16:uniqueId val="{00000083-6409-4CEB-B1C5-29937FAFAF54}"/>
            </c:ext>
          </c:extLst>
        </c:ser>
        <c:ser>
          <c:idx val="132"/>
          <c:order val="132"/>
          <c:tx>
            <c:strRef>
              <c:f>Sheet1!$B$135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Sheet1!$C$135:$IL$135</c:f>
            </c:numRef>
          </c:val>
          <c:smooth val="0"/>
          <c:extLst>
            <c:ext xmlns:c16="http://schemas.microsoft.com/office/drawing/2014/chart" uri="{C3380CC4-5D6E-409C-BE32-E72D297353CC}">
              <c16:uniqueId val="{00000084-6409-4CEB-B1C5-29937FAFAF54}"/>
            </c:ext>
          </c:extLst>
        </c:ser>
        <c:ser>
          <c:idx val="133"/>
          <c:order val="133"/>
          <c:tx>
            <c:strRef>
              <c:f>Sheet1!$B$136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Sheet1!$C$136:$IL$136</c:f>
            </c:numRef>
          </c:val>
          <c:smooth val="0"/>
          <c:extLst>
            <c:ext xmlns:c16="http://schemas.microsoft.com/office/drawing/2014/chart" uri="{C3380CC4-5D6E-409C-BE32-E72D297353CC}">
              <c16:uniqueId val="{00000085-6409-4CEB-B1C5-29937FAFAF54}"/>
            </c:ext>
          </c:extLst>
        </c:ser>
        <c:ser>
          <c:idx val="134"/>
          <c:order val="134"/>
          <c:tx>
            <c:strRef>
              <c:f>Sheet1!$B$137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Sheet1!$C$137:$IL$137</c:f>
            </c:numRef>
          </c:val>
          <c:smooth val="0"/>
          <c:extLst>
            <c:ext xmlns:c16="http://schemas.microsoft.com/office/drawing/2014/chart" uri="{C3380CC4-5D6E-409C-BE32-E72D297353CC}">
              <c16:uniqueId val="{00000086-6409-4CEB-B1C5-29937FAFAF54}"/>
            </c:ext>
          </c:extLst>
        </c:ser>
        <c:ser>
          <c:idx val="135"/>
          <c:order val="135"/>
          <c:tx>
            <c:strRef>
              <c:f>Sheet1!$B$138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Sheet1!$C$138:$IL$138</c:f>
            </c:numRef>
          </c:val>
          <c:smooth val="0"/>
          <c:extLst>
            <c:ext xmlns:c16="http://schemas.microsoft.com/office/drawing/2014/chart" uri="{C3380CC4-5D6E-409C-BE32-E72D297353CC}">
              <c16:uniqueId val="{00000087-6409-4CEB-B1C5-29937FAFAF54}"/>
            </c:ext>
          </c:extLst>
        </c:ser>
        <c:ser>
          <c:idx val="136"/>
          <c:order val="136"/>
          <c:tx>
            <c:strRef>
              <c:f>Sheet1!$B$139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Sheet1!$C$139:$IL$139</c:f>
            </c:numRef>
          </c:val>
          <c:smooth val="0"/>
          <c:extLst>
            <c:ext xmlns:c16="http://schemas.microsoft.com/office/drawing/2014/chart" uri="{C3380CC4-5D6E-409C-BE32-E72D297353CC}">
              <c16:uniqueId val="{00000088-6409-4CEB-B1C5-29937FAFAF54}"/>
            </c:ext>
          </c:extLst>
        </c:ser>
        <c:ser>
          <c:idx val="137"/>
          <c:order val="137"/>
          <c:tx>
            <c:strRef>
              <c:f>Sheet1!$B$140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Sheet1!$C$140:$IL$140</c:f>
            </c:numRef>
          </c:val>
          <c:smooth val="0"/>
          <c:extLst>
            <c:ext xmlns:c16="http://schemas.microsoft.com/office/drawing/2014/chart" uri="{C3380CC4-5D6E-409C-BE32-E72D297353CC}">
              <c16:uniqueId val="{00000089-6409-4CEB-B1C5-29937FAFAF54}"/>
            </c:ext>
          </c:extLst>
        </c:ser>
        <c:ser>
          <c:idx val="138"/>
          <c:order val="138"/>
          <c:tx>
            <c:strRef>
              <c:f>Sheet1!$B$141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Sheet1!$C$141:$IL$141</c:f>
            </c:numRef>
          </c:val>
          <c:smooth val="0"/>
          <c:extLst>
            <c:ext xmlns:c16="http://schemas.microsoft.com/office/drawing/2014/chart" uri="{C3380CC4-5D6E-409C-BE32-E72D297353CC}">
              <c16:uniqueId val="{0000008A-6409-4CEB-B1C5-29937FAFAF54}"/>
            </c:ext>
          </c:extLst>
        </c:ser>
        <c:ser>
          <c:idx val="139"/>
          <c:order val="139"/>
          <c:tx>
            <c:strRef>
              <c:f>Sheet1!$B$142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Sheet1!$C$142:$IL$142</c:f>
            </c:numRef>
          </c:val>
          <c:smooth val="0"/>
          <c:extLst>
            <c:ext xmlns:c16="http://schemas.microsoft.com/office/drawing/2014/chart" uri="{C3380CC4-5D6E-409C-BE32-E72D297353CC}">
              <c16:uniqueId val="{0000008B-6409-4CEB-B1C5-29937FAFAF54}"/>
            </c:ext>
          </c:extLst>
        </c:ser>
        <c:ser>
          <c:idx val="140"/>
          <c:order val="140"/>
          <c:tx>
            <c:strRef>
              <c:f>Sheet1!$B$143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Sheet1!$C$143:$IL$143</c:f>
            </c:numRef>
          </c:val>
          <c:smooth val="0"/>
          <c:extLst>
            <c:ext xmlns:c16="http://schemas.microsoft.com/office/drawing/2014/chart" uri="{C3380CC4-5D6E-409C-BE32-E72D297353CC}">
              <c16:uniqueId val="{0000008C-6409-4CEB-B1C5-29937FAFAF54}"/>
            </c:ext>
          </c:extLst>
        </c:ser>
        <c:ser>
          <c:idx val="141"/>
          <c:order val="141"/>
          <c:tx>
            <c:strRef>
              <c:f>Sheet1!$B$144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Sheet1!$C$144:$IL$144</c:f>
            </c:numRef>
          </c:val>
          <c:smooth val="0"/>
          <c:extLst>
            <c:ext xmlns:c16="http://schemas.microsoft.com/office/drawing/2014/chart" uri="{C3380CC4-5D6E-409C-BE32-E72D297353CC}">
              <c16:uniqueId val="{0000008D-6409-4CEB-B1C5-29937FAFAF54}"/>
            </c:ext>
          </c:extLst>
        </c:ser>
        <c:ser>
          <c:idx val="142"/>
          <c:order val="142"/>
          <c:tx>
            <c:strRef>
              <c:f>Sheet1!$B$145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Sheet1!$C$145:$IL$145</c:f>
            </c:numRef>
          </c:val>
          <c:smooth val="0"/>
          <c:extLst>
            <c:ext xmlns:c16="http://schemas.microsoft.com/office/drawing/2014/chart" uri="{C3380CC4-5D6E-409C-BE32-E72D297353CC}">
              <c16:uniqueId val="{0000008E-6409-4CEB-B1C5-29937FAFAF54}"/>
            </c:ext>
          </c:extLst>
        </c:ser>
        <c:ser>
          <c:idx val="143"/>
          <c:order val="143"/>
          <c:tx>
            <c:strRef>
              <c:f>Sheet1!$B$146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Sheet1!$C$146:$IL$146</c:f>
            </c:numRef>
          </c:val>
          <c:smooth val="0"/>
          <c:extLst>
            <c:ext xmlns:c16="http://schemas.microsoft.com/office/drawing/2014/chart" uri="{C3380CC4-5D6E-409C-BE32-E72D297353CC}">
              <c16:uniqueId val="{0000008F-6409-4CEB-B1C5-29937FAFAF54}"/>
            </c:ext>
          </c:extLst>
        </c:ser>
        <c:ser>
          <c:idx val="144"/>
          <c:order val="144"/>
          <c:tx>
            <c:strRef>
              <c:f>Sheet1!$B$147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  <a:lumOff val="30000"/>
                </a:schemeClr>
              </a:solidFill>
              <a:ln w="9525">
                <a:solidFill>
                  <a:schemeClr val="accent1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Sheet1!$C$147:$IL$147</c:f>
            </c:numRef>
          </c:val>
          <c:smooth val="0"/>
          <c:extLst>
            <c:ext xmlns:c16="http://schemas.microsoft.com/office/drawing/2014/chart" uri="{C3380CC4-5D6E-409C-BE32-E72D297353CC}">
              <c16:uniqueId val="{00000090-6409-4CEB-B1C5-29937FAFAF54}"/>
            </c:ext>
          </c:extLst>
        </c:ser>
        <c:ser>
          <c:idx val="145"/>
          <c:order val="145"/>
          <c:tx>
            <c:strRef>
              <c:f>Sheet1!$B$148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  <a:lumOff val="30000"/>
                </a:schemeClr>
              </a:solidFill>
              <a:ln w="9525">
                <a:solidFill>
                  <a:schemeClr val="accent2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Sheet1!$C$148:$IL$148</c:f>
            </c:numRef>
          </c:val>
          <c:smooth val="0"/>
          <c:extLst>
            <c:ext xmlns:c16="http://schemas.microsoft.com/office/drawing/2014/chart" uri="{C3380CC4-5D6E-409C-BE32-E72D297353CC}">
              <c16:uniqueId val="{00000091-6409-4CEB-B1C5-29937FAFAF54}"/>
            </c:ext>
          </c:extLst>
        </c:ser>
        <c:ser>
          <c:idx val="146"/>
          <c:order val="146"/>
          <c:tx>
            <c:strRef>
              <c:f>Sheet1!$B$149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  <a:lumOff val="30000"/>
                </a:schemeClr>
              </a:solidFill>
              <a:ln w="9525">
                <a:solidFill>
                  <a:schemeClr val="accent3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Sheet1!$C$149:$IL$149</c:f>
            </c:numRef>
          </c:val>
          <c:smooth val="0"/>
          <c:extLst>
            <c:ext xmlns:c16="http://schemas.microsoft.com/office/drawing/2014/chart" uri="{C3380CC4-5D6E-409C-BE32-E72D297353CC}">
              <c16:uniqueId val="{00000092-6409-4CEB-B1C5-29937FAFAF54}"/>
            </c:ext>
          </c:extLst>
        </c:ser>
        <c:ser>
          <c:idx val="147"/>
          <c:order val="147"/>
          <c:tx>
            <c:strRef>
              <c:f>Sheet1!$B$150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  <a:lumOff val="30000"/>
                </a:schemeClr>
              </a:solidFill>
              <a:ln w="9525">
                <a:solidFill>
                  <a:schemeClr val="accent4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Sheet1!$C$150:$IL$150</c:f>
            </c:numRef>
          </c:val>
          <c:smooth val="0"/>
          <c:extLst>
            <c:ext xmlns:c16="http://schemas.microsoft.com/office/drawing/2014/chart" uri="{C3380CC4-5D6E-409C-BE32-E72D297353CC}">
              <c16:uniqueId val="{00000093-6409-4CEB-B1C5-29937FAFAF54}"/>
            </c:ext>
          </c:extLst>
        </c:ser>
        <c:ser>
          <c:idx val="148"/>
          <c:order val="148"/>
          <c:tx>
            <c:strRef>
              <c:f>Sheet1!$B$151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  <a:lumOff val="30000"/>
                </a:schemeClr>
              </a:solidFill>
              <a:ln w="9525">
                <a:solidFill>
                  <a:schemeClr val="accent5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Sheet1!$C$151:$IL$151</c:f>
            </c:numRef>
          </c:val>
          <c:smooth val="0"/>
          <c:extLst>
            <c:ext xmlns:c16="http://schemas.microsoft.com/office/drawing/2014/chart" uri="{C3380CC4-5D6E-409C-BE32-E72D297353CC}">
              <c16:uniqueId val="{00000094-6409-4CEB-B1C5-29937FAFAF54}"/>
            </c:ext>
          </c:extLst>
        </c:ser>
        <c:ser>
          <c:idx val="149"/>
          <c:order val="149"/>
          <c:tx>
            <c:strRef>
              <c:f>Sheet1!$B$152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  <a:lumOff val="30000"/>
                </a:schemeClr>
              </a:solidFill>
              <a:ln w="9525">
                <a:solidFill>
                  <a:schemeClr val="accent6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Sheet1!$C$152:$IL$152</c:f>
            </c:numRef>
          </c:val>
          <c:smooth val="0"/>
          <c:extLst>
            <c:ext xmlns:c16="http://schemas.microsoft.com/office/drawing/2014/chart" uri="{C3380CC4-5D6E-409C-BE32-E72D297353CC}">
              <c16:uniqueId val="{00000095-6409-4CEB-B1C5-29937FAFAF54}"/>
            </c:ext>
          </c:extLst>
        </c:ser>
        <c:ser>
          <c:idx val="150"/>
          <c:order val="150"/>
          <c:tx>
            <c:strRef>
              <c:f>Sheet1!$B$153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</a:schemeClr>
              </a:solidFill>
              <a:ln w="9525">
                <a:solidFill>
                  <a:schemeClr val="accent1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Sheet1!$C$153:$IL$153</c:f>
            </c:numRef>
          </c:val>
          <c:smooth val="0"/>
          <c:extLst>
            <c:ext xmlns:c16="http://schemas.microsoft.com/office/drawing/2014/chart" uri="{C3380CC4-5D6E-409C-BE32-E72D297353CC}">
              <c16:uniqueId val="{00000096-6409-4CEB-B1C5-29937FAFAF54}"/>
            </c:ext>
          </c:extLst>
        </c:ser>
        <c:ser>
          <c:idx val="151"/>
          <c:order val="151"/>
          <c:tx>
            <c:strRef>
              <c:f>Sheet1!$B$154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</a:schemeClr>
              </a:solidFill>
              <a:ln w="9525">
                <a:solidFill>
                  <a:schemeClr val="accent2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Sheet1!$C$154:$IL$154</c:f>
            </c:numRef>
          </c:val>
          <c:smooth val="0"/>
          <c:extLst>
            <c:ext xmlns:c16="http://schemas.microsoft.com/office/drawing/2014/chart" uri="{C3380CC4-5D6E-409C-BE32-E72D297353CC}">
              <c16:uniqueId val="{00000097-6409-4CEB-B1C5-29937FAFAF54}"/>
            </c:ext>
          </c:extLst>
        </c:ser>
        <c:ser>
          <c:idx val="152"/>
          <c:order val="152"/>
          <c:tx>
            <c:strRef>
              <c:f>Sheet1!$B$155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</a:schemeClr>
              </a:solidFill>
              <a:ln w="9525">
                <a:solidFill>
                  <a:schemeClr val="accent3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Sheet1!$C$155:$IL$155</c:f>
            </c:numRef>
          </c:val>
          <c:smooth val="0"/>
          <c:extLst>
            <c:ext xmlns:c16="http://schemas.microsoft.com/office/drawing/2014/chart" uri="{C3380CC4-5D6E-409C-BE32-E72D297353CC}">
              <c16:uniqueId val="{00000098-6409-4CEB-B1C5-29937FAFAF54}"/>
            </c:ext>
          </c:extLst>
        </c:ser>
        <c:ser>
          <c:idx val="153"/>
          <c:order val="153"/>
          <c:tx>
            <c:strRef>
              <c:f>Sheet1!$B$156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</a:schemeClr>
              </a:solidFill>
              <a:ln w="9525">
                <a:solidFill>
                  <a:schemeClr val="accent4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Sheet1!$C$156:$IL$156</c:f>
            </c:numRef>
          </c:val>
          <c:smooth val="0"/>
          <c:extLst>
            <c:ext xmlns:c16="http://schemas.microsoft.com/office/drawing/2014/chart" uri="{C3380CC4-5D6E-409C-BE32-E72D297353CC}">
              <c16:uniqueId val="{00000099-6409-4CEB-B1C5-29937FAFAF54}"/>
            </c:ext>
          </c:extLst>
        </c:ser>
        <c:ser>
          <c:idx val="154"/>
          <c:order val="154"/>
          <c:tx>
            <c:strRef>
              <c:f>Sheet1!$B$157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</a:schemeClr>
              </a:solidFill>
              <a:ln w="9525">
                <a:solidFill>
                  <a:schemeClr val="accent5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Sheet1!$C$157:$IL$157</c:f>
            </c:numRef>
          </c:val>
          <c:smooth val="0"/>
          <c:extLst>
            <c:ext xmlns:c16="http://schemas.microsoft.com/office/drawing/2014/chart" uri="{C3380CC4-5D6E-409C-BE32-E72D297353CC}">
              <c16:uniqueId val="{0000009A-6409-4CEB-B1C5-29937FAFAF54}"/>
            </c:ext>
          </c:extLst>
        </c:ser>
        <c:ser>
          <c:idx val="155"/>
          <c:order val="155"/>
          <c:tx>
            <c:strRef>
              <c:f>Sheet1!$B$158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</a:schemeClr>
              </a:solidFill>
              <a:ln w="9525">
                <a:solidFill>
                  <a:schemeClr val="accent6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Sheet1!$C$158:$IL$158</c:f>
            </c:numRef>
          </c:val>
          <c:smooth val="0"/>
          <c:extLst>
            <c:ext xmlns:c16="http://schemas.microsoft.com/office/drawing/2014/chart" uri="{C3380CC4-5D6E-409C-BE32-E72D297353CC}">
              <c16:uniqueId val="{0000009B-6409-4CEB-B1C5-29937FAFAF54}"/>
            </c:ext>
          </c:extLst>
        </c:ser>
        <c:ser>
          <c:idx val="156"/>
          <c:order val="156"/>
          <c:tx>
            <c:strRef>
              <c:f>Sheet1!$B$159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  <a:lumOff val="50000"/>
                </a:schemeClr>
              </a:solidFill>
              <a:ln w="9525">
                <a:solidFill>
                  <a:schemeClr val="accent1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Sheet1!$C$159:$IL$159</c:f>
            </c:numRef>
          </c:val>
          <c:smooth val="0"/>
          <c:extLst>
            <c:ext xmlns:c16="http://schemas.microsoft.com/office/drawing/2014/chart" uri="{C3380CC4-5D6E-409C-BE32-E72D297353CC}">
              <c16:uniqueId val="{0000009C-6409-4CEB-B1C5-29937FAFAF54}"/>
            </c:ext>
          </c:extLst>
        </c:ser>
        <c:ser>
          <c:idx val="157"/>
          <c:order val="157"/>
          <c:tx>
            <c:strRef>
              <c:f>Sheet1!$B$160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  <a:lumOff val="50000"/>
                </a:schemeClr>
              </a:solidFill>
              <a:ln w="9525">
                <a:solidFill>
                  <a:schemeClr val="accent2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Sheet1!$C$160:$IL$160</c:f>
            </c:numRef>
          </c:val>
          <c:smooth val="0"/>
          <c:extLst>
            <c:ext xmlns:c16="http://schemas.microsoft.com/office/drawing/2014/chart" uri="{C3380CC4-5D6E-409C-BE32-E72D297353CC}">
              <c16:uniqueId val="{0000009D-6409-4CEB-B1C5-29937FAFAF54}"/>
            </c:ext>
          </c:extLst>
        </c:ser>
        <c:ser>
          <c:idx val="158"/>
          <c:order val="158"/>
          <c:tx>
            <c:strRef>
              <c:f>Sheet1!$B$161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  <a:lumOff val="50000"/>
                </a:schemeClr>
              </a:solidFill>
              <a:ln w="9525">
                <a:solidFill>
                  <a:schemeClr val="accent3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Sheet1!$C$161:$IL$161</c:f>
            </c:numRef>
          </c:val>
          <c:smooth val="0"/>
          <c:extLst>
            <c:ext xmlns:c16="http://schemas.microsoft.com/office/drawing/2014/chart" uri="{C3380CC4-5D6E-409C-BE32-E72D297353CC}">
              <c16:uniqueId val="{0000009E-6409-4CEB-B1C5-29937FAFAF54}"/>
            </c:ext>
          </c:extLst>
        </c:ser>
        <c:ser>
          <c:idx val="159"/>
          <c:order val="159"/>
          <c:tx>
            <c:strRef>
              <c:f>Sheet1!$B$162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  <a:lumOff val="50000"/>
                </a:schemeClr>
              </a:solidFill>
              <a:ln w="9525">
                <a:solidFill>
                  <a:schemeClr val="accent4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Sheet1!$C$162:$IL$162</c:f>
            </c:numRef>
          </c:val>
          <c:smooth val="0"/>
          <c:extLst>
            <c:ext xmlns:c16="http://schemas.microsoft.com/office/drawing/2014/chart" uri="{C3380CC4-5D6E-409C-BE32-E72D297353CC}">
              <c16:uniqueId val="{0000009F-6409-4CEB-B1C5-29937FAFAF54}"/>
            </c:ext>
          </c:extLst>
        </c:ser>
        <c:ser>
          <c:idx val="160"/>
          <c:order val="160"/>
          <c:tx>
            <c:strRef>
              <c:f>Sheet1!$B$163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  <a:lumOff val="50000"/>
                </a:schemeClr>
              </a:solidFill>
              <a:ln w="9525">
                <a:solidFill>
                  <a:schemeClr val="accent5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Sheet1!$C$163:$IL$163</c:f>
            </c:numRef>
          </c:val>
          <c:smooth val="0"/>
          <c:extLst>
            <c:ext xmlns:c16="http://schemas.microsoft.com/office/drawing/2014/chart" uri="{C3380CC4-5D6E-409C-BE32-E72D297353CC}">
              <c16:uniqueId val="{000000A0-6409-4CEB-B1C5-29937FAFAF54}"/>
            </c:ext>
          </c:extLst>
        </c:ser>
        <c:ser>
          <c:idx val="161"/>
          <c:order val="161"/>
          <c:tx>
            <c:strRef>
              <c:f>Sheet1!$B$164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  <a:lumOff val="50000"/>
                </a:schemeClr>
              </a:solidFill>
              <a:ln w="9525">
                <a:solidFill>
                  <a:schemeClr val="accent6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Sheet1!$C$164:$IL$164</c:f>
            </c:numRef>
          </c:val>
          <c:smooth val="0"/>
          <c:extLst>
            <c:ext xmlns:c16="http://schemas.microsoft.com/office/drawing/2014/chart" uri="{C3380CC4-5D6E-409C-BE32-E72D297353CC}">
              <c16:uniqueId val="{000000A1-6409-4CEB-B1C5-29937FAFAF54}"/>
            </c:ext>
          </c:extLst>
        </c:ser>
        <c:ser>
          <c:idx val="162"/>
          <c:order val="162"/>
          <c:tx>
            <c:strRef>
              <c:f>Sheet1!$B$165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Sheet1!$C$165:$IL$165</c:f>
            </c:numRef>
          </c:val>
          <c:smooth val="0"/>
          <c:extLst>
            <c:ext xmlns:c16="http://schemas.microsoft.com/office/drawing/2014/chart" uri="{C3380CC4-5D6E-409C-BE32-E72D297353CC}">
              <c16:uniqueId val="{000000A2-6409-4CEB-B1C5-29937FAFAF54}"/>
            </c:ext>
          </c:extLst>
        </c:ser>
        <c:ser>
          <c:idx val="163"/>
          <c:order val="163"/>
          <c:tx>
            <c:strRef>
              <c:f>Sheet1!$B$166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Sheet1!$C$166:$IL$166</c:f>
            </c:numRef>
          </c:val>
          <c:smooth val="0"/>
          <c:extLst>
            <c:ext xmlns:c16="http://schemas.microsoft.com/office/drawing/2014/chart" uri="{C3380CC4-5D6E-409C-BE32-E72D297353CC}">
              <c16:uniqueId val="{000000A3-6409-4CEB-B1C5-29937FAFAF54}"/>
            </c:ext>
          </c:extLst>
        </c:ser>
        <c:ser>
          <c:idx val="164"/>
          <c:order val="164"/>
          <c:tx>
            <c:strRef>
              <c:f>Sheet1!$B$167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Sheet1!$C$167:$IL$167</c:f>
            </c:numRef>
          </c:val>
          <c:smooth val="0"/>
          <c:extLst>
            <c:ext xmlns:c16="http://schemas.microsoft.com/office/drawing/2014/chart" uri="{C3380CC4-5D6E-409C-BE32-E72D297353CC}">
              <c16:uniqueId val="{000000A4-6409-4CEB-B1C5-29937FAFAF54}"/>
            </c:ext>
          </c:extLst>
        </c:ser>
        <c:ser>
          <c:idx val="165"/>
          <c:order val="165"/>
          <c:tx>
            <c:strRef>
              <c:f>Sheet1!$B$168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Sheet1!$C$168:$IL$168</c:f>
            </c:numRef>
          </c:val>
          <c:smooth val="0"/>
          <c:extLst>
            <c:ext xmlns:c16="http://schemas.microsoft.com/office/drawing/2014/chart" uri="{C3380CC4-5D6E-409C-BE32-E72D297353CC}">
              <c16:uniqueId val="{000000A5-6409-4CEB-B1C5-29937FAFAF54}"/>
            </c:ext>
          </c:extLst>
        </c:ser>
        <c:ser>
          <c:idx val="166"/>
          <c:order val="166"/>
          <c:tx>
            <c:strRef>
              <c:f>Sheet1!$B$169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Sheet1!$C$169:$IL$169</c:f>
            </c:numRef>
          </c:val>
          <c:smooth val="0"/>
          <c:extLst>
            <c:ext xmlns:c16="http://schemas.microsoft.com/office/drawing/2014/chart" uri="{C3380CC4-5D6E-409C-BE32-E72D297353CC}">
              <c16:uniqueId val="{000000A6-6409-4CEB-B1C5-29937FAFAF54}"/>
            </c:ext>
          </c:extLst>
        </c:ser>
        <c:ser>
          <c:idx val="167"/>
          <c:order val="167"/>
          <c:tx>
            <c:strRef>
              <c:f>Sheet1!$B$170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Sheet1!$C$170:$IL$170</c:f>
            </c:numRef>
          </c:val>
          <c:smooth val="0"/>
          <c:extLst>
            <c:ext xmlns:c16="http://schemas.microsoft.com/office/drawing/2014/chart" uri="{C3380CC4-5D6E-409C-BE32-E72D297353CC}">
              <c16:uniqueId val="{000000A7-6409-4CEB-B1C5-29937FAFAF54}"/>
            </c:ext>
          </c:extLst>
        </c:ser>
        <c:ser>
          <c:idx val="168"/>
          <c:order val="168"/>
          <c:tx>
            <c:strRef>
              <c:f>Sheet1!$B$171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Sheet1!$C$171:$IL$171</c:f>
            </c:numRef>
          </c:val>
          <c:smooth val="0"/>
          <c:extLst>
            <c:ext xmlns:c16="http://schemas.microsoft.com/office/drawing/2014/chart" uri="{C3380CC4-5D6E-409C-BE32-E72D297353CC}">
              <c16:uniqueId val="{000000A8-6409-4CEB-B1C5-29937FAFAF54}"/>
            </c:ext>
          </c:extLst>
        </c:ser>
        <c:ser>
          <c:idx val="169"/>
          <c:order val="169"/>
          <c:tx>
            <c:strRef>
              <c:f>Sheet1!$B$172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Sheet1!$C$172:$IL$172</c:f>
            </c:numRef>
          </c:val>
          <c:smooth val="0"/>
          <c:extLst>
            <c:ext xmlns:c16="http://schemas.microsoft.com/office/drawing/2014/chart" uri="{C3380CC4-5D6E-409C-BE32-E72D297353CC}">
              <c16:uniqueId val="{000000A9-6409-4CEB-B1C5-29937FAFAF54}"/>
            </c:ext>
          </c:extLst>
        </c:ser>
        <c:ser>
          <c:idx val="170"/>
          <c:order val="170"/>
          <c:tx>
            <c:strRef>
              <c:f>Sheet1!$B$173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Sheet1!$C$173:$IL$173</c:f>
            </c:numRef>
          </c:val>
          <c:smooth val="0"/>
          <c:extLst>
            <c:ext xmlns:c16="http://schemas.microsoft.com/office/drawing/2014/chart" uri="{C3380CC4-5D6E-409C-BE32-E72D297353CC}">
              <c16:uniqueId val="{000000AA-6409-4CEB-B1C5-29937FAFAF54}"/>
            </c:ext>
          </c:extLst>
        </c:ser>
        <c:ser>
          <c:idx val="171"/>
          <c:order val="171"/>
          <c:tx>
            <c:strRef>
              <c:f>Sheet1!$B$174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Sheet1!$C$174:$IL$174</c:f>
            </c:numRef>
          </c:val>
          <c:smooth val="0"/>
          <c:extLst>
            <c:ext xmlns:c16="http://schemas.microsoft.com/office/drawing/2014/chart" uri="{C3380CC4-5D6E-409C-BE32-E72D297353CC}">
              <c16:uniqueId val="{000000AB-6409-4CEB-B1C5-29937FAFAF54}"/>
            </c:ext>
          </c:extLst>
        </c:ser>
        <c:ser>
          <c:idx val="172"/>
          <c:order val="172"/>
          <c:tx>
            <c:strRef>
              <c:f>Sheet1!$B$175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Sheet1!$C$175:$IL$175</c:f>
            </c:numRef>
          </c:val>
          <c:smooth val="0"/>
          <c:extLst>
            <c:ext xmlns:c16="http://schemas.microsoft.com/office/drawing/2014/chart" uri="{C3380CC4-5D6E-409C-BE32-E72D297353CC}">
              <c16:uniqueId val="{000000AC-6409-4CEB-B1C5-29937FAFAF54}"/>
            </c:ext>
          </c:extLst>
        </c:ser>
        <c:ser>
          <c:idx val="173"/>
          <c:order val="173"/>
          <c:tx>
            <c:strRef>
              <c:f>Sheet1!$B$176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Sheet1!$C$176:$IL$176</c:f>
            </c:numRef>
          </c:val>
          <c:smooth val="0"/>
          <c:extLst>
            <c:ext xmlns:c16="http://schemas.microsoft.com/office/drawing/2014/chart" uri="{C3380CC4-5D6E-409C-BE32-E72D297353CC}">
              <c16:uniqueId val="{000000AD-6409-4CEB-B1C5-29937FAFAF54}"/>
            </c:ext>
          </c:extLst>
        </c:ser>
        <c:ser>
          <c:idx val="174"/>
          <c:order val="174"/>
          <c:tx>
            <c:strRef>
              <c:f>Sheet1!$B$177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Sheet1!$C$177:$IL$177</c:f>
            </c:numRef>
          </c:val>
          <c:smooth val="0"/>
          <c:extLst>
            <c:ext xmlns:c16="http://schemas.microsoft.com/office/drawing/2014/chart" uri="{C3380CC4-5D6E-409C-BE32-E72D297353CC}">
              <c16:uniqueId val="{000000AE-6409-4CEB-B1C5-29937FAFAF54}"/>
            </c:ext>
          </c:extLst>
        </c:ser>
        <c:ser>
          <c:idx val="175"/>
          <c:order val="175"/>
          <c:tx>
            <c:strRef>
              <c:f>Sheet1!$B$178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Sheet1!$C$178:$IL$178</c:f>
            </c:numRef>
          </c:val>
          <c:smooth val="0"/>
          <c:extLst>
            <c:ext xmlns:c16="http://schemas.microsoft.com/office/drawing/2014/chart" uri="{C3380CC4-5D6E-409C-BE32-E72D297353CC}">
              <c16:uniqueId val="{000000AF-6409-4CEB-B1C5-29937FAFAF54}"/>
            </c:ext>
          </c:extLst>
        </c:ser>
        <c:ser>
          <c:idx val="176"/>
          <c:order val="176"/>
          <c:tx>
            <c:strRef>
              <c:f>Sheet1!$B$179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Sheet1!$C$179:$IL$179</c:f>
            </c:numRef>
          </c:val>
          <c:smooth val="0"/>
          <c:extLst>
            <c:ext xmlns:c16="http://schemas.microsoft.com/office/drawing/2014/chart" uri="{C3380CC4-5D6E-409C-BE32-E72D297353CC}">
              <c16:uniqueId val="{000000B0-6409-4CEB-B1C5-29937FAFAF54}"/>
            </c:ext>
          </c:extLst>
        </c:ser>
        <c:ser>
          <c:idx val="177"/>
          <c:order val="177"/>
          <c:tx>
            <c:strRef>
              <c:f>Sheet1!$B$180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Sheet1!$C$180:$IL$180</c:f>
            </c:numRef>
          </c:val>
          <c:smooth val="0"/>
          <c:extLst>
            <c:ext xmlns:c16="http://schemas.microsoft.com/office/drawing/2014/chart" uri="{C3380CC4-5D6E-409C-BE32-E72D297353CC}">
              <c16:uniqueId val="{000000B1-6409-4CEB-B1C5-29937FAFAF54}"/>
            </c:ext>
          </c:extLst>
        </c:ser>
        <c:ser>
          <c:idx val="178"/>
          <c:order val="178"/>
          <c:tx>
            <c:strRef>
              <c:f>Sheet1!$B$181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Sheet1!$C$181:$IL$181</c:f>
            </c:numRef>
          </c:val>
          <c:smooth val="0"/>
          <c:extLst>
            <c:ext xmlns:c16="http://schemas.microsoft.com/office/drawing/2014/chart" uri="{C3380CC4-5D6E-409C-BE32-E72D297353CC}">
              <c16:uniqueId val="{000000B2-6409-4CEB-B1C5-29937FAFAF54}"/>
            </c:ext>
          </c:extLst>
        </c:ser>
        <c:ser>
          <c:idx val="179"/>
          <c:order val="179"/>
          <c:tx>
            <c:strRef>
              <c:f>Sheet1!$B$182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Sheet1!$C$182:$IL$182</c:f>
            </c:numRef>
          </c:val>
          <c:smooth val="0"/>
          <c:extLst>
            <c:ext xmlns:c16="http://schemas.microsoft.com/office/drawing/2014/chart" uri="{C3380CC4-5D6E-409C-BE32-E72D297353CC}">
              <c16:uniqueId val="{000000B3-6409-4CEB-B1C5-29937FAFAF54}"/>
            </c:ext>
          </c:extLst>
        </c:ser>
        <c:ser>
          <c:idx val="180"/>
          <c:order val="180"/>
          <c:tx>
            <c:strRef>
              <c:f>Sheet1!$B$183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Sheet1!$C$183:$IL$183</c:f>
            </c:numRef>
          </c:val>
          <c:smooth val="0"/>
          <c:extLst>
            <c:ext xmlns:c16="http://schemas.microsoft.com/office/drawing/2014/chart" uri="{C3380CC4-5D6E-409C-BE32-E72D297353CC}">
              <c16:uniqueId val="{000000B4-6409-4CEB-B1C5-29937FAFAF54}"/>
            </c:ext>
          </c:extLst>
        </c:ser>
        <c:ser>
          <c:idx val="181"/>
          <c:order val="181"/>
          <c:tx>
            <c:strRef>
              <c:f>Sheet1!$B$184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Sheet1!$C$184:$IL$184</c:f>
            </c:numRef>
          </c:val>
          <c:smooth val="0"/>
          <c:extLst>
            <c:ext xmlns:c16="http://schemas.microsoft.com/office/drawing/2014/chart" uri="{C3380CC4-5D6E-409C-BE32-E72D297353CC}">
              <c16:uniqueId val="{000000B5-6409-4CEB-B1C5-29937FAFAF54}"/>
            </c:ext>
          </c:extLst>
        </c:ser>
        <c:ser>
          <c:idx val="182"/>
          <c:order val="182"/>
          <c:tx>
            <c:strRef>
              <c:f>Sheet1!$B$185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Sheet1!$C$185:$IL$185</c:f>
            </c:numRef>
          </c:val>
          <c:smooth val="0"/>
          <c:extLst>
            <c:ext xmlns:c16="http://schemas.microsoft.com/office/drawing/2014/chart" uri="{C3380CC4-5D6E-409C-BE32-E72D297353CC}">
              <c16:uniqueId val="{000000B6-6409-4CEB-B1C5-29937FAFAF54}"/>
            </c:ext>
          </c:extLst>
        </c:ser>
        <c:ser>
          <c:idx val="183"/>
          <c:order val="183"/>
          <c:tx>
            <c:strRef>
              <c:f>Sheet1!$B$186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Sheet1!$C$186:$IL$186</c:f>
            </c:numRef>
          </c:val>
          <c:smooth val="0"/>
          <c:extLst>
            <c:ext xmlns:c16="http://schemas.microsoft.com/office/drawing/2014/chart" uri="{C3380CC4-5D6E-409C-BE32-E72D297353CC}">
              <c16:uniqueId val="{000000B7-6409-4CEB-B1C5-29937FAFAF54}"/>
            </c:ext>
          </c:extLst>
        </c:ser>
        <c:ser>
          <c:idx val="184"/>
          <c:order val="184"/>
          <c:tx>
            <c:strRef>
              <c:f>Sheet1!$B$187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Sheet1!$C$187:$IL$187</c:f>
            </c:numRef>
          </c:val>
          <c:smooth val="0"/>
          <c:extLst>
            <c:ext xmlns:c16="http://schemas.microsoft.com/office/drawing/2014/chart" uri="{C3380CC4-5D6E-409C-BE32-E72D297353CC}">
              <c16:uniqueId val="{000000B8-6409-4CEB-B1C5-29937FAFAF54}"/>
            </c:ext>
          </c:extLst>
        </c:ser>
        <c:ser>
          <c:idx val="185"/>
          <c:order val="185"/>
          <c:tx>
            <c:strRef>
              <c:f>Sheet1!$B$188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Sheet1!$C$188:$IL$188</c:f>
            </c:numRef>
          </c:val>
          <c:smooth val="0"/>
          <c:extLst>
            <c:ext xmlns:c16="http://schemas.microsoft.com/office/drawing/2014/chart" uri="{C3380CC4-5D6E-409C-BE32-E72D297353CC}">
              <c16:uniqueId val="{000000B9-6409-4CEB-B1C5-29937FAFAF54}"/>
            </c:ext>
          </c:extLst>
        </c:ser>
        <c:ser>
          <c:idx val="186"/>
          <c:order val="186"/>
          <c:tx>
            <c:strRef>
              <c:f>Sheet1!$B$189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Sheet1!$C$189:$IL$189</c:f>
            </c:numRef>
          </c:val>
          <c:smooth val="0"/>
          <c:extLst>
            <c:ext xmlns:c16="http://schemas.microsoft.com/office/drawing/2014/chart" uri="{C3380CC4-5D6E-409C-BE32-E72D297353CC}">
              <c16:uniqueId val="{000000BA-6409-4CEB-B1C5-29937FAFAF54}"/>
            </c:ext>
          </c:extLst>
        </c:ser>
        <c:ser>
          <c:idx val="187"/>
          <c:order val="187"/>
          <c:tx>
            <c:strRef>
              <c:f>Sheet1!$B$190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Sheet1!$C$190:$IL$190</c:f>
            </c:numRef>
          </c:val>
          <c:smooth val="0"/>
          <c:extLst>
            <c:ext xmlns:c16="http://schemas.microsoft.com/office/drawing/2014/chart" uri="{C3380CC4-5D6E-409C-BE32-E72D297353CC}">
              <c16:uniqueId val="{000000BB-6409-4CEB-B1C5-29937FAFAF54}"/>
            </c:ext>
          </c:extLst>
        </c:ser>
        <c:ser>
          <c:idx val="188"/>
          <c:order val="188"/>
          <c:tx>
            <c:strRef>
              <c:f>Sheet1!$B$191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Sheet1!$C$191:$IL$191</c:f>
            </c:numRef>
          </c:val>
          <c:smooth val="0"/>
          <c:extLst>
            <c:ext xmlns:c16="http://schemas.microsoft.com/office/drawing/2014/chart" uri="{C3380CC4-5D6E-409C-BE32-E72D297353CC}">
              <c16:uniqueId val="{000000BC-6409-4CEB-B1C5-29937FAFAF54}"/>
            </c:ext>
          </c:extLst>
        </c:ser>
        <c:ser>
          <c:idx val="189"/>
          <c:order val="189"/>
          <c:tx>
            <c:strRef>
              <c:f>Sheet1!$B$192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Sheet1!$C$192:$IL$192</c:f>
            </c:numRef>
          </c:val>
          <c:smooth val="0"/>
          <c:extLst>
            <c:ext xmlns:c16="http://schemas.microsoft.com/office/drawing/2014/chart" uri="{C3380CC4-5D6E-409C-BE32-E72D297353CC}">
              <c16:uniqueId val="{000000BD-6409-4CEB-B1C5-29937FAFAF54}"/>
            </c:ext>
          </c:extLst>
        </c:ser>
        <c:ser>
          <c:idx val="190"/>
          <c:order val="190"/>
          <c:tx>
            <c:strRef>
              <c:f>Sheet1!$B$193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Sheet1!$C$193:$IL$193</c:f>
            </c:numRef>
          </c:val>
          <c:smooth val="0"/>
          <c:extLst>
            <c:ext xmlns:c16="http://schemas.microsoft.com/office/drawing/2014/chart" uri="{C3380CC4-5D6E-409C-BE32-E72D297353CC}">
              <c16:uniqueId val="{000000BE-6409-4CEB-B1C5-29937FAFAF54}"/>
            </c:ext>
          </c:extLst>
        </c:ser>
        <c:ser>
          <c:idx val="191"/>
          <c:order val="191"/>
          <c:tx>
            <c:strRef>
              <c:f>Sheet1!$B$194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Sheet1!$C$194:$IL$194</c:f>
            </c:numRef>
          </c:val>
          <c:smooth val="0"/>
          <c:extLst>
            <c:ext xmlns:c16="http://schemas.microsoft.com/office/drawing/2014/chart" uri="{C3380CC4-5D6E-409C-BE32-E72D297353CC}">
              <c16:uniqueId val="{000000BF-6409-4CEB-B1C5-29937FAFAF54}"/>
            </c:ext>
          </c:extLst>
        </c:ser>
        <c:ser>
          <c:idx val="192"/>
          <c:order val="192"/>
          <c:tx>
            <c:strRef>
              <c:f>Sheet1!$B$195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Sheet1!$C$195:$IL$195</c:f>
            </c:numRef>
          </c:val>
          <c:smooth val="0"/>
          <c:extLst>
            <c:ext xmlns:c16="http://schemas.microsoft.com/office/drawing/2014/chart" uri="{C3380CC4-5D6E-409C-BE32-E72D297353CC}">
              <c16:uniqueId val="{000000C0-6409-4CEB-B1C5-29937FAFAF54}"/>
            </c:ext>
          </c:extLst>
        </c:ser>
        <c:ser>
          <c:idx val="193"/>
          <c:order val="193"/>
          <c:tx>
            <c:strRef>
              <c:f>Sheet1!$B$196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Sheet1!$C$196:$IL$196</c:f>
            </c:numRef>
          </c:val>
          <c:smooth val="0"/>
          <c:extLst>
            <c:ext xmlns:c16="http://schemas.microsoft.com/office/drawing/2014/chart" uri="{C3380CC4-5D6E-409C-BE32-E72D297353CC}">
              <c16:uniqueId val="{000000C1-6409-4CEB-B1C5-29937FAFAF54}"/>
            </c:ext>
          </c:extLst>
        </c:ser>
        <c:ser>
          <c:idx val="194"/>
          <c:order val="194"/>
          <c:tx>
            <c:strRef>
              <c:f>Sheet1!$B$197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Sheet1!$C$197:$IL$197</c:f>
            </c:numRef>
          </c:val>
          <c:smooth val="0"/>
          <c:extLst>
            <c:ext xmlns:c16="http://schemas.microsoft.com/office/drawing/2014/chart" uri="{C3380CC4-5D6E-409C-BE32-E72D297353CC}">
              <c16:uniqueId val="{000000C2-6409-4CEB-B1C5-29937FAFAF54}"/>
            </c:ext>
          </c:extLst>
        </c:ser>
        <c:ser>
          <c:idx val="195"/>
          <c:order val="195"/>
          <c:tx>
            <c:strRef>
              <c:f>Sheet1!$B$198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Sheet1!$C$198:$IL$198</c:f>
            </c:numRef>
          </c:val>
          <c:smooth val="0"/>
          <c:extLst>
            <c:ext xmlns:c16="http://schemas.microsoft.com/office/drawing/2014/chart" uri="{C3380CC4-5D6E-409C-BE32-E72D297353CC}">
              <c16:uniqueId val="{000000C3-6409-4CEB-B1C5-29937FAFAF54}"/>
            </c:ext>
          </c:extLst>
        </c:ser>
        <c:ser>
          <c:idx val="196"/>
          <c:order val="196"/>
          <c:tx>
            <c:strRef>
              <c:f>Sheet1!$B$199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Sheet1!$C$199:$IL$199</c:f>
            </c:numRef>
          </c:val>
          <c:smooth val="0"/>
          <c:extLst>
            <c:ext xmlns:c16="http://schemas.microsoft.com/office/drawing/2014/chart" uri="{C3380CC4-5D6E-409C-BE32-E72D297353CC}">
              <c16:uniqueId val="{000000C4-6409-4CEB-B1C5-29937FAFAF54}"/>
            </c:ext>
          </c:extLst>
        </c:ser>
        <c:ser>
          <c:idx val="197"/>
          <c:order val="197"/>
          <c:tx>
            <c:strRef>
              <c:f>Sheet1!$B$200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Sheet1!$C$200:$IL$200</c:f>
            </c:numRef>
          </c:val>
          <c:smooth val="0"/>
          <c:extLst>
            <c:ext xmlns:c16="http://schemas.microsoft.com/office/drawing/2014/chart" uri="{C3380CC4-5D6E-409C-BE32-E72D297353CC}">
              <c16:uniqueId val="{000000C5-6409-4CEB-B1C5-29937FAFAF54}"/>
            </c:ext>
          </c:extLst>
        </c:ser>
        <c:ser>
          <c:idx val="198"/>
          <c:order val="198"/>
          <c:tx>
            <c:strRef>
              <c:f>Sheet1!$B$201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  <a:lumOff val="30000"/>
                </a:schemeClr>
              </a:solidFill>
              <a:ln w="9525">
                <a:solidFill>
                  <a:schemeClr val="accent1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Sheet1!$C$201:$IL$201</c:f>
            </c:numRef>
          </c:val>
          <c:smooth val="0"/>
          <c:extLst>
            <c:ext xmlns:c16="http://schemas.microsoft.com/office/drawing/2014/chart" uri="{C3380CC4-5D6E-409C-BE32-E72D297353CC}">
              <c16:uniqueId val="{000000C6-6409-4CEB-B1C5-29937FAFAF54}"/>
            </c:ext>
          </c:extLst>
        </c:ser>
        <c:ser>
          <c:idx val="199"/>
          <c:order val="199"/>
          <c:tx>
            <c:strRef>
              <c:f>Sheet1!$B$202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  <a:lumOff val="30000"/>
                </a:schemeClr>
              </a:solidFill>
              <a:ln w="9525">
                <a:solidFill>
                  <a:schemeClr val="accent2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Sheet1!$C$202:$IL$202</c:f>
            </c:numRef>
          </c:val>
          <c:smooth val="0"/>
          <c:extLst>
            <c:ext xmlns:c16="http://schemas.microsoft.com/office/drawing/2014/chart" uri="{C3380CC4-5D6E-409C-BE32-E72D297353CC}">
              <c16:uniqueId val="{000000C7-6409-4CEB-B1C5-29937FAFAF54}"/>
            </c:ext>
          </c:extLst>
        </c:ser>
        <c:ser>
          <c:idx val="200"/>
          <c:order val="200"/>
          <c:tx>
            <c:strRef>
              <c:f>Sheet1!$B$203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  <a:lumOff val="30000"/>
                </a:schemeClr>
              </a:solidFill>
              <a:ln w="9525">
                <a:solidFill>
                  <a:schemeClr val="accent3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Sheet1!$C$203:$IL$203</c:f>
            </c:numRef>
          </c:val>
          <c:smooth val="0"/>
          <c:extLst>
            <c:ext xmlns:c16="http://schemas.microsoft.com/office/drawing/2014/chart" uri="{C3380CC4-5D6E-409C-BE32-E72D297353CC}">
              <c16:uniqueId val="{000000C8-6409-4CEB-B1C5-29937FAFAF54}"/>
            </c:ext>
          </c:extLst>
        </c:ser>
        <c:ser>
          <c:idx val="201"/>
          <c:order val="201"/>
          <c:tx>
            <c:strRef>
              <c:f>Sheet1!$B$204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  <a:lumOff val="30000"/>
                </a:schemeClr>
              </a:solidFill>
              <a:ln w="9525">
                <a:solidFill>
                  <a:schemeClr val="accent4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Sheet1!$C$204:$IL$204</c:f>
            </c:numRef>
          </c:val>
          <c:smooth val="0"/>
          <c:extLst>
            <c:ext xmlns:c16="http://schemas.microsoft.com/office/drawing/2014/chart" uri="{C3380CC4-5D6E-409C-BE32-E72D297353CC}">
              <c16:uniqueId val="{000000C9-6409-4CEB-B1C5-29937FAFAF54}"/>
            </c:ext>
          </c:extLst>
        </c:ser>
        <c:ser>
          <c:idx val="202"/>
          <c:order val="202"/>
          <c:tx>
            <c:strRef>
              <c:f>Sheet1!$B$205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  <a:lumOff val="30000"/>
                </a:schemeClr>
              </a:solidFill>
              <a:ln w="9525">
                <a:solidFill>
                  <a:schemeClr val="accent5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Sheet1!$C$205:$IL$205</c:f>
            </c:numRef>
          </c:val>
          <c:smooth val="0"/>
          <c:extLst>
            <c:ext xmlns:c16="http://schemas.microsoft.com/office/drawing/2014/chart" uri="{C3380CC4-5D6E-409C-BE32-E72D297353CC}">
              <c16:uniqueId val="{000000CA-6409-4CEB-B1C5-29937FAFAF54}"/>
            </c:ext>
          </c:extLst>
        </c:ser>
        <c:ser>
          <c:idx val="203"/>
          <c:order val="203"/>
          <c:tx>
            <c:strRef>
              <c:f>Sheet1!$B$206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  <a:lumOff val="30000"/>
                </a:schemeClr>
              </a:solidFill>
              <a:ln w="9525">
                <a:solidFill>
                  <a:schemeClr val="accent6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Sheet1!$C$206:$IL$206</c:f>
            </c:numRef>
          </c:val>
          <c:smooth val="0"/>
          <c:extLst>
            <c:ext xmlns:c16="http://schemas.microsoft.com/office/drawing/2014/chart" uri="{C3380CC4-5D6E-409C-BE32-E72D297353CC}">
              <c16:uniqueId val="{000000CB-6409-4CEB-B1C5-29937FAFAF54}"/>
            </c:ext>
          </c:extLst>
        </c:ser>
        <c:ser>
          <c:idx val="204"/>
          <c:order val="204"/>
          <c:tx>
            <c:strRef>
              <c:f>Sheet1!$B$207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</a:schemeClr>
              </a:solidFill>
              <a:ln w="9525">
                <a:solidFill>
                  <a:schemeClr val="accent1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Sheet1!$C$207:$IL$207</c:f>
            </c:numRef>
          </c:val>
          <c:smooth val="0"/>
          <c:extLst>
            <c:ext xmlns:c16="http://schemas.microsoft.com/office/drawing/2014/chart" uri="{C3380CC4-5D6E-409C-BE32-E72D297353CC}">
              <c16:uniqueId val="{000000CC-6409-4CEB-B1C5-29937FAFAF54}"/>
            </c:ext>
          </c:extLst>
        </c:ser>
        <c:ser>
          <c:idx val="205"/>
          <c:order val="205"/>
          <c:tx>
            <c:strRef>
              <c:f>Sheet1!$B$208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</a:schemeClr>
              </a:solidFill>
              <a:ln w="9525">
                <a:solidFill>
                  <a:schemeClr val="accent2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Sheet1!$C$208:$IL$208</c:f>
            </c:numRef>
          </c:val>
          <c:smooth val="0"/>
          <c:extLst>
            <c:ext xmlns:c16="http://schemas.microsoft.com/office/drawing/2014/chart" uri="{C3380CC4-5D6E-409C-BE32-E72D297353CC}">
              <c16:uniqueId val="{000000CD-6409-4CEB-B1C5-29937FAFAF54}"/>
            </c:ext>
          </c:extLst>
        </c:ser>
        <c:ser>
          <c:idx val="206"/>
          <c:order val="206"/>
          <c:tx>
            <c:strRef>
              <c:f>Sheet1!$B$209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</a:schemeClr>
              </a:solidFill>
              <a:ln w="9525">
                <a:solidFill>
                  <a:schemeClr val="accent3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Sheet1!$C$209:$IL$209</c:f>
            </c:numRef>
          </c:val>
          <c:smooth val="0"/>
          <c:extLst>
            <c:ext xmlns:c16="http://schemas.microsoft.com/office/drawing/2014/chart" uri="{C3380CC4-5D6E-409C-BE32-E72D297353CC}">
              <c16:uniqueId val="{000000CE-6409-4CEB-B1C5-29937FAFAF54}"/>
            </c:ext>
          </c:extLst>
        </c:ser>
        <c:ser>
          <c:idx val="207"/>
          <c:order val="207"/>
          <c:tx>
            <c:strRef>
              <c:f>Sheet1!$B$210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70000"/>
                </a:schemeClr>
              </a:solidFill>
              <a:ln w="9525">
                <a:solidFill>
                  <a:schemeClr val="accent4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Sheet1!$C$210:$IL$210</c:f>
            </c:numRef>
          </c:val>
          <c:smooth val="0"/>
          <c:extLst>
            <c:ext xmlns:c16="http://schemas.microsoft.com/office/drawing/2014/chart" uri="{C3380CC4-5D6E-409C-BE32-E72D297353CC}">
              <c16:uniqueId val="{000000CF-6409-4CEB-B1C5-29937FAFAF54}"/>
            </c:ext>
          </c:extLst>
        </c:ser>
        <c:ser>
          <c:idx val="208"/>
          <c:order val="208"/>
          <c:tx>
            <c:strRef>
              <c:f>Sheet1!$B$211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70000"/>
                </a:schemeClr>
              </a:solidFill>
              <a:ln w="9525">
                <a:solidFill>
                  <a:schemeClr val="accent5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Sheet1!$C$211:$IL$211</c:f>
            </c:numRef>
          </c:val>
          <c:smooth val="0"/>
          <c:extLst>
            <c:ext xmlns:c16="http://schemas.microsoft.com/office/drawing/2014/chart" uri="{C3380CC4-5D6E-409C-BE32-E72D297353CC}">
              <c16:uniqueId val="{000000D0-6409-4CEB-B1C5-29937FAFAF54}"/>
            </c:ext>
          </c:extLst>
        </c:ser>
        <c:ser>
          <c:idx val="209"/>
          <c:order val="209"/>
          <c:tx>
            <c:strRef>
              <c:f>Sheet1!$B$212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70000"/>
                </a:schemeClr>
              </a:solidFill>
              <a:ln w="9525">
                <a:solidFill>
                  <a:schemeClr val="accent6">
                    <a:lumMod val="7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Sheet1!$C$212:$IL$212</c:f>
            </c:numRef>
          </c:val>
          <c:smooth val="0"/>
          <c:extLst>
            <c:ext xmlns:c16="http://schemas.microsoft.com/office/drawing/2014/chart" uri="{C3380CC4-5D6E-409C-BE32-E72D297353CC}">
              <c16:uniqueId val="{000000D1-6409-4CEB-B1C5-29937FAFAF54}"/>
            </c:ext>
          </c:extLst>
        </c:ser>
        <c:ser>
          <c:idx val="210"/>
          <c:order val="210"/>
          <c:tx>
            <c:strRef>
              <c:f>Sheet1!$B$213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  <a:lumOff val="50000"/>
                </a:schemeClr>
              </a:solidFill>
              <a:ln w="9525">
                <a:solidFill>
                  <a:schemeClr val="accent1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Sheet1!$C$213:$IL$213</c:f>
            </c:numRef>
          </c:val>
          <c:smooth val="0"/>
          <c:extLst>
            <c:ext xmlns:c16="http://schemas.microsoft.com/office/drawing/2014/chart" uri="{C3380CC4-5D6E-409C-BE32-E72D297353CC}">
              <c16:uniqueId val="{000000D2-6409-4CEB-B1C5-29937FAFAF54}"/>
            </c:ext>
          </c:extLst>
        </c:ser>
        <c:ser>
          <c:idx val="211"/>
          <c:order val="211"/>
          <c:tx>
            <c:strRef>
              <c:f>Sheet1!$B$214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  <a:lumOff val="50000"/>
                </a:schemeClr>
              </a:solidFill>
              <a:ln w="9525">
                <a:solidFill>
                  <a:schemeClr val="accent2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Sheet1!$C$214:$IL$214</c:f>
            </c:numRef>
          </c:val>
          <c:smooth val="0"/>
          <c:extLst>
            <c:ext xmlns:c16="http://schemas.microsoft.com/office/drawing/2014/chart" uri="{C3380CC4-5D6E-409C-BE32-E72D297353CC}">
              <c16:uniqueId val="{000000D3-6409-4CEB-B1C5-29937FAFAF54}"/>
            </c:ext>
          </c:extLst>
        </c:ser>
        <c:ser>
          <c:idx val="212"/>
          <c:order val="212"/>
          <c:tx>
            <c:strRef>
              <c:f>Sheet1!$B$215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  <a:lumOff val="50000"/>
                </a:schemeClr>
              </a:solidFill>
              <a:ln w="9525">
                <a:solidFill>
                  <a:schemeClr val="accent3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Sheet1!$C$215:$IL$215</c:f>
            </c:numRef>
          </c:val>
          <c:smooth val="0"/>
          <c:extLst>
            <c:ext xmlns:c16="http://schemas.microsoft.com/office/drawing/2014/chart" uri="{C3380CC4-5D6E-409C-BE32-E72D297353CC}">
              <c16:uniqueId val="{000000D4-6409-4CEB-B1C5-29937FAFAF54}"/>
            </c:ext>
          </c:extLst>
        </c:ser>
        <c:ser>
          <c:idx val="213"/>
          <c:order val="213"/>
          <c:tx>
            <c:strRef>
              <c:f>Sheet1!$B$216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  <a:lumOff val="50000"/>
                </a:schemeClr>
              </a:solidFill>
              <a:ln w="9525">
                <a:solidFill>
                  <a:schemeClr val="accent4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Sheet1!$C$216:$IL$216</c:f>
            </c:numRef>
          </c:val>
          <c:smooth val="0"/>
          <c:extLst>
            <c:ext xmlns:c16="http://schemas.microsoft.com/office/drawing/2014/chart" uri="{C3380CC4-5D6E-409C-BE32-E72D297353CC}">
              <c16:uniqueId val="{000000D5-6409-4CEB-B1C5-29937FAFAF54}"/>
            </c:ext>
          </c:extLst>
        </c:ser>
        <c:ser>
          <c:idx val="214"/>
          <c:order val="214"/>
          <c:tx>
            <c:strRef>
              <c:f>Sheet1!$B$217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  <a:lumOff val="50000"/>
                </a:schemeClr>
              </a:solidFill>
              <a:ln w="9525">
                <a:solidFill>
                  <a:schemeClr val="accent5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Sheet1!$C$217:$IL$217</c:f>
            </c:numRef>
          </c:val>
          <c:smooth val="0"/>
          <c:extLst>
            <c:ext xmlns:c16="http://schemas.microsoft.com/office/drawing/2014/chart" uri="{C3380CC4-5D6E-409C-BE32-E72D297353CC}">
              <c16:uniqueId val="{000000D6-6409-4CEB-B1C5-29937FAFAF54}"/>
            </c:ext>
          </c:extLst>
        </c:ser>
        <c:ser>
          <c:idx val="215"/>
          <c:order val="215"/>
          <c:tx>
            <c:strRef>
              <c:f>Sheet1!$B$218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  <a:lumOff val="50000"/>
                </a:schemeClr>
              </a:solidFill>
              <a:ln w="9525">
                <a:solidFill>
                  <a:schemeClr val="accent6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Sheet1!$C$218:$IL$218</c:f>
            </c:numRef>
          </c:val>
          <c:smooth val="0"/>
          <c:extLst>
            <c:ext xmlns:c16="http://schemas.microsoft.com/office/drawing/2014/chart" uri="{C3380CC4-5D6E-409C-BE32-E72D297353CC}">
              <c16:uniqueId val="{000000D7-6409-4CEB-B1C5-29937FAFAF54}"/>
            </c:ext>
          </c:extLst>
        </c:ser>
        <c:ser>
          <c:idx val="216"/>
          <c:order val="216"/>
          <c:tx>
            <c:strRef>
              <c:f>Sheet1!$B$219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Sheet1!$C$219:$IL$219</c:f>
            </c:numRef>
          </c:val>
          <c:smooth val="0"/>
          <c:extLst>
            <c:ext xmlns:c16="http://schemas.microsoft.com/office/drawing/2014/chart" uri="{C3380CC4-5D6E-409C-BE32-E72D297353CC}">
              <c16:uniqueId val="{000000D8-6409-4CEB-B1C5-29937FAFAF54}"/>
            </c:ext>
          </c:extLst>
        </c:ser>
        <c:ser>
          <c:idx val="217"/>
          <c:order val="217"/>
          <c:tx>
            <c:strRef>
              <c:f>Sheet1!$B$220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Sheet1!$C$220:$IL$220</c:f>
            </c:numRef>
          </c:val>
          <c:smooth val="0"/>
          <c:extLst>
            <c:ext xmlns:c16="http://schemas.microsoft.com/office/drawing/2014/chart" uri="{C3380CC4-5D6E-409C-BE32-E72D297353CC}">
              <c16:uniqueId val="{000000D9-6409-4CEB-B1C5-29937FAFAF54}"/>
            </c:ext>
          </c:extLst>
        </c:ser>
        <c:ser>
          <c:idx val="218"/>
          <c:order val="218"/>
          <c:tx>
            <c:strRef>
              <c:f>Sheet1!$B$221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Sheet1!$C$221:$IL$221</c:f>
            </c:numRef>
          </c:val>
          <c:smooth val="0"/>
          <c:extLst>
            <c:ext xmlns:c16="http://schemas.microsoft.com/office/drawing/2014/chart" uri="{C3380CC4-5D6E-409C-BE32-E72D297353CC}">
              <c16:uniqueId val="{000000DA-6409-4CEB-B1C5-29937FAFAF54}"/>
            </c:ext>
          </c:extLst>
        </c:ser>
        <c:ser>
          <c:idx val="219"/>
          <c:order val="219"/>
          <c:tx>
            <c:strRef>
              <c:f>Sheet1!$B$222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Sheet1!$C$222:$IL$222</c:f>
            </c:numRef>
          </c:val>
          <c:smooth val="0"/>
          <c:extLst>
            <c:ext xmlns:c16="http://schemas.microsoft.com/office/drawing/2014/chart" uri="{C3380CC4-5D6E-409C-BE32-E72D297353CC}">
              <c16:uniqueId val="{000000DB-6409-4CEB-B1C5-29937FAFAF54}"/>
            </c:ext>
          </c:extLst>
        </c:ser>
        <c:ser>
          <c:idx val="220"/>
          <c:order val="220"/>
          <c:tx>
            <c:strRef>
              <c:f>Sheet1!$B$223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Sheet1!$C$223:$IL$223</c:f>
            </c:numRef>
          </c:val>
          <c:smooth val="0"/>
          <c:extLst>
            <c:ext xmlns:c16="http://schemas.microsoft.com/office/drawing/2014/chart" uri="{C3380CC4-5D6E-409C-BE32-E72D297353CC}">
              <c16:uniqueId val="{000000DC-6409-4CEB-B1C5-29937FAFAF54}"/>
            </c:ext>
          </c:extLst>
        </c:ser>
        <c:ser>
          <c:idx val="221"/>
          <c:order val="221"/>
          <c:tx>
            <c:strRef>
              <c:f>Sheet1!$B$224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Sheet1!$C$224:$IL$224</c:f>
            </c:numRef>
          </c:val>
          <c:smooth val="0"/>
          <c:extLst>
            <c:ext xmlns:c16="http://schemas.microsoft.com/office/drawing/2014/chart" uri="{C3380CC4-5D6E-409C-BE32-E72D297353CC}">
              <c16:uniqueId val="{000000DD-6409-4CEB-B1C5-29937FAFAF54}"/>
            </c:ext>
          </c:extLst>
        </c:ser>
        <c:ser>
          <c:idx val="222"/>
          <c:order val="222"/>
          <c:tx>
            <c:strRef>
              <c:f>Sheet1!$B$225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Sheet1!$C$225:$IL$225</c:f>
            </c:numRef>
          </c:val>
          <c:smooth val="0"/>
          <c:extLst>
            <c:ext xmlns:c16="http://schemas.microsoft.com/office/drawing/2014/chart" uri="{C3380CC4-5D6E-409C-BE32-E72D297353CC}">
              <c16:uniqueId val="{000000DE-6409-4CEB-B1C5-29937FAFAF54}"/>
            </c:ext>
          </c:extLst>
        </c:ser>
        <c:ser>
          <c:idx val="223"/>
          <c:order val="223"/>
          <c:tx>
            <c:strRef>
              <c:f>Sheet1!$B$226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Sheet1!$C$226:$IL$226</c:f>
            </c:numRef>
          </c:val>
          <c:smooth val="0"/>
          <c:extLst>
            <c:ext xmlns:c16="http://schemas.microsoft.com/office/drawing/2014/chart" uri="{C3380CC4-5D6E-409C-BE32-E72D297353CC}">
              <c16:uniqueId val="{000000DF-6409-4CEB-B1C5-29937FAFAF54}"/>
            </c:ext>
          </c:extLst>
        </c:ser>
        <c:ser>
          <c:idx val="224"/>
          <c:order val="224"/>
          <c:tx>
            <c:strRef>
              <c:f>Sheet1!$B$227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Sheet1!$C$227:$IL$227</c:f>
            </c:numRef>
          </c:val>
          <c:smooth val="0"/>
          <c:extLst>
            <c:ext xmlns:c16="http://schemas.microsoft.com/office/drawing/2014/chart" uri="{C3380CC4-5D6E-409C-BE32-E72D297353CC}">
              <c16:uniqueId val="{000000E0-6409-4CEB-B1C5-29937FAFAF54}"/>
            </c:ext>
          </c:extLst>
        </c:ser>
        <c:ser>
          <c:idx val="225"/>
          <c:order val="225"/>
          <c:tx>
            <c:strRef>
              <c:f>Sheet1!$B$228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Sheet1!$C$228:$IL$228</c:f>
            </c:numRef>
          </c:val>
          <c:smooth val="0"/>
          <c:extLst>
            <c:ext xmlns:c16="http://schemas.microsoft.com/office/drawing/2014/chart" uri="{C3380CC4-5D6E-409C-BE32-E72D297353CC}">
              <c16:uniqueId val="{000000E1-6409-4CEB-B1C5-29937FAFAF54}"/>
            </c:ext>
          </c:extLst>
        </c:ser>
        <c:ser>
          <c:idx val="226"/>
          <c:order val="226"/>
          <c:tx>
            <c:strRef>
              <c:f>Sheet1!$B$229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Sheet1!$C$229:$IL$229</c:f>
            </c:numRef>
          </c:val>
          <c:smooth val="0"/>
          <c:extLst>
            <c:ext xmlns:c16="http://schemas.microsoft.com/office/drawing/2014/chart" uri="{C3380CC4-5D6E-409C-BE32-E72D297353CC}">
              <c16:uniqueId val="{000000E2-6409-4CEB-B1C5-29937FAFAF54}"/>
            </c:ext>
          </c:extLst>
        </c:ser>
        <c:ser>
          <c:idx val="227"/>
          <c:order val="227"/>
          <c:tx>
            <c:strRef>
              <c:f>Sheet1!$B$230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Sheet1!$C$230:$IL$230</c:f>
            </c:numRef>
          </c:val>
          <c:smooth val="0"/>
          <c:extLst>
            <c:ext xmlns:c16="http://schemas.microsoft.com/office/drawing/2014/chart" uri="{C3380CC4-5D6E-409C-BE32-E72D297353CC}">
              <c16:uniqueId val="{000000E3-6409-4CEB-B1C5-29937FAFAF54}"/>
            </c:ext>
          </c:extLst>
        </c:ser>
        <c:ser>
          <c:idx val="228"/>
          <c:order val="228"/>
          <c:tx>
            <c:strRef>
              <c:f>Sheet1!$B$231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Sheet1!$C$231:$IL$231</c:f>
            </c:numRef>
          </c:val>
          <c:smooth val="0"/>
          <c:extLst>
            <c:ext xmlns:c16="http://schemas.microsoft.com/office/drawing/2014/chart" uri="{C3380CC4-5D6E-409C-BE32-E72D297353CC}">
              <c16:uniqueId val="{000000E4-6409-4CEB-B1C5-29937FAFAF54}"/>
            </c:ext>
          </c:extLst>
        </c:ser>
        <c:ser>
          <c:idx val="229"/>
          <c:order val="229"/>
          <c:tx>
            <c:strRef>
              <c:f>Sheet1!$B$232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Sheet1!$C$232:$IL$232</c:f>
            </c:numRef>
          </c:val>
          <c:smooth val="0"/>
          <c:extLst>
            <c:ext xmlns:c16="http://schemas.microsoft.com/office/drawing/2014/chart" uri="{C3380CC4-5D6E-409C-BE32-E72D297353CC}">
              <c16:uniqueId val="{000000E5-6409-4CEB-B1C5-29937FAFAF54}"/>
            </c:ext>
          </c:extLst>
        </c:ser>
        <c:ser>
          <c:idx val="230"/>
          <c:order val="230"/>
          <c:tx>
            <c:strRef>
              <c:f>Sheet1!$B$233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Sheet1!$C$233:$IL$233</c:f>
            </c:numRef>
          </c:val>
          <c:smooth val="0"/>
          <c:extLst>
            <c:ext xmlns:c16="http://schemas.microsoft.com/office/drawing/2014/chart" uri="{C3380CC4-5D6E-409C-BE32-E72D297353CC}">
              <c16:uniqueId val="{000000E6-6409-4CEB-B1C5-29937FAFAF54}"/>
            </c:ext>
          </c:extLst>
        </c:ser>
        <c:ser>
          <c:idx val="231"/>
          <c:order val="231"/>
          <c:tx>
            <c:strRef>
              <c:f>Sheet1!$B$234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Sheet1!$C$234:$IL$234</c:f>
            </c:numRef>
          </c:val>
          <c:smooth val="0"/>
          <c:extLst>
            <c:ext xmlns:c16="http://schemas.microsoft.com/office/drawing/2014/chart" uri="{C3380CC4-5D6E-409C-BE32-E72D297353CC}">
              <c16:uniqueId val="{000000E7-6409-4CEB-B1C5-29937FAFAF54}"/>
            </c:ext>
          </c:extLst>
        </c:ser>
        <c:ser>
          <c:idx val="232"/>
          <c:order val="232"/>
          <c:tx>
            <c:strRef>
              <c:f>Sheet1!$B$235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  <a:lumOff val="20000"/>
                </a:schemeClr>
              </a:solidFill>
              <a:ln w="9525">
                <a:solidFill>
                  <a:schemeClr val="accent5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Sheet1!$C$235:$IL$235</c:f>
            </c:numRef>
          </c:val>
          <c:smooth val="0"/>
          <c:extLst>
            <c:ext xmlns:c16="http://schemas.microsoft.com/office/drawing/2014/chart" uri="{C3380CC4-5D6E-409C-BE32-E72D297353CC}">
              <c16:uniqueId val="{000000E8-6409-4CEB-B1C5-29937FAFAF54}"/>
            </c:ext>
          </c:extLst>
        </c:ser>
        <c:ser>
          <c:idx val="233"/>
          <c:order val="233"/>
          <c:tx>
            <c:strRef>
              <c:f>Sheet1!$B$236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  <a:lumOff val="20000"/>
                </a:schemeClr>
              </a:solidFill>
              <a:ln w="9525">
                <a:solidFill>
                  <a:schemeClr val="accent6">
                    <a:lumMod val="80000"/>
                    <a:lumOff val="2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Sheet1!$C$236:$IL$236</c:f>
            </c:numRef>
          </c:val>
          <c:smooth val="0"/>
          <c:extLst>
            <c:ext xmlns:c16="http://schemas.microsoft.com/office/drawing/2014/chart" uri="{C3380CC4-5D6E-409C-BE32-E72D297353CC}">
              <c16:uniqueId val="{000000E9-6409-4CEB-B1C5-29937FAFAF54}"/>
            </c:ext>
          </c:extLst>
        </c:ser>
        <c:ser>
          <c:idx val="234"/>
          <c:order val="234"/>
          <c:tx>
            <c:strRef>
              <c:f>Sheet1!$B$237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</a:schemeClr>
              </a:solidFill>
              <a:ln w="9525">
                <a:solidFill>
                  <a:schemeClr val="accent1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Sheet1!$C$237:$IL$237</c:f>
            </c:numRef>
          </c:val>
          <c:smooth val="0"/>
          <c:extLst>
            <c:ext xmlns:c16="http://schemas.microsoft.com/office/drawing/2014/chart" uri="{C3380CC4-5D6E-409C-BE32-E72D297353CC}">
              <c16:uniqueId val="{000000EA-6409-4CEB-B1C5-29937FAFAF54}"/>
            </c:ext>
          </c:extLst>
        </c:ser>
        <c:ser>
          <c:idx val="235"/>
          <c:order val="235"/>
          <c:tx>
            <c:strRef>
              <c:f>Sheet1!$B$238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</a:schemeClr>
              </a:solidFill>
              <a:ln w="9525">
                <a:solidFill>
                  <a:schemeClr val="accent2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Sheet1!$C$238:$IL$238</c:f>
            </c:numRef>
          </c:val>
          <c:smooth val="0"/>
          <c:extLst>
            <c:ext xmlns:c16="http://schemas.microsoft.com/office/drawing/2014/chart" uri="{C3380CC4-5D6E-409C-BE32-E72D297353CC}">
              <c16:uniqueId val="{000000EB-6409-4CEB-B1C5-29937FAFAF54}"/>
            </c:ext>
          </c:extLst>
        </c:ser>
        <c:ser>
          <c:idx val="236"/>
          <c:order val="236"/>
          <c:tx>
            <c:strRef>
              <c:f>Sheet1!$B$239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</a:schemeClr>
              </a:solidFill>
              <a:ln w="9525">
                <a:solidFill>
                  <a:schemeClr val="accent3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Sheet1!$C$239:$IL$239</c:f>
            </c:numRef>
          </c:val>
          <c:smooth val="0"/>
          <c:extLst>
            <c:ext xmlns:c16="http://schemas.microsoft.com/office/drawing/2014/chart" uri="{C3380CC4-5D6E-409C-BE32-E72D297353CC}">
              <c16:uniqueId val="{000000EC-6409-4CEB-B1C5-29937FAFAF54}"/>
            </c:ext>
          </c:extLst>
        </c:ser>
        <c:ser>
          <c:idx val="237"/>
          <c:order val="237"/>
          <c:tx>
            <c:strRef>
              <c:f>Sheet1!$B$240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</a:schemeClr>
              </a:solidFill>
              <a:ln w="9525">
                <a:solidFill>
                  <a:schemeClr val="accent4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Sheet1!$C$240:$IL$240</c:f>
            </c:numRef>
          </c:val>
          <c:smooth val="0"/>
          <c:extLst>
            <c:ext xmlns:c16="http://schemas.microsoft.com/office/drawing/2014/chart" uri="{C3380CC4-5D6E-409C-BE32-E72D297353CC}">
              <c16:uniqueId val="{000000ED-6409-4CEB-B1C5-29937FAFAF54}"/>
            </c:ext>
          </c:extLst>
        </c:ser>
        <c:ser>
          <c:idx val="238"/>
          <c:order val="238"/>
          <c:tx>
            <c:strRef>
              <c:f>Sheet1!$B$241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80000"/>
                </a:schemeClr>
              </a:solidFill>
              <a:ln w="9525">
                <a:solidFill>
                  <a:schemeClr val="accent5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Sheet1!$C$241:$IL$241</c:f>
            </c:numRef>
          </c:val>
          <c:smooth val="0"/>
          <c:extLst>
            <c:ext xmlns:c16="http://schemas.microsoft.com/office/drawing/2014/chart" uri="{C3380CC4-5D6E-409C-BE32-E72D297353CC}">
              <c16:uniqueId val="{000000EE-6409-4CEB-B1C5-29937FAFAF54}"/>
            </c:ext>
          </c:extLst>
        </c:ser>
        <c:ser>
          <c:idx val="239"/>
          <c:order val="239"/>
          <c:tx>
            <c:strRef>
              <c:f>Sheet1!$B$242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80000"/>
                </a:schemeClr>
              </a:solidFill>
              <a:ln w="9525">
                <a:solidFill>
                  <a:schemeClr val="accent6">
                    <a:lumMod val="8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Sheet1!$C$242:$IL$242</c:f>
            </c:numRef>
          </c:val>
          <c:smooth val="0"/>
          <c:extLst>
            <c:ext xmlns:c16="http://schemas.microsoft.com/office/drawing/2014/chart" uri="{C3380CC4-5D6E-409C-BE32-E72D297353CC}">
              <c16:uniqueId val="{000000EF-6409-4CEB-B1C5-29937FAFAF54}"/>
            </c:ext>
          </c:extLst>
        </c:ser>
        <c:ser>
          <c:idx val="240"/>
          <c:order val="240"/>
          <c:tx>
            <c:strRef>
              <c:f>Sheet1!$B$243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Sheet1!$C$243:$IL$243</c:f>
            </c:numRef>
          </c:val>
          <c:smooth val="0"/>
          <c:extLst>
            <c:ext xmlns:c16="http://schemas.microsoft.com/office/drawing/2014/chart" uri="{C3380CC4-5D6E-409C-BE32-E72D297353CC}">
              <c16:uniqueId val="{000000F0-6409-4CEB-B1C5-29937FAFAF54}"/>
            </c:ext>
          </c:extLst>
        </c:ser>
        <c:ser>
          <c:idx val="241"/>
          <c:order val="241"/>
          <c:tx>
            <c:strRef>
              <c:f>Sheet1!$B$244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Sheet1!$C$244:$IL$244</c:f>
            </c:numRef>
          </c:val>
          <c:smooth val="0"/>
          <c:extLst>
            <c:ext xmlns:c16="http://schemas.microsoft.com/office/drawing/2014/chart" uri="{C3380CC4-5D6E-409C-BE32-E72D297353CC}">
              <c16:uniqueId val="{000000F1-6409-4CEB-B1C5-29937FAFAF54}"/>
            </c:ext>
          </c:extLst>
        </c:ser>
        <c:ser>
          <c:idx val="242"/>
          <c:order val="242"/>
          <c:tx>
            <c:strRef>
              <c:f>Sheet1!$B$245</c:f>
              <c:strCache>
                <c:ptCount val="1"/>
                <c:pt idx="0">
                  <c:v>Communication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  <a:lumOff val="40000"/>
                </a:schemeClr>
              </a:solidFill>
              <a:ln w="9525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Sheet1!$C$245:$IL$245</c:f>
            </c:numRef>
          </c:val>
          <c:smooth val="0"/>
          <c:extLst>
            <c:ext xmlns:c16="http://schemas.microsoft.com/office/drawing/2014/chart" uri="{C3380CC4-5D6E-409C-BE32-E72D297353CC}">
              <c16:uniqueId val="{000000F2-6409-4CEB-B1C5-29937FAFAF54}"/>
            </c:ext>
          </c:extLst>
        </c:ser>
        <c:ser>
          <c:idx val="243"/>
          <c:order val="243"/>
          <c:tx>
            <c:strRef>
              <c:f>Sheet1!$B$246</c:f>
              <c:strCache>
                <c:ptCount val="1"/>
                <c:pt idx="0">
                  <c:v>Recreation and culture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Sheet1!$C$246:$IL$246</c:f>
            </c:numRef>
          </c:val>
          <c:smooth val="0"/>
          <c:extLst>
            <c:ext xmlns:c16="http://schemas.microsoft.com/office/drawing/2014/chart" uri="{C3380CC4-5D6E-409C-BE32-E72D297353CC}">
              <c16:uniqueId val="{000000F3-6409-4CEB-B1C5-29937FAFAF54}"/>
            </c:ext>
          </c:extLst>
        </c:ser>
        <c:ser>
          <c:idx val="244"/>
          <c:order val="244"/>
          <c:tx>
            <c:strRef>
              <c:f>Sheet1!$B$247</c:f>
              <c:strCache>
                <c:ptCount val="1"/>
                <c:pt idx="0">
                  <c:v>Education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Sheet1!$C$247:$IL$247</c:f>
            </c:numRef>
          </c:val>
          <c:smooth val="0"/>
          <c:extLst>
            <c:ext xmlns:c16="http://schemas.microsoft.com/office/drawing/2014/chart" uri="{C3380CC4-5D6E-409C-BE32-E72D297353CC}">
              <c16:uniqueId val="{000000F4-6409-4CEB-B1C5-29937FAFAF54}"/>
            </c:ext>
          </c:extLst>
        </c:ser>
        <c:ser>
          <c:idx val="245"/>
          <c:order val="245"/>
          <c:tx>
            <c:strRef>
              <c:f>Sheet1!$B$248</c:f>
              <c:strCache>
                <c:ptCount val="1"/>
                <c:pt idx="0">
                  <c:v>Restaurants and hotels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Sheet1!$C$248:$IL$248</c:f>
            </c:numRef>
          </c:val>
          <c:smooth val="0"/>
          <c:extLst>
            <c:ext xmlns:c16="http://schemas.microsoft.com/office/drawing/2014/chart" uri="{C3380CC4-5D6E-409C-BE32-E72D297353CC}">
              <c16:uniqueId val="{000000F5-6409-4CEB-B1C5-29937FAFAF54}"/>
            </c:ext>
          </c:extLst>
        </c:ser>
        <c:ser>
          <c:idx val="246"/>
          <c:order val="246"/>
          <c:tx>
            <c:strRef>
              <c:f>Sheet1!$B$249</c:f>
              <c:strCache>
                <c:ptCount val="1"/>
                <c:pt idx="0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50000"/>
                </a:schemeClr>
              </a:solidFill>
              <a:ln w="9525">
                <a:solidFill>
                  <a:schemeClr val="accent1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Sheet1!$C$249:$IL$249</c:f>
            </c:numRef>
          </c:val>
          <c:smooth val="0"/>
          <c:extLst>
            <c:ext xmlns:c16="http://schemas.microsoft.com/office/drawing/2014/chart" uri="{C3380CC4-5D6E-409C-BE32-E72D297353CC}">
              <c16:uniqueId val="{000000F6-6409-4CEB-B1C5-29937FAFAF54}"/>
            </c:ext>
          </c:extLst>
        </c:ser>
        <c:ser>
          <c:idx val="247"/>
          <c:order val="247"/>
          <c:tx>
            <c:strRef>
              <c:f>Sheet1!$B$250</c:f>
              <c:strCache>
                <c:ptCount val="1"/>
                <c:pt idx="0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50000"/>
                </a:schemeClr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Sheet1!$C$250:$IL$250</c:f>
            </c:numRef>
          </c:val>
          <c:smooth val="0"/>
          <c:extLst>
            <c:ext xmlns:c16="http://schemas.microsoft.com/office/drawing/2014/chart" uri="{C3380CC4-5D6E-409C-BE32-E72D297353CC}">
              <c16:uniqueId val="{000000F7-6409-4CEB-B1C5-29937FAFAF54}"/>
            </c:ext>
          </c:extLst>
        </c:ser>
        <c:ser>
          <c:idx val="248"/>
          <c:order val="248"/>
          <c:tx>
            <c:strRef>
              <c:f>Sheet1!$B$251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50000"/>
                </a:schemeClr>
              </a:solidFill>
              <a:ln w="9525">
                <a:solidFill>
                  <a:schemeClr val="accent3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Sheet1!$C$251:$IL$251</c:f>
              <c:numCache>
                <c:formatCode>General</c:formatCode>
                <c:ptCount val="184"/>
                <c:pt idx="0">
                  <c:v>28.625235404896415</c:v>
                </c:pt>
                <c:pt idx="1">
                  <c:v>33.521657250470817</c:v>
                </c:pt>
                <c:pt idx="2">
                  <c:v>40.789473684210535</c:v>
                </c:pt>
                <c:pt idx="3">
                  <c:v>47.289719626168221</c:v>
                </c:pt>
                <c:pt idx="4">
                  <c:v>48.428835489833631</c:v>
                </c:pt>
                <c:pt idx="5">
                  <c:v>44.028520499108723</c:v>
                </c:pt>
                <c:pt idx="6">
                  <c:v>38.850174216027881</c:v>
                </c:pt>
                <c:pt idx="7">
                  <c:v>37.197231833910038</c:v>
                </c:pt>
                <c:pt idx="8">
                  <c:v>33.55704697986576</c:v>
                </c:pt>
                <c:pt idx="9">
                  <c:v>29.421221864951765</c:v>
                </c:pt>
                <c:pt idx="10">
                  <c:v>26.729559748427661</c:v>
                </c:pt>
                <c:pt idx="11">
                  <c:v>24.427480916030532</c:v>
                </c:pt>
                <c:pt idx="12">
                  <c:v>22.986822840409964</c:v>
                </c:pt>
                <c:pt idx="13">
                  <c:v>20.169252468265157</c:v>
                </c:pt>
                <c:pt idx="14">
                  <c:v>15.487316421895853</c:v>
                </c:pt>
                <c:pt idx="15">
                  <c:v>11.040609137055842</c:v>
                </c:pt>
                <c:pt idx="16">
                  <c:v>9.339975093399751</c:v>
                </c:pt>
                <c:pt idx="17">
                  <c:v>8.7871287128712972</c:v>
                </c:pt>
                <c:pt idx="18">
                  <c:v>10.037641154328734</c:v>
                </c:pt>
                <c:pt idx="19">
                  <c:v>9.2055485498108425</c:v>
                </c:pt>
                <c:pt idx="20">
                  <c:v>9.1708542713567986</c:v>
                </c:pt>
                <c:pt idx="21">
                  <c:v>8.695652173913043</c:v>
                </c:pt>
                <c:pt idx="22">
                  <c:v>10.297766749379669</c:v>
                </c:pt>
                <c:pt idx="23">
                  <c:v>10.920245398773012</c:v>
                </c:pt>
                <c:pt idx="24">
                  <c:v>11.071428571428568</c:v>
                </c:pt>
                <c:pt idx="25">
                  <c:v>13.380281690140835</c:v>
                </c:pt>
                <c:pt idx="26">
                  <c:v>13.063583815028897</c:v>
                </c:pt>
                <c:pt idx="27">
                  <c:v>11.199999999999996</c:v>
                </c:pt>
                <c:pt idx="28">
                  <c:v>9.2255125284738142</c:v>
                </c:pt>
                <c:pt idx="29">
                  <c:v>8.0773606370875921</c:v>
                </c:pt>
                <c:pt idx="30">
                  <c:v>7.6396807297605509</c:v>
                </c:pt>
                <c:pt idx="31">
                  <c:v>8.8914549653579709</c:v>
                </c:pt>
                <c:pt idx="32">
                  <c:v>13.233601841196776</c:v>
                </c:pt>
                <c:pt idx="33">
                  <c:v>13.028571428571434</c:v>
                </c:pt>
                <c:pt idx="34">
                  <c:v>11.361079865016865</c:v>
                </c:pt>
                <c:pt idx="35">
                  <c:v>10.619469026548666</c:v>
                </c:pt>
                <c:pt idx="36">
                  <c:v>8.57449088960343</c:v>
                </c:pt>
                <c:pt idx="37">
                  <c:v>5.1759834368530022</c:v>
                </c:pt>
                <c:pt idx="38">
                  <c:v>5.7259713701431583</c:v>
                </c:pt>
                <c:pt idx="39">
                  <c:v>7.9136690647482046</c:v>
                </c:pt>
                <c:pt idx="40">
                  <c:v>10.32325338894681</c:v>
                </c:pt>
                <c:pt idx="41">
                  <c:v>11.684210526315782</c:v>
                </c:pt>
                <c:pt idx="42">
                  <c:v>9.5338983050847457</c:v>
                </c:pt>
                <c:pt idx="43">
                  <c:v>8.2714740190880143</c:v>
                </c:pt>
                <c:pt idx="44">
                  <c:v>3.4552845528455194</c:v>
                </c:pt>
                <c:pt idx="45">
                  <c:v>2.6289180990899839</c:v>
                </c:pt>
                <c:pt idx="46">
                  <c:v>2.5252525252525251</c:v>
                </c:pt>
                <c:pt idx="47">
                  <c:v>1.7000000000000028</c:v>
                </c:pt>
                <c:pt idx="48">
                  <c:v>0.59230009871669154</c:v>
                </c:pt>
                <c:pt idx="49">
                  <c:v>0.59055118110237059</c:v>
                </c:pt>
                <c:pt idx="50">
                  <c:v>-0.96711798839458407</c:v>
                </c:pt>
                <c:pt idx="51">
                  <c:v>-2.6666666666666639</c:v>
                </c:pt>
                <c:pt idx="52">
                  <c:v>-4.1587901701323169</c:v>
                </c:pt>
                <c:pt idx="53">
                  <c:v>-4.9952874646559824</c:v>
                </c:pt>
                <c:pt idx="54">
                  <c:v>-2.9980657640232189</c:v>
                </c:pt>
                <c:pt idx="55">
                  <c:v>-2.2526934378060699</c:v>
                </c:pt>
                <c:pt idx="56">
                  <c:v>-2.0628683693516647</c:v>
                </c:pt>
                <c:pt idx="57">
                  <c:v>-1.9704433497536946</c:v>
                </c:pt>
                <c:pt idx="58">
                  <c:v>-2.1674876847290667</c:v>
                </c:pt>
                <c:pt idx="59">
                  <c:v>-2.2615535889872143</c:v>
                </c:pt>
                <c:pt idx="60">
                  <c:v>-2.1589793915603561</c:v>
                </c:pt>
                <c:pt idx="61">
                  <c:v>-2.6418786692759322</c:v>
                </c:pt>
                <c:pt idx="62">
                  <c:v>-3.1250000000000027</c:v>
                </c:pt>
                <c:pt idx="63">
                  <c:v>-3.0332681017612604</c:v>
                </c:pt>
                <c:pt idx="64">
                  <c:v>-2.2682445759368948</c:v>
                </c:pt>
                <c:pt idx="65">
                  <c:v>-1.7857142857142829</c:v>
                </c:pt>
                <c:pt idx="66">
                  <c:v>-1.5952143569292068</c:v>
                </c:pt>
                <c:pt idx="67">
                  <c:v>-2.6052104208416775</c:v>
                </c:pt>
                <c:pt idx="68">
                  <c:v>-2.6078234704112422</c:v>
                </c:pt>
                <c:pt idx="69">
                  <c:v>-1.8090452261306504</c:v>
                </c:pt>
                <c:pt idx="70">
                  <c:v>-1.4098690835850871</c:v>
                </c:pt>
                <c:pt idx="71">
                  <c:v>-0.70422535211267889</c:v>
                </c:pt>
                <c:pt idx="72">
                  <c:v>-0.60180541624875483</c:v>
                </c:pt>
                <c:pt idx="73">
                  <c:v>0.80402010050250972</c:v>
                </c:pt>
                <c:pt idx="74">
                  <c:v>3.5282258064516125</c:v>
                </c:pt>
                <c:pt idx="75">
                  <c:v>7.9717457114026296</c:v>
                </c:pt>
                <c:pt idx="76">
                  <c:v>11.907164480322919</c:v>
                </c:pt>
                <c:pt idx="77">
                  <c:v>12.72727272727272</c:v>
                </c:pt>
                <c:pt idx="78">
                  <c:v>12.259371833839912</c:v>
                </c:pt>
                <c:pt idx="79">
                  <c:v>13.888888888888889</c:v>
                </c:pt>
                <c:pt idx="80">
                  <c:v>17.3017507723996</c:v>
                </c:pt>
                <c:pt idx="81">
                  <c:v>19.651995905834188</c:v>
                </c:pt>
                <c:pt idx="82">
                  <c:v>20.939734422880488</c:v>
                </c:pt>
                <c:pt idx="83">
                  <c:v>24.822695035460992</c:v>
                </c:pt>
                <c:pt idx="84">
                  <c:v>30.171543895055507</c:v>
                </c:pt>
                <c:pt idx="85">
                  <c:v>35.892323030907292</c:v>
                </c:pt>
                <c:pt idx="86">
                  <c:v>53.45666991236611</c:v>
                </c:pt>
                <c:pt idx="87">
                  <c:v>53.738317757009348</c:v>
                </c:pt>
                <c:pt idx="88">
                  <c:v>52.930568079350749</c:v>
                </c:pt>
                <c:pt idx="89">
                  <c:v>51.971326164874554</c:v>
                </c:pt>
                <c:pt idx="90">
                  <c:v>49.999999999999993</c:v>
                </c:pt>
                <c:pt idx="91">
                  <c:v>47.60614272809395</c:v>
                </c:pt>
                <c:pt idx="92">
                  <c:v>45.127304653204568</c:v>
                </c:pt>
                <c:pt idx="93">
                  <c:v>43.02822925577415</c:v>
                </c:pt>
                <c:pt idx="94">
                  <c:v>44.679054054054056</c:v>
                </c:pt>
                <c:pt idx="95">
                  <c:v>41.477272727272734</c:v>
                </c:pt>
                <c:pt idx="96">
                  <c:v>38.062015503875962</c:v>
                </c:pt>
                <c:pt idx="97">
                  <c:v>29.713866471019806</c:v>
                </c:pt>
                <c:pt idx="98">
                  <c:v>11.421319796954316</c:v>
                </c:pt>
                <c:pt idx="99">
                  <c:v>6.8693009118541104</c:v>
                </c:pt>
                <c:pt idx="100">
                  <c:v>3.8325471698113205</c:v>
                </c:pt>
                <c:pt idx="101">
                  <c:v>3.2429245283018866</c:v>
                </c:pt>
                <c:pt idx="102">
                  <c:v>4.3922984356197423</c:v>
                </c:pt>
                <c:pt idx="103">
                  <c:v>5.1407588739290118</c:v>
                </c:pt>
                <c:pt idx="104">
                  <c:v>4.2347247428917116</c:v>
                </c:pt>
                <c:pt idx="105">
                  <c:v>4.9043062200957044</c:v>
                </c:pt>
                <c:pt idx="106">
                  <c:v>3.3858727378867379</c:v>
                </c:pt>
                <c:pt idx="107">
                  <c:v>3.2702237521514563</c:v>
                </c:pt>
                <c:pt idx="108">
                  <c:v>2.9758562605278001</c:v>
                </c:pt>
                <c:pt idx="109">
                  <c:v>5.2601809954751033</c:v>
                </c:pt>
                <c:pt idx="110">
                  <c:v>7.1753986332573998</c:v>
                </c:pt>
                <c:pt idx="111">
                  <c:v>8.30489192263936</c:v>
                </c:pt>
                <c:pt idx="112">
                  <c:v>10.618966496308925</c:v>
                </c:pt>
                <c:pt idx="113">
                  <c:v>14.962878355225595</c:v>
                </c:pt>
                <c:pt idx="114">
                  <c:v>16.368876080691646</c:v>
                </c:pt>
                <c:pt idx="115">
                  <c:v>16.821885913853304</c:v>
                </c:pt>
                <c:pt idx="116">
                  <c:v>18.804410911201376</c:v>
                </c:pt>
                <c:pt idx="117">
                  <c:v>17.958950969213227</c:v>
                </c:pt>
                <c:pt idx="118">
                  <c:v>17.899491812535302</c:v>
                </c:pt>
                <c:pt idx="119">
                  <c:v>17.722222222222225</c:v>
                </c:pt>
                <c:pt idx="120">
                  <c:v>17.829880043620495</c:v>
                </c:pt>
                <c:pt idx="121">
                  <c:v>17.302525523911886</c:v>
                </c:pt>
                <c:pt idx="122">
                  <c:v>17.268862911795964</c:v>
                </c:pt>
                <c:pt idx="123">
                  <c:v>17.174369747899153</c:v>
                </c:pt>
                <c:pt idx="124">
                  <c:v>13.7577002053388</c:v>
                </c:pt>
                <c:pt idx="125">
                  <c:v>9.5380029806259259</c:v>
                </c:pt>
                <c:pt idx="126">
                  <c:v>7.1322436849925728</c:v>
                </c:pt>
                <c:pt idx="127">
                  <c:v>7.1250622820129603</c:v>
                </c:pt>
                <c:pt idx="128">
                  <c:v>6.6927210552027443</c:v>
                </c:pt>
                <c:pt idx="129">
                  <c:v>7.0565490575157055</c:v>
                </c:pt>
                <c:pt idx="130">
                  <c:v>7.4712643678160884</c:v>
                </c:pt>
                <c:pt idx="131">
                  <c:v>7.7866918357715909</c:v>
                </c:pt>
                <c:pt idx="132">
                  <c:v>7.9130032392410898</c:v>
                </c:pt>
                <c:pt idx="133">
                  <c:v>7.7874484654145659</c:v>
                </c:pt>
                <c:pt idx="134">
                  <c:v>7.023108291798823</c:v>
                </c:pt>
                <c:pt idx="135">
                  <c:v>7.3509636934110292</c:v>
                </c:pt>
                <c:pt idx="136">
                  <c:v>9.1606498194945907</c:v>
                </c:pt>
                <c:pt idx="137">
                  <c:v>8.5260770975056737</c:v>
                </c:pt>
                <c:pt idx="138">
                  <c:v>9.8474341192787715</c:v>
                </c:pt>
                <c:pt idx="139">
                  <c:v>10.186046511627909</c:v>
                </c:pt>
                <c:pt idx="140">
                  <c:v>8.7912087912087866</c:v>
                </c:pt>
                <c:pt idx="141">
                  <c:v>8.2167042889390469</c:v>
                </c:pt>
                <c:pt idx="142">
                  <c:v>6.6399286987522306</c:v>
                </c:pt>
                <c:pt idx="143">
                  <c:v>4.7723292469352039</c:v>
                </c:pt>
                <c:pt idx="144">
                  <c:v>3.1303602058319093</c:v>
                </c:pt>
                <c:pt idx="145">
                  <c:v>1.7849553761155923</c:v>
                </c:pt>
                <c:pt idx="146">
                  <c:v>1.8204911092294713</c:v>
                </c:pt>
                <c:pt idx="147">
                  <c:v>2.5052192066805845</c:v>
                </c:pt>
                <c:pt idx="148">
                  <c:v>2.6870607689127737</c:v>
                </c:pt>
                <c:pt idx="149">
                  <c:v>4.2206435436690324</c:v>
                </c:pt>
                <c:pt idx="150">
                  <c:v>3.4932659932659984</c:v>
                </c:pt>
                <c:pt idx="151">
                  <c:v>2.2794428028704119</c:v>
                </c:pt>
                <c:pt idx="152">
                  <c:v>1.346801346801354</c:v>
                </c:pt>
                <c:pt idx="153">
                  <c:v>1.5853149770546564</c:v>
                </c:pt>
                <c:pt idx="154">
                  <c:v>3.1759297952361027</c:v>
                </c:pt>
                <c:pt idx="155">
                  <c:v>4.9310488926034193</c:v>
                </c:pt>
                <c:pt idx="156">
                  <c:v>5.8627858627858602</c:v>
                </c:pt>
                <c:pt idx="157">
                  <c:v>8.517745302713978</c:v>
                </c:pt>
                <c:pt idx="158">
                  <c:v>10.353430353430344</c:v>
                </c:pt>
                <c:pt idx="159">
                  <c:v>9.4093686354378914</c:v>
                </c:pt>
                <c:pt idx="160">
                  <c:v>9.9436392914653844</c:v>
                </c:pt>
                <c:pt idx="161">
                  <c:v>9.4226142742582084</c:v>
                </c:pt>
                <c:pt idx="162">
                  <c:v>10.858072387149255</c:v>
                </c:pt>
                <c:pt idx="163">
                  <c:v>11.721007016095738</c:v>
                </c:pt>
                <c:pt idx="164">
                  <c:v>13.66279069767441</c:v>
                </c:pt>
                <c:pt idx="165">
                  <c:v>13.63449691991786</c:v>
                </c:pt>
                <c:pt idx="166">
                  <c:v>13.284730660186304</c:v>
                </c:pt>
                <c:pt idx="167">
                  <c:v>12.743926722421358</c:v>
                </c:pt>
                <c:pt idx="168">
                  <c:v>13.94344069128045</c:v>
                </c:pt>
                <c:pt idx="169">
                  <c:v>14.313197383609101</c:v>
                </c:pt>
                <c:pt idx="170">
                  <c:v>18.877166541070093</c:v>
                </c:pt>
                <c:pt idx="171">
                  <c:v>22.41250930752047</c:v>
                </c:pt>
                <c:pt idx="172">
                  <c:v>23.617722445990477</c:v>
                </c:pt>
                <c:pt idx="173">
                  <c:v>27.702455111762557</c:v>
                </c:pt>
                <c:pt idx="174">
                  <c:v>28.833455612619208</c:v>
                </c:pt>
                <c:pt idx="175">
                  <c:v>30.661248614702625</c:v>
                </c:pt>
                <c:pt idx="176">
                  <c:v>31.677018633540371</c:v>
                </c:pt>
                <c:pt idx="177">
                  <c:v>35.742681604625965</c:v>
                </c:pt>
                <c:pt idx="178">
                  <c:v>35.073292813729005</c:v>
                </c:pt>
                <c:pt idx="179">
                  <c:v>34.404803956199217</c:v>
                </c:pt>
                <c:pt idx="180">
                  <c:v>32.988624612202685</c:v>
                </c:pt>
                <c:pt idx="181">
                  <c:v>31.807472231571861</c:v>
                </c:pt>
                <c:pt idx="182">
                  <c:v>26.846275752773373</c:v>
                </c:pt>
                <c:pt idx="183">
                  <c:v>22.201946472019461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F8-6409-4CEB-B1C5-29937FAFAF54}"/>
            </c:ext>
          </c:extLst>
        </c:ser>
        <c:ser>
          <c:idx val="249"/>
          <c:order val="249"/>
          <c:tx>
            <c:strRef>
              <c:f>Sheet1!$B$252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50000"/>
                </a:schemeClr>
              </a:solidFill>
              <a:ln w="9525">
                <a:solidFill>
                  <a:schemeClr val="accent4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Sheet1!$C$252:$IL$252</c:f>
            </c:numRef>
          </c:val>
          <c:smooth val="0"/>
          <c:extLst>
            <c:ext xmlns:c16="http://schemas.microsoft.com/office/drawing/2014/chart" uri="{C3380CC4-5D6E-409C-BE32-E72D297353CC}">
              <c16:uniqueId val="{000000F9-6409-4CEB-B1C5-29937FAFAF54}"/>
            </c:ext>
          </c:extLst>
        </c:ser>
        <c:ser>
          <c:idx val="250"/>
          <c:order val="250"/>
          <c:tx>
            <c:strRef>
              <c:f>Sheet1!$B$253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accent5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Sheet1!$C$253:$IL$253</c:f>
            </c:numRef>
          </c:val>
          <c:smooth val="0"/>
          <c:extLst>
            <c:ext xmlns:c16="http://schemas.microsoft.com/office/drawing/2014/chart" uri="{C3380CC4-5D6E-409C-BE32-E72D297353CC}">
              <c16:uniqueId val="{000000FA-6409-4CEB-B1C5-29937FAFAF54}"/>
            </c:ext>
          </c:extLst>
        </c:ser>
        <c:ser>
          <c:idx val="251"/>
          <c:order val="251"/>
          <c:tx>
            <c:strRef>
              <c:f>Sheet1!$B$254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>
                    <a:lumMod val="5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Sheet1!$C$254:$IL$254</c:f>
              <c:numCache>
                <c:formatCode>General</c:formatCode>
                <c:ptCount val="184"/>
                <c:pt idx="0">
                  <c:v>13.028169014084517</c:v>
                </c:pt>
                <c:pt idx="1">
                  <c:v>7.9999999999999947</c:v>
                </c:pt>
                <c:pt idx="2">
                  <c:v>9.1819699499165388</c:v>
                </c:pt>
                <c:pt idx="3">
                  <c:v>9.6054888507718719</c:v>
                </c:pt>
                <c:pt idx="4">
                  <c:v>9.6885813148788955</c:v>
                </c:pt>
                <c:pt idx="5">
                  <c:v>11.551724137931039</c:v>
                </c:pt>
                <c:pt idx="6">
                  <c:v>12.392426850258168</c:v>
                </c:pt>
                <c:pt idx="7">
                  <c:v>12.328767123287664</c:v>
                </c:pt>
                <c:pt idx="8">
                  <c:v>15.81632653061224</c:v>
                </c:pt>
                <c:pt idx="9">
                  <c:v>18.10631229235879</c:v>
                </c:pt>
                <c:pt idx="10">
                  <c:v>20.8</c:v>
                </c:pt>
                <c:pt idx="11">
                  <c:v>28.278041074249614</c:v>
                </c:pt>
                <c:pt idx="12">
                  <c:v>28.971962616822424</c:v>
                </c:pt>
                <c:pt idx="13">
                  <c:v>28.70370370370372</c:v>
                </c:pt>
                <c:pt idx="14">
                  <c:v>28.134556574923529</c:v>
                </c:pt>
                <c:pt idx="15">
                  <c:v>30.829420970266035</c:v>
                </c:pt>
                <c:pt idx="16">
                  <c:v>32.018927444794961</c:v>
                </c:pt>
                <c:pt idx="17">
                  <c:v>34.621329211746513</c:v>
                </c:pt>
                <c:pt idx="18">
                  <c:v>29.096477794793262</c:v>
                </c:pt>
                <c:pt idx="19">
                  <c:v>28.658536585365873</c:v>
                </c:pt>
                <c:pt idx="20">
                  <c:v>24.522760646108672</c:v>
                </c:pt>
                <c:pt idx="21">
                  <c:v>22.362869198312247</c:v>
                </c:pt>
                <c:pt idx="22">
                  <c:v>16.158940397350996</c:v>
                </c:pt>
                <c:pt idx="23">
                  <c:v>8.2512315270935996</c:v>
                </c:pt>
                <c:pt idx="24">
                  <c:v>6.5217391304347894</c:v>
                </c:pt>
                <c:pt idx="25">
                  <c:v>5.9952038369304548</c:v>
                </c:pt>
                <c:pt idx="26">
                  <c:v>5.4892601431981012</c:v>
                </c:pt>
                <c:pt idx="27">
                  <c:v>5.6220095693779939</c:v>
                </c:pt>
                <c:pt idx="28">
                  <c:v>5.7347670250896021</c:v>
                </c:pt>
                <c:pt idx="29">
                  <c:v>1.8369690011481155</c:v>
                </c:pt>
                <c:pt idx="30">
                  <c:v>6.7615658362989359</c:v>
                </c:pt>
                <c:pt idx="31">
                  <c:v>16.824644549763018</c:v>
                </c:pt>
                <c:pt idx="32">
                  <c:v>16.509433962264154</c:v>
                </c:pt>
                <c:pt idx="33">
                  <c:v>14.022988505747131</c:v>
                </c:pt>
                <c:pt idx="34">
                  <c:v>13.683010262257698</c:v>
                </c:pt>
                <c:pt idx="35">
                  <c:v>13.765642775881675</c:v>
                </c:pt>
                <c:pt idx="36">
                  <c:v>14.965986394557826</c:v>
                </c:pt>
                <c:pt idx="37">
                  <c:v>20.022624434389126</c:v>
                </c:pt>
                <c:pt idx="38">
                  <c:v>21.380090497737545</c:v>
                </c:pt>
                <c:pt idx="39">
                  <c:v>23.669309173272939</c:v>
                </c:pt>
                <c:pt idx="40">
                  <c:v>23.615819209039554</c:v>
                </c:pt>
                <c:pt idx="41">
                  <c:v>23.788049605411494</c:v>
                </c:pt>
                <c:pt idx="42">
                  <c:v>22.222222222222221</c:v>
                </c:pt>
                <c:pt idx="43">
                  <c:v>12.170385395537526</c:v>
                </c:pt>
                <c:pt idx="44">
                  <c:v>12.044534412955471</c:v>
                </c:pt>
                <c:pt idx="45">
                  <c:v>11.895161290322577</c:v>
                </c:pt>
                <c:pt idx="46">
                  <c:v>11.233701103309933</c:v>
                </c:pt>
                <c:pt idx="47">
                  <c:v>11</c:v>
                </c:pt>
                <c:pt idx="48">
                  <c:v>10.059171597633124</c:v>
                </c:pt>
                <c:pt idx="49">
                  <c:v>5.4665409990575036</c:v>
                </c:pt>
                <c:pt idx="50">
                  <c:v>4.6598322460391426</c:v>
                </c:pt>
                <c:pt idx="51">
                  <c:v>2.2893772893772892</c:v>
                </c:pt>
                <c:pt idx="52">
                  <c:v>2.0109689213893862</c:v>
                </c:pt>
                <c:pt idx="53">
                  <c:v>1.6393442622950793</c:v>
                </c:pt>
                <c:pt idx="54">
                  <c:v>1.4545454545454493</c:v>
                </c:pt>
                <c:pt idx="55">
                  <c:v>0.99457504520796447</c:v>
                </c:pt>
                <c:pt idx="56">
                  <c:v>0.99367660343269582</c:v>
                </c:pt>
                <c:pt idx="57">
                  <c:v>0.81081081081081585</c:v>
                </c:pt>
                <c:pt idx="58">
                  <c:v>0.63119927862938552</c:v>
                </c:pt>
                <c:pt idx="59">
                  <c:v>0.72072072072071813</c:v>
                </c:pt>
                <c:pt idx="60">
                  <c:v>0.62724014336917822</c:v>
                </c:pt>
                <c:pt idx="61">
                  <c:v>0.35746201966040342</c:v>
                </c:pt>
                <c:pt idx="62">
                  <c:v>-0.26714158504006874</c:v>
                </c:pt>
                <c:pt idx="63">
                  <c:v>0.26857654431512729</c:v>
                </c:pt>
                <c:pt idx="64">
                  <c:v>0.26881720430108547</c:v>
                </c:pt>
                <c:pt idx="65">
                  <c:v>0.26881720430108547</c:v>
                </c:pt>
                <c:pt idx="66">
                  <c:v>0.26881720430108547</c:v>
                </c:pt>
                <c:pt idx="67">
                  <c:v>0.26857654431512729</c:v>
                </c:pt>
                <c:pt idx="68">
                  <c:v>0.1788908765652977</c:v>
                </c:pt>
                <c:pt idx="69">
                  <c:v>0.17873100983019535</c:v>
                </c:pt>
                <c:pt idx="70">
                  <c:v>0.35842293906810546</c:v>
                </c:pt>
                <c:pt idx="71">
                  <c:v>0.26833631484794024</c:v>
                </c:pt>
                <c:pt idx="72">
                  <c:v>0.1780943900267167</c:v>
                </c:pt>
                <c:pt idx="73">
                  <c:v>0.35618878005343341</c:v>
                </c:pt>
                <c:pt idx="74">
                  <c:v>0.80357142857143371</c:v>
                </c:pt>
                <c:pt idx="75">
                  <c:v>1.0714285714285741</c:v>
                </c:pt>
                <c:pt idx="76">
                  <c:v>14.030384271671123</c:v>
                </c:pt>
                <c:pt idx="77">
                  <c:v>15.9964253798034</c:v>
                </c:pt>
                <c:pt idx="78">
                  <c:v>20.643431635388733</c:v>
                </c:pt>
                <c:pt idx="79">
                  <c:v>22.499999999999989</c:v>
                </c:pt>
                <c:pt idx="80">
                  <c:v>24.464285714285719</c:v>
                </c:pt>
                <c:pt idx="81">
                  <c:v>27.029438001784133</c:v>
                </c:pt>
                <c:pt idx="82">
                  <c:v>32.767857142857132</c:v>
                </c:pt>
                <c:pt idx="83">
                  <c:v>34.344335414808207</c:v>
                </c:pt>
                <c:pt idx="84">
                  <c:v>34.577777777777783</c:v>
                </c:pt>
                <c:pt idx="85">
                  <c:v>36.468500443655735</c:v>
                </c:pt>
                <c:pt idx="86">
                  <c:v>37.732506643046939</c:v>
                </c:pt>
                <c:pt idx="87">
                  <c:v>188.0742049469965</c:v>
                </c:pt>
                <c:pt idx="88">
                  <c:v>158.62068965517241</c:v>
                </c:pt>
                <c:pt idx="89">
                  <c:v>157.24191063174112</c:v>
                </c:pt>
                <c:pt idx="90">
                  <c:v>147.85185185185188</c:v>
                </c:pt>
                <c:pt idx="91">
                  <c:v>144.38775510204084</c:v>
                </c:pt>
                <c:pt idx="92">
                  <c:v>146.26972740315637</c:v>
                </c:pt>
                <c:pt idx="93">
                  <c:v>107.7949438202247</c:v>
                </c:pt>
                <c:pt idx="94">
                  <c:v>105.581708137189</c:v>
                </c:pt>
                <c:pt idx="95">
                  <c:v>102.98804780876493</c:v>
                </c:pt>
                <c:pt idx="96">
                  <c:v>103.30250990752971</c:v>
                </c:pt>
                <c:pt idx="97">
                  <c:v>100.78023407022106</c:v>
                </c:pt>
                <c:pt idx="98">
                  <c:v>104.30868167202571</c:v>
                </c:pt>
                <c:pt idx="99">
                  <c:v>17.019319227230909</c:v>
                </c:pt>
                <c:pt idx="100">
                  <c:v>13.303030303030297</c:v>
                </c:pt>
                <c:pt idx="101">
                  <c:v>12.099430967355506</c:v>
                </c:pt>
                <c:pt idx="102">
                  <c:v>13.777644949193055</c:v>
                </c:pt>
                <c:pt idx="103">
                  <c:v>14.315538323889054</c:v>
                </c:pt>
                <c:pt idx="104">
                  <c:v>15.787940576755021</c:v>
                </c:pt>
                <c:pt idx="105">
                  <c:v>44.406894221020629</c:v>
                </c:pt>
                <c:pt idx="106">
                  <c:v>47.203140333660457</c:v>
                </c:pt>
                <c:pt idx="107">
                  <c:v>47.203140333660457</c:v>
                </c:pt>
                <c:pt idx="108">
                  <c:v>46.621182586094868</c:v>
                </c:pt>
                <c:pt idx="109">
                  <c:v>46.437823834196884</c:v>
                </c:pt>
                <c:pt idx="110">
                  <c:v>49.480642115203025</c:v>
                </c:pt>
                <c:pt idx="111">
                  <c:v>25.052410901467493</c:v>
                </c:pt>
                <c:pt idx="112">
                  <c:v>28.644022465899983</c:v>
                </c:pt>
                <c:pt idx="113">
                  <c:v>29.174458990114875</c:v>
                </c:pt>
                <c:pt idx="114">
                  <c:v>27.764644076700812</c:v>
                </c:pt>
                <c:pt idx="115">
                  <c:v>27.263240281763629</c:v>
                </c:pt>
                <c:pt idx="116">
                  <c:v>23.220125786163525</c:v>
                </c:pt>
                <c:pt idx="117">
                  <c:v>15.188392230283169</c:v>
                </c:pt>
                <c:pt idx="118">
                  <c:v>10.266666666666664</c:v>
                </c:pt>
                <c:pt idx="119">
                  <c:v>10.577777777777783</c:v>
                </c:pt>
                <c:pt idx="120">
                  <c:v>10.702415244848218</c:v>
                </c:pt>
                <c:pt idx="121">
                  <c:v>10.924369747899169</c:v>
                </c:pt>
                <c:pt idx="122">
                  <c:v>5.9380922299431562</c:v>
                </c:pt>
                <c:pt idx="123">
                  <c:v>5.6370494551550783</c:v>
                </c:pt>
                <c:pt idx="124">
                  <c:v>4.9064449064449107</c:v>
                </c:pt>
                <c:pt idx="125">
                  <c:v>4.6949327817993769</c:v>
                </c:pt>
                <c:pt idx="126">
                  <c:v>4.5847039473684239</c:v>
                </c:pt>
                <c:pt idx="127">
                  <c:v>4.7970479704797002</c:v>
                </c:pt>
                <c:pt idx="128">
                  <c:v>4.5937117190689962</c:v>
                </c:pt>
                <c:pt idx="129">
                  <c:v>4.6932141405932475</c:v>
                </c:pt>
                <c:pt idx="130">
                  <c:v>10.197501007658195</c:v>
                </c:pt>
                <c:pt idx="131">
                  <c:v>10.65112540192926</c:v>
                </c:pt>
                <c:pt idx="132">
                  <c:v>13.070456365092065</c:v>
                </c:pt>
                <c:pt idx="133">
                  <c:v>13.177830940988839</c:v>
                </c:pt>
                <c:pt idx="134">
                  <c:v>13.178294573643401</c:v>
                </c:pt>
                <c:pt idx="135">
                  <c:v>13.19182701844872</c:v>
                </c:pt>
                <c:pt idx="136">
                  <c:v>12.286959968291717</c:v>
                </c:pt>
                <c:pt idx="137">
                  <c:v>10.351639668115377</c:v>
                </c:pt>
                <c:pt idx="138">
                  <c:v>7.2931000589738488</c:v>
                </c:pt>
                <c:pt idx="139">
                  <c:v>5.8098591549295753</c:v>
                </c:pt>
                <c:pt idx="140">
                  <c:v>5.3679484676947107</c:v>
                </c:pt>
                <c:pt idx="141">
                  <c:v>4.3275761692218264</c:v>
                </c:pt>
                <c:pt idx="142">
                  <c:v>1.0790051207022846</c:v>
                </c:pt>
                <c:pt idx="143">
                  <c:v>-1.925172539048315</c:v>
                </c:pt>
                <c:pt idx="144">
                  <c:v>-2.7792529651265592</c:v>
                </c:pt>
                <c:pt idx="145">
                  <c:v>-5.1964065527567378</c:v>
                </c:pt>
                <c:pt idx="146">
                  <c:v>-8.1313663505444254</c:v>
                </c:pt>
                <c:pt idx="147">
                  <c:v>-11.251314405888547</c:v>
                </c:pt>
                <c:pt idx="148">
                  <c:v>-13.130956583127432</c:v>
                </c:pt>
                <c:pt idx="149">
                  <c:v>-12.244897959183678</c:v>
                </c:pt>
                <c:pt idx="150">
                  <c:v>-9.1058995969219367</c:v>
                </c:pt>
                <c:pt idx="151">
                  <c:v>-3.050471436494731</c:v>
                </c:pt>
                <c:pt idx="152">
                  <c:v>0.64838829195998526</c:v>
                </c:pt>
                <c:pt idx="153">
                  <c:v>5.5059523809523849</c:v>
                </c:pt>
                <c:pt idx="154">
                  <c:v>10.819612809842582</c:v>
                </c:pt>
                <c:pt idx="155">
                  <c:v>13.555555555555564</c:v>
                </c:pt>
                <c:pt idx="156">
                  <c:v>18.335761107064808</c:v>
                </c:pt>
                <c:pt idx="157">
                  <c:v>18.580453363062059</c:v>
                </c:pt>
                <c:pt idx="158">
                  <c:v>22.003441024660681</c:v>
                </c:pt>
                <c:pt idx="159">
                  <c:v>26.54028436018957</c:v>
                </c:pt>
                <c:pt idx="160">
                  <c:v>35.270215359609907</c:v>
                </c:pt>
                <c:pt idx="161">
                  <c:v>36.372909016727867</c:v>
                </c:pt>
                <c:pt idx="162">
                  <c:v>35.557347309010275</c:v>
                </c:pt>
                <c:pt idx="163">
                  <c:v>29.004576659038904</c:v>
                </c:pt>
                <c:pt idx="164">
                  <c:v>25.142646788146518</c:v>
                </c:pt>
                <c:pt idx="165">
                  <c:v>18.794076163610701</c:v>
                </c:pt>
                <c:pt idx="166">
                  <c:v>10.008163265306115</c:v>
                </c:pt>
                <c:pt idx="167">
                  <c:v>9.7684279191128454</c:v>
                </c:pt>
                <c:pt idx="168">
                  <c:v>4.292968148945989</c:v>
                </c:pt>
                <c:pt idx="169">
                  <c:v>6.4243183954873082</c:v>
                </c:pt>
                <c:pt idx="170">
                  <c:v>6.9570667502350316</c:v>
                </c:pt>
                <c:pt idx="171">
                  <c:v>7.1473158551810343</c:v>
                </c:pt>
                <c:pt idx="172">
                  <c:v>3.5446079903875076</c:v>
                </c:pt>
                <c:pt idx="173">
                  <c:v>3.7397157816005984</c:v>
                </c:pt>
                <c:pt idx="174">
                  <c:v>3.6431226765799254</c:v>
                </c:pt>
                <c:pt idx="175">
                  <c:v>3.8580931263858127</c:v>
                </c:pt>
                <c:pt idx="176">
                  <c:v>4.2653331372260626</c:v>
                </c:pt>
                <c:pt idx="177">
                  <c:v>5.5209260908281461</c:v>
                </c:pt>
                <c:pt idx="178">
                  <c:v>5.7287028791926424</c:v>
                </c:pt>
                <c:pt idx="179">
                  <c:v>5.957510028227607</c:v>
                </c:pt>
                <c:pt idx="180">
                  <c:v>5.3260548834464485</c:v>
                </c:pt>
                <c:pt idx="181">
                  <c:v>5.2120141342756146</c:v>
                </c:pt>
                <c:pt idx="182">
                  <c:v>4.5854087313214116</c:v>
                </c:pt>
                <c:pt idx="183">
                  <c:v>3.9761141858432789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FB-6409-4CEB-B1C5-29937FAFAF54}"/>
            </c:ext>
          </c:extLst>
        </c:ser>
        <c:ser>
          <c:idx val="252"/>
          <c:order val="252"/>
          <c:tx>
            <c:strRef>
              <c:f>Sheet1!$B$255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0000"/>
                  <a:lumOff val="30000"/>
                </a:schemeClr>
              </a:solidFill>
              <a:ln w="9525">
                <a:solidFill>
                  <a:schemeClr val="accent1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Sheet1!$C$255:$IL$255</c:f>
            </c:numRef>
          </c:val>
          <c:smooth val="0"/>
          <c:extLst>
            <c:ext xmlns:c16="http://schemas.microsoft.com/office/drawing/2014/chart" uri="{C3380CC4-5D6E-409C-BE32-E72D297353CC}">
              <c16:uniqueId val="{000000FC-6409-4CEB-B1C5-29937FAFAF54}"/>
            </c:ext>
          </c:extLst>
        </c:ser>
        <c:ser>
          <c:idx val="253"/>
          <c:order val="253"/>
          <c:tx>
            <c:strRef>
              <c:f>Sheet1!$B$256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0000"/>
                  <a:lumOff val="30000"/>
                </a:schemeClr>
              </a:solidFill>
              <a:ln w="9525">
                <a:solidFill>
                  <a:schemeClr val="accent2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Sheet1!$C$256:$IL$256</c:f>
            </c:numRef>
          </c:val>
          <c:smooth val="0"/>
          <c:extLst>
            <c:ext xmlns:c16="http://schemas.microsoft.com/office/drawing/2014/chart" uri="{C3380CC4-5D6E-409C-BE32-E72D297353CC}">
              <c16:uniqueId val="{000000FD-6409-4CEB-B1C5-29937FAFAF54}"/>
            </c:ext>
          </c:extLst>
        </c:ser>
        <c:ser>
          <c:idx val="254"/>
          <c:order val="254"/>
          <c:tx>
            <c:strRef>
              <c:f>Sheet1!$B$257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70000"/>
                  <a:lumOff val="30000"/>
                </a:schemeClr>
              </a:solidFill>
              <a:ln w="9525">
                <a:solidFill>
                  <a:schemeClr val="accent3">
                    <a:lumMod val="70000"/>
                    <a:lumOff val="30000"/>
                  </a:schemeClr>
                </a:solidFill>
              </a:ln>
              <a:effectLst/>
            </c:spPr>
          </c:marker>
          <c:cat>
            <c:strRef>
              <c:f>Sheet1!$C$2:$IL$2</c:f>
              <c:strCache>
                <c:ptCount val="184"/>
                <c:pt idx="0">
                  <c:v>2008M01</c:v>
                </c:pt>
                <c:pt idx="1">
                  <c:v>2008M02</c:v>
                </c:pt>
                <c:pt idx="2">
                  <c:v>2008M03</c:v>
                </c:pt>
                <c:pt idx="3">
                  <c:v>2008M04</c:v>
                </c:pt>
                <c:pt idx="4">
                  <c:v>2008M05</c:v>
                </c:pt>
                <c:pt idx="5">
                  <c:v>2008M06</c:v>
                </c:pt>
                <c:pt idx="6">
                  <c:v>2008M07</c:v>
                </c:pt>
                <c:pt idx="7">
                  <c:v>2008M08</c:v>
                </c:pt>
                <c:pt idx="8">
                  <c:v>2008M09</c:v>
                </c:pt>
                <c:pt idx="9">
                  <c:v>2008M10</c:v>
                </c:pt>
                <c:pt idx="10">
                  <c:v>2008M11</c:v>
                </c:pt>
                <c:pt idx="11">
                  <c:v>2008M12</c:v>
                </c:pt>
                <c:pt idx="12">
                  <c:v>2009M01</c:v>
                </c:pt>
                <c:pt idx="13">
                  <c:v>2009M02</c:v>
                </c:pt>
                <c:pt idx="14">
                  <c:v>2009M03</c:v>
                </c:pt>
                <c:pt idx="15">
                  <c:v>2009M04</c:v>
                </c:pt>
                <c:pt idx="16">
                  <c:v>2009M05</c:v>
                </c:pt>
                <c:pt idx="17">
                  <c:v>2009M06</c:v>
                </c:pt>
                <c:pt idx="18">
                  <c:v>2009M07</c:v>
                </c:pt>
                <c:pt idx="19">
                  <c:v>2009M08</c:v>
                </c:pt>
                <c:pt idx="20">
                  <c:v>2009M09</c:v>
                </c:pt>
                <c:pt idx="21">
                  <c:v>2009M10</c:v>
                </c:pt>
                <c:pt idx="22">
                  <c:v>2009M11</c:v>
                </c:pt>
                <c:pt idx="23">
                  <c:v>2009M12</c:v>
                </c:pt>
                <c:pt idx="24">
                  <c:v>2010M01</c:v>
                </c:pt>
                <c:pt idx="25">
                  <c:v>2010M02</c:v>
                </c:pt>
                <c:pt idx="26">
                  <c:v>2010M03</c:v>
                </c:pt>
                <c:pt idx="27">
                  <c:v>2010M04</c:v>
                </c:pt>
                <c:pt idx="28">
                  <c:v>2010M05</c:v>
                </c:pt>
                <c:pt idx="29">
                  <c:v>2010M06</c:v>
                </c:pt>
                <c:pt idx="30">
                  <c:v>2010M07</c:v>
                </c:pt>
                <c:pt idx="31">
                  <c:v>2010M08</c:v>
                </c:pt>
                <c:pt idx="32">
                  <c:v>2010M09</c:v>
                </c:pt>
                <c:pt idx="33">
                  <c:v>2010M10</c:v>
                </c:pt>
                <c:pt idx="34">
                  <c:v>2010M11</c:v>
                </c:pt>
                <c:pt idx="35">
                  <c:v>2010M12</c:v>
                </c:pt>
                <c:pt idx="36">
                  <c:v>2011M01</c:v>
                </c:pt>
                <c:pt idx="37">
                  <c:v>2011M02</c:v>
                </c:pt>
                <c:pt idx="38">
                  <c:v>2011M03</c:v>
                </c:pt>
                <c:pt idx="39">
                  <c:v>2011M04</c:v>
                </c:pt>
                <c:pt idx="40">
                  <c:v>2011M05</c:v>
                </c:pt>
                <c:pt idx="41">
                  <c:v>2011M06</c:v>
                </c:pt>
                <c:pt idx="42">
                  <c:v>2011M07</c:v>
                </c:pt>
                <c:pt idx="43">
                  <c:v>2011M08</c:v>
                </c:pt>
                <c:pt idx="44">
                  <c:v>2011M09</c:v>
                </c:pt>
                <c:pt idx="45">
                  <c:v>2011M10</c:v>
                </c:pt>
                <c:pt idx="46">
                  <c:v>2011M11</c:v>
                </c:pt>
                <c:pt idx="47">
                  <c:v>2011M12</c:v>
                </c:pt>
                <c:pt idx="48">
                  <c:v>2012M01</c:v>
                </c:pt>
                <c:pt idx="49">
                  <c:v>2012M02</c:v>
                </c:pt>
                <c:pt idx="50">
                  <c:v>2012M03</c:v>
                </c:pt>
                <c:pt idx="51">
                  <c:v>2012M04</c:v>
                </c:pt>
                <c:pt idx="52">
                  <c:v>2012M05</c:v>
                </c:pt>
                <c:pt idx="53">
                  <c:v>2012M06</c:v>
                </c:pt>
                <c:pt idx="54">
                  <c:v>2012M07</c:v>
                </c:pt>
                <c:pt idx="55">
                  <c:v>2012M08</c:v>
                </c:pt>
                <c:pt idx="56">
                  <c:v>2012M09</c:v>
                </c:pt>
                <c:pt idx="57">
                  <c:v>2012M10</c:v>
                </c:pt>
                <c:pt idx="58">
                  <c:v>2012M11</c:v>
                </c:pt>
                <c:pt idx="59">
                  <c:v>2012M12</c:v>
                </c:pt>
                <c:pt idx="60">
                  <c:v>2013M01</c:v>
                </c:pt>
                <c:pt idx="61">
                  <c:v>2013M02</c:v>
                </c:pt>
                <c:pt idx="62">
                  <c:v>2013M03</c:v>
                </c:pt>
                <c:pt idx="63">
                  <c:v>2013M04</c:v>
                </c:pt>
                <c:pt idx="64">
                  <c:v>2013M05</c:v>
                </c:pt>
                <c:pt idx="65">
                  <c:v>2013M06</c:v>
                </c:pt>
                <c:pt idx="66">
                  <c:v>2013M07</c:v>
                </c:pt>
                <c:pt idx="67">
                  <c:v>2013M08</c:v>
                </c:pt>
                <c:pt idx="68">
                  <c:v>2013M09</c:v>
                </c:pt>
                <c:pt idx="69">
                  <c:v>2013M10</c:v>
                </c:pt>
                <c:pt idx="70">
                  <c:v>2013M11</c:v>
                </c:pt>
                <c:pt idx="71">
                  <c:v>2013M12</c:v>
                </c:pt>
                <c:pt idx="72">
                  <c:v>2014M01</c:v>
                </c:pt>
                <c:pt idx="73">
                  <c:v>2014M02</c:v>
                </c:pt>
                <c:pt idx="74">
                  <c:v>2014M03</c:v>
                </c:pt>
                <c:pt idx="75">
                  <c:v>2014M04</c:v>
                </c:pt>
                <c:pt idx="76">
                  <c:v>2014M05</c:v>
                </c:pt>
                <c:pt idx="77">
                  <c:v>2014M06</c:v>
                </c:pt>
                <c:pt idx="78">
                  <c:v>2014M07</c:v>
                </c:pt>
                <c:pt idx="79">
                  <c:v>2014M08</c:v>
                </c:pt>
                <c:pt idx="80">
                  <c:v>2014M09</c:v>
                </c:pt>
                <c:pt idx="81">
                  <c:v>2014M10</c:v>
                </c:pt>
                <c:pt idx="82">
                  <c:v>2014M11</c:v>
                </c:pt>
                <c:pt idx="83">
                  <c:v>2014M12</c:v>
                </c:pt>
                <c:pt idx="84">
                  <c:v>2015M01</c:v>
                </c:pt>
                <c:pt idx="85">
                  <c:v>2015M02</c:v>
                </c:pt>
                <c:pt idx="86">
                  <c:v>2015M03</c:v>
                </c:pt>
                <c:pt idx="87">
                  <c:v>2015M04</c:v>
                </c:pt>
                <c:pt idx="88">
                  <c:v>2015M05</c:v>
                </c:pt>
                <c:pt idx="89">
                  <c:v>2015M06</c:v>
                </c:pt>
                <c:pt idx="90">
                  <c:v>2015M07</c:v>
                </c:pt>
                <c:pt idx="91">
                  <c:v>2015M08</c:v>
                </c:pt>
                <c:pt idx="92">
                  <c:v>2015M09</c:v>
                </c:pt>
                <c:pt idx="93">
                  <c:v>2015M10</c:v>
                </c:pt>
                <c:pt idx="94">
                  <c:v>2015M11</c:v>
                </c:pt>
                <c:pt idx="95">
                  <c:v>2015M12</c:v>
                </c:pt>
                <c:pt idx="96">
                  <c:v>2016M01</c:v>
                </c:pt>
                <c:pt idx="97">
                  <c:v>2016M02</c:v>
                </c:pt>
                <c:pt idx="98">
                  <c:v>2016M03</c:v>
                </c:pt>
                <c:pt idx="99">
                  <c:v>2016M04</c:v>
                </c:pt>
                <c:pt idx="100">
                  <c:v>2016M05</c:v>
                </c:pt>
                <c:pt idx="101">
                  <c:v>2016M06</c:v>
                </c:pt>
                <c:pt idx="102">
                  <c:v>2016M07</c:v>
                </c:pt>
                <c:pt idx="103">
                  <c:v>2016M08</c:v>
                </c:pt>
                <c:pt idx="104">
                  <c:v>2016M09</c:v>
                </c:pt>
                <c:pt idx="105">
                  <c:v>2016M10</c:v>
                </c:pt>
                <c:pt idx="106">
                  <c:v>2016M11</c:v>
                </c:pt>
                <c:pt idx="107">
                  <c:v>2016M12</c:v>
                </c:pt>
                <c:pt idx="108">
                  <c:v>2017M01</c:v>
                </c:pt>
                <c:pt idx="109">
                  <c:v>2017M02</c:v>
                </c:pt>
                <c:pt idx="110">
                  <c:v>2017M03</c:v>
                </c:pt>
                <c:pt idx="111">
                  <c:v>2017M04</c:v>
                </c:pt>
                <c:pt idx="112">
                  <c:v>2017M05</c:v>
                </c:pt>
                <c:pt idx="113">
                  <c:v>2017M06</c:v>
                </c:pt>
                <c:pt idx="114">
                  <c:v>2017M07</c:v>
                </c:pt>
                <c:pt idx="115">
                  <c:v>2017M08</c:v>
                </c:pt>
                <c:pt idx="116">
                  <c:v>2017M09</c:v>
                </c:pt>
                <c:pt idx="117">
                  <c:v>2017M10</c:v>
                </c:pt>
                <c:pt idx="118">
                  <c:v>2017M11</c:v>
                </c:pt>
                <c:pt idx="119">
                  <c:v>2017M12</c:v>
                </c:pt>
                <c:pt idx="120">
                  <c:v>2018M01</c:v>
                </c:pt>
                <c:pt idx="121">
                  <c:v>2018M02</c:v>
                </c:pt>
                <c:pt idx="122">
                  <c:v>2018M03</c:v>
                </c:pt>
                <c:pt idx="123">
                  <c:v>2018M04</c:v>
                </c:pt>
                <c:pt idx="124">
                  <c:v>2018M05</c:v>
                </c:pt>
                <c:pt idx="125">
                  <c:v>2018M06</c:v>
                </c:pt>
                <c:pt idx="126">
                  <c:v>2018M07</c:v>
                </c:pt>
                <c:pt idx="127">
                  <c:v>2018M08</c:v>
                </c:pt>
                <c:pt idx="128">
                  <c:v>2018M09</c:v>
                </c:pt>
                <c:pt idx="129">
                  <c:v>2018M10</c:v>
                </c:pt>
                <c:pt idx="130">
                  <c:v>2018M11</c:v>
                </c:pt>
                <c:pt idx="131">
                  <c:v>2018M12</c:v>
                </c:pt>
                <c:pt idx="132">
                  <c:v>2019M01</c:v>
                </c:pt>
                <c:pt idx="133">
                  <c:v>2019M02</c:v>
                </c:pt>
                <c:pt idx="134">
                  <c:v>2019M03</c:v>
                </c:pt>
                <c:pt idx="135">
                  <c:v>2019M04</c:v>
                </c:pt>
                <c:pt idx="136">
                  <c:v>2019M05</c:v>
                </c:pt>
                <c:pt idx="137">
                  <c:v>2019M06</c:v>
                </c:pt>
                <c:pt idx="138">
                  <c:v>2019M07</c:v>
                </c:pt>
                <c:pt idx="139">
                  <c:v>2019M08</c:v>
                </c:pt>
                <c:pt idx="140">
                  <c:v>2019M09</c:v>
                </c:pt>
                <c:pt idx="141">
                  <c:v>2019M10</c:v>
                </c:pt>
                <c:pt idx="142">
                  <c:v>2019M11</c:v>
                </c:pt>
                <c:pt idx="143">
                  <c:v>2019M12</c:v>
                </c:pt>
                <c:pt idx="144">
                  <c:v>2020M01</c:v>
                </c:pt>
                <c:pt idx="145">
                  <c:v>2020M02</c:v>
                </c:pt>
                <c:pt idx="146">
                  <c:v>2020M03</c:v>
                </c:pt>
                <c:pt idx="147">
                  <c:v>2020M04</c:v>
                </c:pt>
                <c:pt idx="148">
                  <c:v>2020M05</c:v>
                </c:pt>
                <c:pt idx="149">
                  <c:v>2020M06</c:v>
                </c:pt>
                <c:pt idx="150">
                  <c:v>2020M07</c:v>
                </c:pt>
                <c:pt idx="151">
                  <c:v>2020M08</c:v>
                </c:pt>
                <c:pt idx="152">
                  <c:v>2020M09</c:v>
                </c:pt>
                <c:pt idx="153">
                  <c:v>2020M10</c:v>
                </c:pt>
                <c:pt idx="154">
                  <c:v>2020M11</c:v>
                </c:pt>
                <c:pt idx="155">
                  <c:v>2020M12</c:v>
                </c:pt>
                <c:pt idx="156">
                  <c:v>2021M01</c:v>
                </c:pt>
                <c:pt idx="157">
                  <c:v>2021M02</c:v>
                </c:pt>
                <c:pt idx="158">
                  <c:v>2021M03</c:v>
                </c:pt>
                <c:pt idx="159">
                  <c:v>2021M04</c:v>
                </c:pt>
                <c:pt idx="160">
                  <c:v>2021M05</c:v>
                </c:pt>
                <c:pt idx="161">
                  <c:v>2021M06</c:v>
                </c:pt>
                <c:pt idx="162">
                  <c:v>2021M07</c:v>
                </c:pt>
                <c:pt idx="163">
                  <c:v>2021M08</c:v>
                </c:pt>
                <c:pt idx="164">
                  <c:v>2021M09</c:v>
                </c:pt>
                <c:pt idx="165">
                  <c:v>2021M10</c:v>
                </c:pt>
                <c:pt idx="166">
                  <c:v>2021M11</c:v>
                </c:pt>
                <c:pt idx="167">
                  <c:v>2021M12</c:v>
                </c:pt>
                <c:pt idx="168">
                  <c:v>2022M01</c:v>
                </c:pt>
                <c:pt idx="169">
                  <c:v>2022M02</c:v>
                </c:pt>
                <c:pt idx="170">
                  <c:v>2022M03</c:v>
                </c:pt>
                <c:pt idx="171">
                  <c:v>2022M04</c:v>
                </c:pt>
                <c:pt idx="172">
                  <c:v>2022M05</c:v>
                </c:pt>
                <c:pt idx="173">
                  <c:v>2022M06</c:v>
                </c:pt>
                <c:pt idx="174">
                  <c:v>2022M07</c:v>
                </c:pt>
                <c:pt idx="175">
                  <c:v>2022M08</c:v>
                </c:pt>
                <c:pt idx="176">
                  <c:v>2022M09</c:v>
                </c:pt>
                <c:pt idx="177">
                  <c:v>2022M10</c:v>
                </c:pt>
                <c:pt idx="178">
                  <c:v>2022M11</c:v>
                </c:pt>
                <c:pt idx="179">
                  <c:v>2022M12</c:v>
                </c:pt>
                <c:pt idx="180">
                  <c:v>2023M01</c:v>
                </c:pt>
                <c:pt idx="181">
                  <c:v>2023M02</c:v>
                </c:pt>
                <c:pt idx="182">
                  <c:v>2023M03</c:v>
                </c:pt>
                <c:pt idx="183">
                  <c:v>2023M04</c:v>
                </c:pt>
              </c:strCache>
            </c:strRef>
          </c:cat>
          <c:val>
            <c:numRef>
              <c:f>Sheet1!$C$257:$IL$257</c:f>
              <c:numCache>
                <c:formatCode>General</c:formatCode>
                <c:ptCount val="184"/>
                <c:pt idx="0">
                  <c:v>16.021126760563394</c:v>
                </c:pt>
                <c:pt idx="1">
                  <c:v>19.257950530035334</c:v>
                </c:pt>
                <c:pt idx="2">
                  <c:v>23.198594024604564</c:v>
                </c:pt>
                <c:pt idx="3">
                  <c:v>25.087108013937282</c:v>
                </c:pt>
                <c:pt idx="4">
                  <c:v>24.914675767918091</c:v>
                </c:pt>
                <c:pt idx="5">
                  <c:v>25.671140939597318</c:v>
                </c:pt>
                <c:pt idx="6">
                  <c:v>27.712854757929883</c:v>
                </c:pt>
                <c:pt idx="7">
                  <c:v>28.951747088186352</c:v>
                </c:pt>
                <c:pt idx="8">
                  <c:v>27.242524916943506</c:v>
                </c:pt>
                <c:pt idx="9">
                  <c:v>27.302631578947384</c:v>
                </c:pt>
                <c:pt idx="10">
                  <c:v>25.677830940988827</c:v>
                </c:pt>
                <c:pt idx="11">
                  <c:v>22.55054432348367</c:v>
                </c:pt>
                <c:pt idx="12">
                  <c:v>25.03793626707132</c:v>
                </c:pt>
                <c:pt idx="13">
                  <c:v>24.444444444444443</c:v>
                </c:pt>
                <c:pt idx="14">
                  <c:v>20.970042796005711</c:v>
                </c:pt>
                <c:pt idx="15">
                  <c:v>19.080779944289699</c:v>
                </c:pt>
                <c:pt idx="16">
                  <c:v>18.032786885245905</c:v>
                </c:pt>
                <c:pt idx="17">
                  <c:v>18.825100133511338</c:v>
                </c:pt>
                <c:pt idx="18">
                  <c:v>17.647058823529413</c:v>
                </c:pt>
                <c:pt idx="19">
                  <c:v>18.967741935483875</c:v>
                </c:pt>
                <c:pt idx="20">
                  <c:v>23.759791122715409</c:v>
                </c:pt>
                <c:pt idx="21">
                  <c:v>22.093023255813947</c:v>
                </c:pt>
                <c:pt idx="22">
                  <c:v>20.939086294416246</c:v>
                </c:pt>
                <c:pt idx="23">
                  <c:v>19.035532994923859</c:v>
                </c:pt>
                <c:pt idx="24">
                  <c:v>15.776699029126211</c:v>
                </c:pt>
                <c:pt idx="25">
                  <c:v>15.59523809523809</c:v>
                </c:pt>
                <c:pt idx="26">
                  <c:v>15.094339622641506</c:v>
                </c:pt>
                <c:pt idx="27">
                  <c:v>14.970760233918126</c:v>
                </c:pt>
                <c:pt idx="28">
                  <c:v>14.236111111111107</c:v>
                </c:pt>
                <c:pt idx="29">
                  <c:v>10.337078651685397</c:v>
                </c:pt>
                <c:pt idx="30">
                  <c:v>8.6666666666666643</c:v>
                </c:pt>
                <c:pt idx="31">
                  <c:v>6.399132321041205</c:v>
                </c:pt>
                <c:pt idx="32">
                  <c:v>3.0590717299578118</c:v>
                </c:pt>
                <c:pt idx="33">
                  <c:v>3.3862433862433892</c:v>
                </c:pt>
                <c:pt idx="34">
                  <c:v>3.2528856243441853</c:v>
                </c:pt>
                <c:pt idx="35">
                  <c:v>6.6098081023454185</c:v>
                </c:pt>
                <c:pt idx="36">
                  <c:v>7.3375262054507342</c:v>
                </c:pt>
                <c:pt idx="37">
                  <c:v>8.0329557157569642</c:v>
                </c:pt>
                <c:pt idx="38">
                  <c:v>12.192622950819679</c:v>
                </c:pt>
                <c:pt idx="39">
                  <c:v>15.055951169888097</c:v>
                </c:pt>
                <c:pt idx="40">
                  <c:v>17.32522796352583</c:v>
                </c:pt>
                <c:pt idx="41">
                  <c:v>19.653767820773925</c:v>
                </c:pt>
                <c:pt idx="42">
                  <c:v>21.063394683026594</c:v>
                </c:pt>
                <c:pt idx="43">
                  <c:v>21.202854230377181</c:v>
                </c:pt>
                <c:pt idx="44">
                  <c:v>22.313203684749226</c:v>
                </c:pt>
                <c:pt idx="45">
                  <c:v>22.927328556806543</c:v>
                </c:pt>
                <c:pt idx="46">
                  <c:v>22.560975609756085</c:v>
                </c:pt>
                <c:pt idx="47">
                  <c:v>20.900000000000006</c:v>
                </c:pt>
                <c:pt idx="48">
                  <c:v>18.261718749999989</c:v>
                </c:pt>
                <c:pt idx="49">
                  <c:v>15.538608198284077</c:v>
                </c:pt>
                <c:pt idx="50">
                  <c:v>12.237442922374434</c:v>
                </c:pt>
                <c:pt idx="51">
                  <c:v>11.052166224580018</c:v>
                </c:pt>
                <c:pt idx="52">
                  <c:v>8.8946459412780641</c:v>
                </c:pt>
                <c:pt idx="53">
                  <c:v>6.7234042553191546</c:v>
                </c:pt>
                <c:pt idx="54">
                  <c:v>5.5743243243243192</c:v>
                </c:pt>
                <c:pt idx="55">
                  <c:v>5.1303616484440662</c:v>
                </c:pt>
                <c:pt idx="56">
                  <c:v>5.02092050209205</c:v>
                </c:pt>
                <c:pt idx="57">
                  <c:v>4.6627810158201566</c:v>
                </c:pt>
                <c:pt idx="58">
                  <c:v>4.3946932006633599</c:v>
                </c:pt>
                <c:pt idx="59">
                  <c:v>4.1356492969396186</c:v>
                </c:pt>
                <c:pt idx="60">
                  <c:v>3.63336085879439</c:v>
                </c:pt>
                <c:pt idx="61">
                  <c:v>3.6303630363036228</c:v>
                </c:pt>
                <c:pt idx="62">
                  <c:v>2.7664768104149644</c:v>
                </c:pt>
                <c:pt idx="63">
                  <c:v>0.71656050955414463</c:v>
                </c:pt>
                <c:pt idx="64">
                  <c:v>0.31720856463124958</c:v>
                </c:pt>
                <c:pt idx="65">
                  <c:v>1.3556618819776622</c:v>
                </c:pt>
                <c:pt idx="66">
                  <c:v>2</c:v>
                </c:pt>
                <c:pt idx="67">
                  <c:v>2.3200000000000047</c:v>
                </c:pt>
                <c:pt idx="68">
                  <c:v>1.9920318725099602</c:v>
                </c:pt>
                <c:pt idx="69">
                  <c:v>2.0684168655529107</c:v>
                </c:pt>
                <c:pt idx="70">
                  <c:v>1.6679904686258888</c:v>
                </c:pt>
                <c:pt idx="71">
                  <c:v>1.270849880857819</c:v>
                </c:pt>
                <c:pt idx="72">
                  <c:v>1.9920318725099602</c:v>
                </c:pt>
                <c:pt idx="73">
                  <c:v>3.9808917197452236</c:v>
                </c:pt>
                <c:pt idx="74">
                  <c:v>9.2636579572446589</c:v>
                </c:pt>
                <c:pt idx="75">
                  <c:v>20.158102766798418</c:v>
                </c:pt>
                <c:pt idx="76">
                  <c:v>24.426877470355734</c:v>
                </c:pt>
                <c:pt idx="77">
                  <c:v>26.199842643587733</c:v>
                </c:pt>
                <c:pt idx="78">
                  <c:v>26.74509803921568</c:v>
                </c:pt>
                <c:pt idx="79">
                  <c:v>31.274433150899139</c:v>
                </c:pt>
                <c:pt idx="80">
                  <c:v>35.468750000000007</c:v>
                </c:pt>
                <c:pt idx="81">
                  <c:v>34.21667965705376</c:v>
                </c:pt>
                <c:pt idx="82">
                  <c:v>37.187499999999993</c:v>
                </c:pt>
                <c:pt idx="83">
                  <c:v>41.568627450980394</c:v>
                </c:pt>
                <c:pt idx="84">
                  <c:v>42.734374999999993</c:v>
                </c:pt>
                <c:pt idx="85">
                  <c:v>62.863705972434914</c:v>
                </c:pt>
                <c:pt idx="86">
                  <c:v>65.507246376811594</c:v>
                </c:pt>
                <c:pt idx="87">
                  <c:v>43.815789473684205</c:v>
                </c:pt>
                <c:pt idx="88">
                  <c:v>39.135959339263025</c:v>
                </c:pt>
                <c:pt idx="89">
                  <c:v>38.029925187032418</c:v>
                </c:pt>
                <c:pt idx="90">
                  <c:v>37.314356435643575</c:v>
                </c:pt>
                <c:pt idx="91">
                  <c:v>31.745086360929115</c:v>
                </c:pt>
                <c:pt idx="92">
                  <c:v>25.547866205305642</c:v>
                </c:pt>
                <c:pt idx="93">
                  <c:v>25.667828106852507</c:v>
                </c:pt>
                <c:pt idx="94">
                  <c:v>23.974943052391797</c:v>
                </c:pt>
                <c:pt idx="95">
                  <c:v>20.443213296398895</c:v>
                </c:pt>
                <c:pt idx="96">
                  <c:v>18.555008210180628</c:v>
                </c:pt>
                <c:pt idx="97">
                  <c:v>1.8335684062059265</c:v>
                </c:pt>
                <c:pt idx="98">
                  <c:v>-4.2469352014010582</c:v>
                </c:pt>
                <c:pt idx="99">
                  <c:v>2.4702653247941471</c:v>
                </c:pt>
                <c:pt idx="100">
                  <c:v>5.1598173515981793</c:v>
                </c:pt>
                <c:pt idx="101">
                  <c:v>5.2393857271906024</c:v>
                </c:pt>
                <c:pt idx="102">
                  <c:v>5.4529067147363648</c:v>
                </c:pt>
                <c:pt idx="103">
                  <c:v>5.9674502712477473</c:v>
                </c:pt>
                <c:pt idx="104">
                  <c:v>8.4519981626090974</c:v>
                </c:pt>
                <c:pt idx="105">
                  <c:v>9.9815157116450983</c:v>
                </c:pt>
                <c:pt idx="106">
                  <c:v>10.519062930638496</c:v>
                </c:pt>
                <c:pt idx="107">
                  <c:v>11.45354185832567</c:v>
                </c:pt>
                <c:pt idx="108">
                  <c:v>14.866112650046176</c:v>
                </c:pt>
                <c:pt idx="109">
                  <c:v>17.174515235457072</c:v>
                </c:pt>
                <c:pt idx="110">
                  <c:v>16.872427983539097</c:v>
                </c:pt>
                <c:pt idx="111">
                  <c:v>15.669642857142868</c:v>
                </c:pt>
                <c:pt idx="112">
                  <c:v>13.069908814589651</c:v>
                </c:pt>
                <c:pt idx="113">
                  <c:v>11.545064377682394</c:v>
                </c:pt>
                <c:pt idx="114">
                  <c:v>11.068376068376057</c:v>
                </c:pt>
                <c:pt idx="115">
                  <c:v>11.774744027303752</c:v>
                </c:pt>
                <c:pt idx="116">
                  <c:v>12.621770436255817</c:v>
                </c:pt>
                <c:pt idx="117">
                  <c:v>14.411764705882357</c:v>
                </c:pt>
                <c:pt idx="118">
                  <c:v>15.419783873649209</c:v>
                </c:pt>
                <c:pt idx="119">
                  <c:v>16.673545191910843</c:v>
                </c:pt>
                <c:pt idx="120">
                  <c:v>17.041800643086809</c:v>
                </c:pt>
                <c:pt idx="121">
                  <c:v>16.46966115051222</c:v>
                </c:pt>
                <c:pt idx="122">
                  <c:v>14.827856025039127</c:v>
                </c:pt>
                <c:pt idx="123">
                  <c:v>13.624083365495929</c:v>
                </c:pt>
                <c:pt idx="124">
                  <c:v>13.74807987711214</c:v>
                </c:pt>
                <c:pt idx="125">
                  <c:v>14.621008080030782</c:v>
                </c:pt>
                <c:pt idx="126">
                  <c:v>15.429011158137756</c:v>
                </c:pt>
                <c:pt idx="127">
                  <c:v>16.221374045801525</c:v>
                </c:pt>
                <c:pt idx="128">
                  <c:v>17.751034223392271</c:v>
                </c:pt>
                <c:pt idx="129">
                  <c:v>18.545721630554535</c:v>
                </c:pt>
                <c:pt idx="130">
                  <c:v>16.816708678429958</c:v>
                </c:pt>
                <c:pt idx="131">
                  <c:v>12.911213300318359</c:v>
                </c:pt>
                <c:pt idx="132">
                  <c:v>7.7609890109890198</c:v>
                </c:pt>
                <c:pt idx="133">
                  <c:v>6.0216508795669661</c:v>
                </c:pt>
                <c:pt idx="134">
                  <c:v>7.3253833049403747</c:v>
                </c:pt>
                <c:pt idx="135">
                  <c:v>8.0842391304347867</c:v>
                </c:pt>
                <c:pt idx="136">
                  <c:v>9.0141796083727179</c:v>
                </c:pt>
                <c:pt idx="137">
                  <c:v>8.727760993622022</c:v>
                </c:pt>
                <c:pt idx="138">
                  <c:v>6.766666666666671</c:v>
                </c:pt>
                <c:pt idx="139">
                  <c:v>4.5648604269293847</c:v>
                </c:pt>
                <c:pt idx="140">
                  <c:v>1.2775471095496644</c:v>
                </c:pt>
                <c:pt idx="141">
                  <c:v>-2.4473358116480899</c:v>
                </c:pt>
                <c:pt idx="142">
                  <c:v>-3.2059186189888953</c:v>
                </c:pt>
                <c:pt idx="143">
                  <c:v>-2.4122807017543826</c:v>
                </c:pt>
                <c:pt idx="144">
                  <c:v>-1.4340344168260037</c:v>
                </c:pt>
                <c:pt idx="145">
                  <c:v>-1.2125079770261502</c:v>
                </c:pt>
                <c:pt idx="146">
                  <c:v>-1.0158730158730123</c:v>
                </c:pt>
                <c:pt idx="147">
                  <c:v>-3.2998114393463229</c:v>
                </c:pt>
                <c:pt idx="148">
                  <c:v>-6.5964694951997389</c:v>
                </c:pt>
                <c:pt idx="149">
                  <c:v>-5.7733868477925254</c:v>
                </c:pt>
                <c:pt idx="150">
                  <c:v>-3.5903840149859505</c:v>
                </c:pt>
                <c:pt idx="151">
                  <c:v>-1.8530150753768775</c:v>
                </c:pt>
                <c:pt idx="152">
                  <c:v>-0.94607379375591294</c:v>
                </c:pt>
                <c:pt idx="153">
                  <c:v>-6.3512226103521321E-2</c:v>
                </c:pt>
                <c:pt idx="154">
                  <c:v>1.1464968152866315</c:v>
                </c:pt>
                <c:pt idx="155">
                  <c:v>2.6645264847512076</c:v>
                </c:pt>
                <c:pt idx="156">
                  <c:v>4.4293566117038434</c:v>
                </c:pt>
                <c:pt idx="157">
                  <c:v>6.0077519379844846</c:v>
                </c:pt>
                <c:pt idx="158">
                  <c:v>7.1520205259781946</c:v>
                </c:pt>
                <c:pt idx="159">
                  <c:v>9.229769255768618</c:v>
                </c:pt>
                <c:pt idx="160">
                  <c:v>12.201591511936323</c:v>
                </c:pt>
                <c:pt idx="161">
                  <c:v>11.992136304062917</c:v>
                </c:pt>
                <c:pt idx="162">
                  <c:v>11.917098445595858</c:v>
                </c:pt>
                <c:pt idx="163">
                  <c:v>11.456000000000003</c:v>
                </c:pt>
                <c:pt idx="164">
                  <c:v>10.792741165233993</c:v>
                </c:pt>
                <c:pt idx="165">
                  <c:v>11.789005401970137</c:v>
                </c:pt>
                <c:pt idx="166">
                  <c:v>12.090680100755659</c:v>
                </c:pt>
                <c:pt idx="167">
                  <c:v>11.100687929956223</c:v>
                </c:pt>
                <c:pt idx="168">
                  <c:v>11.424148606811139</c:v>
                </c:pt>
                <c:pt idx="169">
                  <c:v>13.741620962827552</c:v>
                </c:pt>
                <c:pt idx="170">
                  <c:v>16.402274768033507</c:v>
                </c:pt>
                <c:pt idx="171">
                  <c:v>18.149360309431717</c:v>
                </c:pt>
                <c:pt idx="172">
                  <c:v>29.314420803782522</c:v>
                </c:pt>
                <c:pt idx="173">
                  <c:v>42.363955529549443</c:v>
                </c:pt>
                <c:pt idx="174">
                  <c:v>40.393518518518505</c:v>
                </c:pt>
                <c:pt idx="175">
                  <c:v>40.396210163652022</c:v>
                </c:pt>
                <c:pt idx="176">
                  <c:v>41.09195402298851</c:v>
                </c:pt>
                <c:pt idx="177">
                  <c:v>40.67652075042637</c:v>
                </c:pt>
                <c:pt idx="178">
                  <c:v>40.421348314606739</c:v>
                </c:pt>
                <c:pt idx="179">
                  <c:v>42.949620039403307</c:v>
                </c:pt>
                <c:pt idx="180">
                  <c:v>40.983606557377051</c:v>
                </c:pt>
                <c:pt idx="181">
                  <c:v>33.592285025448696</c:v>
                </c:pt>
                <c:pt idx="182">
                  <c:v>27.102082797634363</c:v>
                </c:pt>
                <c:pt idx="183">
                  <c:v>23.596071518509188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FE-6409-4CEB-B1C5-29937FAFAF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7755984"/>
        <c:axId val="337755024"/>
      </c:lineChart>
      <c:catAx>
        <c:axId val="33775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7755024"/>
        <c:crosses val="autoZero"/>
        <c:auto val="1"/>
        <c:lblAlgn val="ctr"/>
        <c:lblOffset val="100"/>
        <c:noMultiLvlLbl val="0"/>
      </c:catAx>
      <c:valAx>
        <c:axId val="337755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7755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Croatia:</a:t>
            </a:r>
            <a:r>
              <a:rPr lang="en-US" b="1" baseline="0"/>
              <a:t> Beveridge Curve</a:t>
            </a:r>
            <a:endParaRPr lang="en-US" b="1"/>
          </a:p>
        </c:rich>
      </c:tx>
      <c:layout>
        <c:manualLayout>
          <c:xMode val="edge"/>
          <c:yMode val="edge"/>
          <c:x val="0.26681597583320954"/>
          <c:y val="1.96422286262614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'Sheet 1'!$H$95</c:f>
              <c:strCache>
                <c:ptCount val="1"/>
                <c:pt idx="0">
                  <c:v>Vacancies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004C2508-A547-4F66-A704-5D4A78E8F67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4804-49B4-B40C-CBA1948CE70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0001445-BC22-444D-8408-1187E25D1DF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4804-49B4-B40C-CBA1948CE70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DD7B73D-1C99-458B-A793-5E8BC211BA5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4804-49B4-B40C-CBA1948CE70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7B0CBE98-5B12-4113-9A0B-99AF2C91539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4804-49B4-B40C-CBA1948CE702}"/>
                </c:ext>
              </c:extLst>
            </c:dLbl>
            <c:dLbl>
              <c:idx val="4"/>
              <c:layout>
                <c:manualLayout>
                  <c:x val="-3.4591194968553458E-2"/>
                  <c:y val="-0.126271469740252"/>
                </c:manualLayout>
              </c:layout>
              <c:tx>
                <c:rich>
                  <a:bodyPr/>
                  <a:lstStyle/>
                  <a:p>
                    <a:fld id="{8B62D38B-646A-4077-9ADF-62643A6FEB6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4804-49B4-B40C-CBA1948CE70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F12E70E9-3C9A-4F72-93EF-0A591164263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4804-49B4-B40C-CBA1948CE702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6B475846-071E-408B-8564-766E95DBD05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4804-49B4-B40C-CBA1948CE702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631021D2-98E9-41E1-8843-A9CE81A3CC5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4804-49B4-B40C-CBA1948CE702}"/>
                </c:ext>
              </c:extLst>
            </c:dLbl>
            <c:dLbl>
              <c:idx val="8"/>
              <c:layout>
                <c:manualLayout>
                  <c:x val="0.16352201257861634"/>
                  <c:y val="-3.0866359269839369E-2"/>
                </c:manualLayout>
              </c:layout>
              <c:tx>
                <c:rich>
                  <a:bodyPr/>
                  <a:lstStyle/>
                  <a:p>
                    <a:fld id="{557C71C3-E379-41D5-8B2E-ECB881E8FFD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4804-49B4-B40C-CBA1948CE702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1B528207-70B5-4603-9FBC-2F1A9A969E8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4804-49B4-B40C-CBA1948CE7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'Sheet 1'!$G$96:$G$105</c:f>
              <c:numCache>
                <c:formatCode>#,##0.##########</c:formatCode>
                <c:ptCount val="10"/>
                <c:pt idx="0">
                  <c:v>7.5</c:v>
                </c:pt>
                <c:pt idx="1">
                  <c:v>9.1999999999999993</c:v>
                </c:pt>
                <c:pt idx="2">
                  <c:v>9.9</c:v>
                </c:pt>
                <c:pt idx="3" formatCode="#,##0.0">
                  <c:v>8</c:v>
                </c:pt>
                <c:pt idx="4">
                  <c:v>6.3</c:v>
                </c:pt>
                <c:pt idx="5">
                  <c:v>6.4</c:v>
                </c:pt>
                <c:pt idx="6">
                  <c:v>7.2</c:v>
                </c:pt>
                <c:pt idx="7">
                  <c:v>7.3</c:v>
                </c:pt>
                <c:pt idx="8">
                  <c:v>6.7</c:v>
                </c:pt>
                <c:pt idx="9">
                  <c:v>6.8</c:v>
                </c:pt>
              </c:numCache>
            </c:numRef>
          </c:xVal>
          <c:yVal>
            <c:numRef>
              <c:f>'Sheet 1'!$H$96:$H$105</c:f>
              <c:numCache>
                <c:formatCode>#,##0.##########</c:formatCode>
                <c:ptCount val="10"/>
                <c:pt idx="0">
                  <c:v>0.8</c:v>
                </c:pt>
                <c:pt idx="1">
                  <c:v>1.2</c:v>
                </c:pt>
                <c:pt idx="2" formatCode="#,##0.0">
                  <c:v>1</c:v>
                </c:pt>
                <c:pt idx="3">
                  <c:v>1.5</c:v>
                </c:pt>
                <c:pt idx="4">
                  <c:v>1.7</c:v>
                </c:pt>
                <c:pt idx="5">
                  <c:v>1.6</c:v>
                </c:pt>
                <c:pt idx="6">
                  <c:v>1.4</c:v>
                </c:pt>
                <c:pt idx="7">
                  <c:v>2.1</c:v>
                </c:pt>
                <c:pt idx="8">
                  <c:v>1.7</c:v>
                </c:pt>
                <c:pt idx="9">
                  <c:v>1.3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'Sheet 1'!$B$96:$B$106</c15:f>
                <c15:dlblRangeCache>
                  <c:ptCount val="11"/>
                  <c:pt idx="0">
                    <c:v>2020-Q3</c:v>
                  </c:pt>
                  <c:pt idx="1">
                    <c:v>2020-Q4</c:v>
                  </c:pt>
                  <c:pt idx="2">
                    <c:v>2021-Q1</c:v>
                  </c:pt>
                  <c:pt idx="3">
                    <c:v>2021-Q2</c:v>
                  </c:pt>
                  <c:pt idx="4">
                    <c:v>2021-Q3</c:v>
                  </c:pt>
                  <c:pt idx="5">
                    <c:v>2021-Q4</c:v>
                  </c:pt>
                  <c:pt idx="6">
                    <c:v>2022-Q1</c:v>
                  </c:pt>
                  <c:pt idx="7">
                    <c:v>2022-Q2</c:v>
                  </c:pt>
                  <c:pt idx="8">
                    <c:v>2022-Q3</c:v>
                  </c:pt>
                  <c:pt idx="9">
                    <c:v>2022-Q4</c:v>
                  </c:pt>
                  <c:pt idx="10">
                    <c:v>2023-Q1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A-4804-49B4-B40C-CBA1948CE7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888054144"/>
        <c:axId val="1888067104"/>
      </c:scatterChart>
      <c:valAx>
        <c:axId val="1888054144"/>
        <c:scaling>
          <c:orientation val="minMax"/>
          <c:min val="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Unemployment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##########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8067104"/>
        <c:crosses val="autoZero"/>
        <c:crossBetween val="midCat"/>
      </c:valAx>
      <c:valAx>
        <c:axId val="1888067104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vacancies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##########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80541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Beveridge curve for Bulgaria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'Sheet 1'!$D$95</c:f>
              <c:strCache>
                <c:ptCount val="1"/>
                <c:pt idx="0">
                  <c:v>Vacancies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8.6111111111111013E-2"/>
                  <c:y val="4.6296296296296294E-3"/>
                </c:manualLayout>
              </c:layout>
              <c:tx>
                <c:rich>
                  <a:bodyPr/>
                  <a:lstStyle/>
                  <a:p>
                    <a:fld id="{080D14C4-A3CD-4345-A49C-4A75F62624D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8B71-4C96-AA6D-452A939DF1F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F8B17DF-D55F-47F0-B2A2-7044BF69FAC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8B71-4C96-AA6D-452A939DF1F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FFC48C8-84C4-40C5-9EEC-7286250A8A9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8B71-4C96-AA6D-452A939DF1F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CC346F10-D222-42DD-B04D-09B4D56FB38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8B71-4C96-AA6D-452A939DF1FA}"/>
                </c:ext>
              </c:extLst>
            </c:dLbl>
            <c:dLbl>
              <c:idx val="4"/>
              <c:layout>
                <c:manualLayout>
                  <c:x val="8.3333333333333329E-2"/>
                  <c:y val="-8.3333333333333329E-2"/>
                </c:manualLayout>
              </c:layout>
              <c:tx>
                <c:rich>
                  <a:bodyPr/>
                  <a:lstStyle/>
                  <a:p>
                    <a:fld id="{9DA65E56-69C9-4369-ABBC-8F0E7289A07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8B71-4C96-AA6D-452A939DF1FA}"/>
                </c:ext>
              </c:extLst>
            </c:dLbl>
            <c:dLbl>
              <c:idx val="5"/>
              <c:layout>
                <c:manualLayout>
                  <c:x val="-1.1111111111111112E-2"/>
                  <c:y val="0.12962962962962962"/>
                </c:manualLayout>
              </c:layout>
              <c:tx>
                <c:rich>
                  <a:bodyPr/>
                  <a:lstStyle/>
                  <a:p>
                    <a:fld id="{5F879E41-4C20-4449-BF81-9B9B9C070B4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8B71-4C96-AA6D-452A939DF1FA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936054AB-D456-4AA6-824C-8F41669F56F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8B71-4C96-AA6D-452A939DF1FA}"/>
                </c:ext>
              </c:extLst>
            </c:dLbl>
            <c:dLbl>
              <c:idx val="7"/>
              <c:layout>
                <c:manualLayout>
                  <c:x val="-0.19166666666666668"/>
                  <c:y val="-3.2407407407407406E-2"/>
                </c:manualLayout>
              </c:layout>
              <c:tx>
                <c:rich>
                  <a:bodyPr/>
                  <a:lstStyle/>
                  <a:p>
                    <a:fld id="{E8438A05-9749-4849-885B-89E5EDDC206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8B71-4C96-AA6D-452A939DF1FA}"/>
                </c:ext>
              </c:extLst>
            </c:dLbl>
            <c:dLbl>
              <c:idx val="8"/>
              <c:layout>
                <c:manualLayout>
                  <c:x val="-0.13888888888888892"/>
                  <c:y val="8.3333333333333329E-2"/>
                </c:manualLayout>
              </c:layout>
              <c:tx>
                <c:rich>
                  <a:bodyPr/>
                  <a:lstStyle/>
                  <a:p>
                    <a:fld id="{0325AC44-E490-4DD4-BCA9-7C8FAD6BCE2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8B71-4C96-AA6D-452A939DF1FA}"/>
                </c:ext>
              </c:extLst>
            </c:dLbl>
            <c:dLbl>
              <c:idx val="9"/>
              <c:layout>
                <c:manualLayout>
                  <c:x val="5.0925337632079971E-17"/>
                  <c:y val="9.7222222222222224E-2"/>
                </c:manualLayout>
              </c:layout>
              <c:tx>
                <c:rich>
                  <a:bodyPr/>
                  <a:lstStyle/>
                  <a:p>
                    <a:fld id="{C0CD9738-5FD4-4C5F-8CFF-25D3F337D04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8B71-4C96-AA6D-452A939DF1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'Sheet 1'!$C$96:$C$105</c:f>
              <c:numCache>
                <c:formatCode>General</c:formatCode>
                <c:ptCount val="10"/>
                <c:pt idx="0">
                  <c:v>4.8</c:v>
                </c:pt>
                <c:pt idx="1">
                  <c:v>5.3</c:v>
                </c:pt>
                <c:pt idx="2">
                  <c:v>6.3</c:v>
                </c:pt>
                <c:pt idx="3">
                  <c:v>5.6</c:v>
                </c:pt>
                <c:pt idx="4">
                  <c:v>4.5999999999999996</c:v>
                </c:pt>
                <c:pt idx="5">
                  <c:v>4.5999999999999996</c:v>
                </c:pt>
                <c:pt idx="6">
                  <c:v>4.9000000000000004</c:v>
                </c:pt>
                <c:pt idx="7">
                  <c:v>4.7</c:v>
                </c:pt>
                <c:pt idx="8">
                  <c:v>3.7</c:v>
                </c:pt>
                <c:pt idx="9">
                  <c:v>3.9</c:v>
                </c:pt>
              </c:numCache>
            </c:numRef>
          </c:xVal>
          <c:yVal>
            <c:numRef>
              <c:f>'Sheet 1'!$D$96:$D$105</c:f>
              <c:numCache>
                <c:formatCode>#,##0.##########</c:formatCode>
                <c:ptCount val="10"/>
                <c:pt idx="0">
                  <c:v>0.8</c:v>
                </c:pt>
                <c:pt idx="1">
                  <c:v>0.7</c:v>
                </c:pt>
                <c:pt idx="2">
                  <c:v>0.8</c:v>
                </c:pt>
                <c:pt idx="3">
                  <c:v>0.9</c:v>
                </c:pt>
                <c:pt idx="4">
                  <c:v>0.8</c:v>
                </c:pt>
                <c:pt idx="5">
                  <c:v>0.8</c:v>
                </c:pt>
                <c:pt idx="6">
                  <c:v>0.9</c:v>
                </c:pt>
                <c:pt idx="7">
                  <c:v>0.9</c:v>
                </c:pt>
                <c:pt idx="8">
                  <c:v>0.8</c:v>
                </c:pt>
                <c:pt idx="9">
                  <c:v>0.8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'Sheet 1'!$B$96:$B$106</c15:f>
                <c15:dlblRangeCache>
                  <c:ptCount val="11"/>
                  <c:pt idx="0">
                    <c:v>2020-Q3</c:v>
                  </c:pt>
                  <c:pt idx="1">
                    <c:v>2020-Q4</c:v>
                  </c:pt>
                  <c:pt idx="2">
                    <c:v>2021-Q1</c:v>
                  </c:pt>
                  <c:pt idx="3">
                    <c:v>2021-Q2</c:v>
                  </c:pt>
                  <c:pt idx="4">
                    <c:v>2021-Q3</c:v>
                  </c:pt>
                  <c:pt idx="5">
                    <c:v>2021-Q4</c:v>
                  </c:pt>
                  <c:pt idx="6">
                    <c:v>2022-Q1</c:v>
                  </c:pt>
                  <c:pt idx="7">
                    <c:v>2022-Q2</c:v>
                  </c:pt>
                  <c:pt idx="8">
                    <c:v>2022-Q3</c:v>
                  </c:pt>
                  <c:pt idx="9">
                    <c:v>2022-Q4</c:v>
                  </c:pt>
                  <c:pt idx="10">
                    <c:v>2023-Q1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B-8B71-4C96-AA6D-452A939DF1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4445008"/>
        <c:axId val="494443568"/>
      </c:scatterChart>
      <c:valAx>
        <c:axId val="494445008"/>
        <c:scaling>
          <c:orientation val="minMax"/>
          <c:min val="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Unemployment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4443568"/>
        <c:crosses val="autoZero"/>
        <c:crossBetween val="midCat"/>
      </c:valAx>
      <c:valAx>
        <c:axId val="494443568"/>
        <c:scaling>
          <c:orientation val="minMax"/>
          <c:min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Vacancies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##########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44450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Hungary: Beveridge Curve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'Sheet 1'!$K$95</c:f>
              <c:strCache>
                <c:ptCount val="1"/>
                <c:pt idx="0">
                  <c:v>Vacancies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7.0291776027996605E-2"/>
                  <c:y val="-0.1226505540974045"/>
                </c:manualLayout>
              </c:layout>
              <c:tx>
                <c:rich>
                  <a:bodyPr/>
                  <a:lstStyle/>
                  <a:p>
                    <a:fld id="{0D2BFBA4-42E7-4583-97A9-B04346834AC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C2BF-4F27-939A-9874648A9159}"/>
                </c:ext>
              </c:extLst>
            </c:dLbl>
            <c:dLbl>
              <c:idx val="1"/>
              <c:layout>
                <c:manualLayout>
                  <c:x val="-0.14806955380577438"/>
                  <c:y val="4.4016112569262175E-2"/>
                </c:manualLayout>
              </c:layout>
              <c:tx>
                <c:rich>
                  <a:bodyPr/>
                  <a:lstStyle/>
                  <a:p>
                    <a:fld id="{6E1974A9-4285-43AE-A750-20B4F579422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C2BF-4F27-939A-9874648A9159}"/>
                </c:ext>
              </c:extLst>
            </c:dLbl>
            <c:dLbl>
              <c:idx val="2"/>
              <c:layout>
                <c:manualLayout>
                  <c:x val="-3.2490376202974729E-2"/>
                  <c:y val="-0.20135425780110819"/>
                </c:manualLayout>
              </c:layout>
              <c:tx>
                <c:rich>
                  <a:bodyPr/>
                  <a:lstStyle/>
                  <a:p>
                    <a:fld id="{3CEF3F8F-D7D3-492F-A694-9CC46D6A3E0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C2BF-4F27-939A-9874648A915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C9259D68-91B1-4324-BFCC-158739B244A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C2BF-4F27-939A-9874648A915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4BB3EC05-27E2-4DCF-835B-34F9D1465C1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C2BF-4F27-939A-9874648A915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E64B4856-ED6B-4161-B8C4-A00694C67D0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C2BF-4F27-939A-9874648A9159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BF1A4B74-8353-4E74-B64E-3747C375120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C2BF-4F27-939A-9874648A9159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612306EC-8358-49C5-B07C-74D2D3A8229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C2BF-4F27-939A-9874648A9159}"/>
                </c:ext>
              </c:extLst>
            </c:dLbl>
            <c:dLbl>
              <c:idx val="8"/>
              <c:layout>
                <c:manualLayout>
                  <c:x val="-7.3069553805774276E-2"/>
                  <c:y val="-0.14116907261592304"/>
                </c:manualLayout>
              </c:layout>
              <c:tx>
                <c:rich>
                  <a:bodyPr/>
                  <a:lstStyle/>
                  <a:p>
                    <a:fld id="{7685616D-CA0F-416C-96E1-8C1A64FC60C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C2BF-4F27-939A-9874648A9159}"/>
                </c:ext>
              </c:extLst>
            </c:dLbl>
            <c:dLbl>
              <c:idx val="9"/>
              <c:layout>
                <c:manualLayout>
                  <c:x val="-4.2513998250218725E-2"/>
                  <c:y val="-0.16431722076407121"/>
                </c:manualLayout>
              </c:layout>
              <c:tx>
                <c:rich>
                  <a:bodyPr/>
                  <a:lstStyle/>
                  <a:p>
                    <a:fld id="{AE986BC5-D1BD-4A1E-91D1-55CC95613B9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C2BF-4F27-939A-9874648A91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'Sheet 1'!$J$96:$J$105</c:f>
              <c:numCache>
                <c:formatCode>General</c:formatCode>
                <c:ptCount val="10"/>
                <c:pt idx="0">
                  <c:v>4.4000000000000004</c:v>
                </c:pt>
                <c:pt idx="1">
                  <c:v>4.2</c:v>
                </c:pt>
                <c:pt idx="2">
                  <c:v>4.5</c:v>
                </c:pt>
                <c:pt idx="3">
                  <c:v>4.0999999999999996</c:v>
                </c:pt>
                <c:pt idx="4">
                  <c:v>3.9</c:v>
                </c:pt>
                <c:pt idx="5">
                  <c:v>3.7</c:v>
                </c:pt>
                <c:pt idx="6">
                  <c:v>3.7</c:v>
                </c:pt>
                <c:pt idx="7">
                  <c:v>3.2</c:v>
                </c:pt>
                <c:pt idx="8">
                  <c:v>3.6</c:v>
                </c:pt>
                <c:pt idx="9">
                  <c:v>3.9</c:v>
                </c:pt>
              </c:numCache>
            </c:numRef>
          </c:xVal>
          <c:yVal>
            <c:numRef>
              <c:f>'Sheet 1'!$K$96:$K$105</c:f>
              <c:numCache>
                <c:formatCode>#,##0.0</c:formatCode>
                <c:ptCount val="10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 formatCode="#,##0.##########">
                  <c:v>2.2999999999999998</c:v>
                </c:pt>
                <c:pt idx="4" formatCode="#,##0.##########">
                  <c:v>2.5</c:v>
                </c:pt>
                <c:pt idx="5" formatCode="#,##0.##########">
                  <c:v>2.4</c:v>
                </c:pt>
                <c:pt idx="6" formatCode="#,##0.##########">
                  <c:v>2.7</c:v>
                </c:pt>
                <c:pt idx="7">
                  <c:v>3</c:v>
                </c:pt>
                <c:pt idx="8" formatCode="#,##0.##########">
                  <c:v>2.7</c:v>
                </c:pt>
                <c:pt idx="9" formatCode="#,##0.##########">
                  <c:v>2.5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'Sheet 1'!$B$96:$B$106</c15:f>
                <c15:dlblRangeCache>
                  <c:ptCount val="11"/>
                  <c:pt idx="0">
                    <c:v>2020-Q3</c:v>
                  </c:pt>
                  <c:pt idx="1">
                    <c:v>2020-Q4</c:v>
                  </c:pt>
                  <c:pt idx="2">
                    <c:v>2021-Q1</c:v>
                  </c:pt>
                  <c:pt idx="3">
                    <c:v>2021-Q2</c:v>
                  </c:pt>
                  <c:pt idx="4">
                    <c:v>2021-Q3</c:v>
                  </c:pt>
                  <c:pt idx="5">
                    <c:v>2021-Q4</c:v>
                  </c:pt>
                  <c:pt idx="6">
                    <c:v>2022-Q1</c:v>
                  </c:pt>
                  <c:pt idx="7">
                    <c:v>2022-Q2</c:v>
                  </c:pt>
                  <c:pt idx="8">
                    <c:v>2022-Q3</c:v>
                  </c:pt>
                  <c:pt idx="9">
                    <c:v>2022-Q4</c:v>
                  </c:pt>
                  <c:pt idx="10">
                    <c:v>2023-Q1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A-C2BF-4F27-939A-9874648A915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1607475839"/>
        <c:axId val="1607484479"/>
      </c:scatterChart>
      <c:valAx>
        <c:axId val="1607475839"/>
        <c:scaling>
          <c:orientation val="minMax"/>
          <c:min val="3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7484479"/>
        <c:crosses val="autoZero"/>
        <c:crossBetween val="midCat"/>
      </c:valAx>
      <c:valAx>
        <c:axId val="1607484479"/>
        <c:scaling>
          <c:orientation val="minMax"/>
          <c:min val="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747583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Poland Beveridge curve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'Sheet 1'!$M$95</c:f>
              <c:strCache>
                <c:ptCount val="1"/>
                <c:pt idx="0">
                  <c:v>Vacancies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46FB9967-D139-464F-82B2-E4C4B03C7CA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D1E8-436F-904D-0E8C57C7631C}"/>
                </c:ext>
              </c:extLst>
            </c:dLbl>
            <c:dLbl>
              <c:idx val="1"/>
              <c:layout>
                <c:manualLayout>
                  <c:x val="-0.22222222222222221"/>
                  <c:y val="4.1666666666666664E-2"/>
                </c:manualLayout>
              </c:layout>
              <c:tx>
                <c:rich>
                  <a:bodyPr/>
                  <a:lstStyle/>
                  <a:p>
                    <a:fld id="{E107F4FE-C54E-427C-821C-F6A39586E46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D1E8-436F-904D-0E8C57C7631C}"/>
                </c:ext>
              </c:extLst>
            </c:dLbl>
            <c:dLbl>
              <c:idx val="2"/>
              <c:layout>
                <c:manualLayout>
                  <c:x val="-0.24166666666666667"/>
                  <c:y val="-3.2407407407407489E-2"/>
                </c:manualLayout>
              </c:layout>
              <c:tx>
                <c:rich>
                  <a:bodyPr/>
                  <a:lstStyle/>
                  <a:p>
                    <a:fld id="{51D377C4-80C6-4B08-855C-5E00D638414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D1E8-436F-904D-0E8C57C7631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53BAE04-2CB2-4C98-A751-759B0C3E882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D1E8-436F-904D-0E8C57C7631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FAF922DB-59F9-47D1-AA7E-3238A00A71C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D1E8-436F-904D-0E8C57C7631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974C95FD-927E-42D9-8A6C-A1383617345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D1E8-436F-904D-0E8C57C7631C}"/>
                </c:ext>
              </c:extLst>
            </c:dLbl>
            <c:dLbl>
              <c:idx val="6"/>
              <c:layout>
                <c:manualLayout>
                  <c:x val="0.13333333333333333"/>
                  <c:y val="-5.5555555555555552E-2"/>
                </c:manualLayout>
              </c:layout>
              <c:tx>
                <c:rich>
                  <a:bodyPr/>
                  <a:lstStyle/>
                  <a:p>
                    <a:fld id="{3C7EB60B-17AE-4AEF-9953-7535F69D161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D1E8-436F-904D-0E8C57C7631C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B3E3A386-1467-4270-A032-FC7FE471FBF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D1E8-436F-904D-0E8C57C7631C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4F520454-5DD8-4031-B046-CEFA466B3F6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D1E8-436F-904D-0E8C57C7631C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4C491571-CEFF-4B89-9943-E6047C121E2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D1E8-436F-904D-0E8C57C763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'Sheet 1'!$L$96:$L$105</c:f>
              <c:numCache>
                <c:formatCode>General</c:formatCode>
                <c:ptCount val="10"/>
                <c:pt idx="0">
                  <c:v>3.3</c:v>
                </c:pt>
                <c:pt idx="1">
                  <c:v>3.1</c:v>
                </c:pt>
                <c:pt idx="2">
                  <c:v>4</c:v>
                </c:pt>
                <c:pt idx="3">
                  <c:v>3.5</c:v>
                </c:pt>
                <c:pt idx="4">
                  <c:v>3.1</c:v>
                </c:pt>
                <c:pt idx="5">
                  <c:v>2.9</c:v>
                </c:pt>
                <c:pt idx="6">
                  <c:v>3.1</c:v>
                </c:pt>
                <c:pt idx="7">
                  <c:v>2.6</c:v>
                </c:pt>
                <c:pt idx="8">
                  <c:v>2.9</c:v>
                </c:pt>
                <c:pt idx="9">
                  <c:v>2.9</c:v>
                </c:pt>
              </c:numCache>
            </c:numRef>
          </c:xVal>
          <c:yVal>
            <c:numRef>
              <c:f>'Sheet 1'!$M$96:$M$105</c:f>
              <c:numCache>
                <c:formatCode>#,##0.##########</c:formatCode>
                <c:ptCount val="10"/>
                <c:pt idx="0">
                  <c:v>0.7</c:v>
                </c:pt>
                <c:pt idx="1">
                  <c:v>0.7</c:v>
                </c:pt>
                <c:pt idx="2">
                  <c:v>0.9</c:v>
                </c:pt>
                <c:pt idx="3">
                  <c:v>1.2</c:v>
                </c:pt>
                <c:pt idx="4">
                  <c:v>1.2</c:v>
                </c:pt>
                <c:pt idx="5">
                  <c:v>1.1000000000000001</c:v>
                </c:pt>
                <c:pt idx="6">
                  <c:v>1.3</c:v>
                </c:pt>
                <c:pt idx="7">
                  <c:v>1.2</c:v>
                </c:pt>
                <c:pt idx="8">
                  <c:v>1.1000000000000001</c:v>
                </c:pt>
                <c:pt idx="9">
                  <c:v>0.9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'Sheet 1'!$B$96:$B$106</c15:f>
                <c15:dlblRangeCache>
                  <c:ptCount val="11"/>
                  <c:pt idx="0">
                    <c:v>2020-Q3</c:v>
                  </c:pt>
                  <c:pt idx="1">
                    <c:v>2020-Q4</c:v>
                  </c:pt>
                  <c:pt idx="2">
                    <c:v>2021-Q1</c:v>
                  </c:pt>
                  <c:pt idx="3">
                    <c:v>2021-Q2</c:v>
                  </c:pt>
                  <c:pt idx="4">
                    <c:v>2021-Q3</c:v>
                  </c:pt>
                  <c:pt idx="5">
                    <c:v>2021-Q4</c:v>
                  </c:pt>
                  <c:pt idx="6">
                    <c:v>2022-Q1</c:v>
                  </c:pt>
                  <c:pt idx="7">
                    <c:v>2022-Q2</c:v>
                  </c:pt>
                  <c:pt idx="8">
                    <c:v>2022-Q3</c:v>
                  </c:pt>
                  <c:pt idx="9">
                    <c:v>2022-Q4</c:v>
                  </c:pt>
                  <c:pt idx="10">
                    <c:v>2023-Q1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A-D1E8-436F-904D-0E8C57C7631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1300213855"/>
        <c:axId val="1300226815"/>
      </c:scatterChart>
      <c:valAx>
        <c:axId val="1300213855"/>
        <c:scaling>
          <c:orientation val="minMax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0226815"/>
        <c:crosses val="autoZero"/>
        <c:crossBetween val="midCat"/>
      </c:valAx>
      <c:valAx>
        <c:axId val="1300226815"/>
        <c:scaling>
          <c:orientation val="minMax"/>
          <c:min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##########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021385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EU: Employment and loans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Data!$D$5</c:f>
              <c:strCache>
                <c:ptCount val="1"/>
                <c:pt idx="0">
                  <c:v>Employment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trendline>
            <c:spPr>
              <a:ln w="19050" cap="rnd">
                <a:solidFill>
                  <a:schemeClr val="accent1"/>
                </a:solidFill>
              </a:ln>
              <a:effectLst/>
            </c:spPr>
            <c:trendlineType val="movingAvg"/>
            <c:period val="4"/>
            <c:dispRSqr val="0"/>
            <c:dispEq val="0"/>
          </c:trendline>
          <c:cat>
            <c:strRef>
              <c:f>Data!$B$6:$B$75</c:f>
              <c:strCache>
                <c:ptCount val="70"/>
                <c:pt idx="0">
                  <c:v>Q1 2005</c:v>
                </c:pt>
                <c:pt idx="1">
                  <c:v>Q2 2005</c:v>
                </c:pt>
                <c:pt idx="2">
                  <c:v>Q3 2005</c:v>
                </c:pt>
                <c:pt idx="3">
                  <c:v>Q4 2005</c:v>
                </c:pt>
                <c:pt idx="4">
                  <c:v>Q1 2006</c:v>
                </c:pt>
                <c:pt idx="5">
                  <c:v>Q2 2006</c:v>
                </c:pt>
                <c:pt idx="6">
                  <c:v>Q3 2006</c:v>
                </c:pt>
                <c:pt idx="7">
                  <c:v>Q4 2006</c:v>
                </c:pt>
                <c:pt idx="8">
                  <c:v>Q1 2007</c:v>
                </c:pt>
                <c:pt idx="9">
                  <c:v>Q2 2007</c:v>
                </c:pt>
                <c:pt idx="10">
                  <c:v>Q3 2007</c:v>
                </c:pt>
                <c:pt idx="11">
                  <c:v>Q4 2007</c:v>
                </c:pt>
                <c:pt idx="12">
                  <c:v>Q1 2008</c:v>
                </c:pt>
                <c:pt idx="13">
                  <c:v>Q2 2008</c:v>
                </c:pt>
                <c:pt idx="14">
                  <c:v>Q3 2008</c:v>
                </c:pt>
                <c:pt idx="15">
                  <c:v>Q4 2008</c:v>
                </c:pt>
                <c:pt idx="16">
                  <c:v>Q1 2009</c:v>
                </c:pt>
                <c:pt idx="17">
                  <c:v>Q2 2009</c:v>
                </c:pt>
                <c:pt idx="18">
                  <c:v>Q3 2009</c:v>
                </c:pt>
                <c:pt idx="19">
                  <c:v>Q4 2009</c:v>
                </c:pt>
                <c:pt idx="20">
                  <c:v>Q1 2010</c:v>
                </c:pt>
                <c:pt idx="21">
                  <c:v>Q2 2010</c:v>
                </c:pt>
                <c:pt idx="22">
                  <c:v>Q3 2010</c:v>
                </c:pt>
                <c:pt idx="23">
                  <c:v>Q4 2010</c:v>
                </c:pt>
                <c:pt idx="24">
                  <c:v>Q1 2011</c:v>
                </c:pt>
                <c:pt idx="25">
                  <c:v>Q2 2011</c:v>
                </c:pt>
                <c:pt idx="26">
                  <c:v>Q3 2011</c:v>
                </c:pt>
                <c:pt idx="27">
                  <c:v>Q4 2011</c:v>
                </c:pt>
                <c:pt idx="28">
                  <c:v>Q1 2012</c:v>
                </c:pt>
                <c:pt idx="29">
                  <c:v>Q2 2012</c:v>
                </c:pt>
                <c:pt idx="30">
                  <c:v>Q3 2012</c:v>
                </c:pt>
                <c:pt idx="31">
                  <c:v>Q4 2012</c:v>
                </c:pt>
                <c:pt idx="32">
                  <c:v>Q1 2013</c:v>
                </c:pt>
                <c:pt idx="33">
                  <c:v>Q2 2013</c:v>
                </c:pt>
                <c:pt idx="34">
                  <c:v>Q3 2013</c:v>
                </c:pt>
                <c:pt idx="35">
                  <c:v>Q4 2013</c:v>
                </c:pt>
                <c:pt idx="36">
                  <c:v>Q1 2014</c:v>
                </c:pt>
                <c:pt idx="37">
                  <c:v>Q2 2014</c:v>
                </c:pt>
                <c:pt idx="38">
                  <c:v>Q3 2014</c:v>
                </c:pt>
                <c:pt idx="39">
                  <c:v>Q4 2014</c:v>
                </c:pt>
                <c:pt idx="40">
                  <c:v>Q1 2015</c:v>
                </c:pt>
                <c:pt idx="41">
                  <c:v>Q2 2015</c:v>
                </c:pt>
                <c:pt idx="42">
                  <c:v>Q3 2015</c:v>
                </c:pt>
                <c:pt idx="43">
                  <c:v>Q4 2015</c:v>
                </c:pt>
                <c:pt idx="44">
                  <c:v>Q1 2016</c:v>
                </c:pt>
                <c:pt idx="45">
                  <c:v>Q2 2016</c:v>
                </c:pt>
                <c:pt idx="46">
                  <c:v>Q3 2016</c:v>
                </c:pt>
                <c:pt idx="47">
                  <c:v>Q4 2016</c:v>
                </c:pt>
                <c:pt idx="48">
                  <c:v>Q1 2017</c:v>
                </c:pt>
                <c:pt idx="49">
                  <c:v>Q2 2017</c:v>
                </c:pt>
                <c:pt idx="50">
                  <c:v>Q3 2017</c:v>
                </c:pt>
                <c:pt idx="51">
                  <c:v>Q4 2017</c:v>
                </c:pt>
                <c:pt idx="52">
                  <c:v>Q1 2018</c:v>
                </c:pt>
                <c:pt idx="53">
                  <c:v>Q2 2018</c:v>
                </c:pt>
                <c:pt idx="54">
                  <c:v>Q3 2018</c:v>
                </c:pt>
                <c:pt idx="55">
                  <c:v>Q4 2018</c:v>
                </c:pt>
                <c:pt idx="56">
                  <c:v>Q1 2019</c:v>
                </c:pt>
                <c:pt idx="57">
                  <c:v>Q2 2019</c:v>
                </c:pt>
                <c:pt idx="58">
                  <c:v>Q3 2019</c:v>
                </c:pt>
                <c:pt idx="59">
                  <c:v>Q4 2019</c:v>
                </c:pt>
                <c:pt idx="60">
                  <c:v>Q1 2020</c:v>
                </c:pt>
                <c:pt idx="61">
                  <c:v>Q2 2020</c:v>
                </c:pt>
                <c:pt idx="62">
                  <c:v>Q3 2020</c:v>
                </c:pt>
                <c:pt idx="63">
                  <c:v>Q4 2020</c:v>
                </c:pt>
                <c:pt idx="64">
                  <c:v>Q1 2021</c:v>
                </c:pt>
                <c:pt idx="65">
                  <c:v>Q2 2021</c:v>
                </c:pt>
                <c:pt idx="66">
                  <c:v>Q3 2021</c:v>
                </c:pt>
                <c:pt idx="67">
                  <c:v>Q4 2021</c:v>
                </c:pt>
                <c:pt idx="68">
                  <c:v>Q1 2022</c:v>
                </c:pt>
                <c:pt idx="69">
                  <c:v>Q2 2022</c:v>
                </c:pt>
              </c:strCache>
            </c:strRef>
          </c:cat>
          <c:val>
            <c:numRef>
              <c:f>Data!$D$6:$D$75</c:f>
              <c:numCache>
                <c:formatCode>General</c:formatCode>
                <c:ptCount val="70"/>
                <c:pt idx="0">
                  <c:v>177680800</c:v>
                </c:pt>
                <c:pt idx="1">
                  <c:v>180087600</c:v>
                </c:pt>
                <c:pt idx="2">
                  <c:v>181498400</c:v>
                </c:pt>
                <c:pt idx="3">
                  <c:v>181225400</c:v>
                </c:pt>
                <c:pt idx="4">
                  <c:v>180673700</c:v>
                </c:pt>
                <c:pt idx="5">
                  <c:v>183732000</c:v>
                </c:pt>
                <c:pt idx="6">
                  <c:v>185744600</c:v>
                </c:pt>
                <c:pt idx="7">
                  <c:v>185196000</c:v>
                </c:pt>
                <c:pt idx="8">
                  <c:v>184524700</c:v>
                </c:pt>
                <c:pt idx="9">
                  <c:v>187635700</c:v>
                </c:pt>
                <c:pt idx="10">
                  <c:v>189747400</c:v>
                </c:pt>
                <c:pt idx="11">
                  <c:v>189022800</c:v>
                </c:pt>
                <c:pt idx="12">
                  <c:v>188029600</c:v>
                </c:pt>
                <c:pt idx="13">
                  <c:v>190042000</c:v>
                </c:pt>
                <c:pt idx="14">
                  <c:v>191648700</c:v>
                </c:pt>
                <c:pt idx="15">
                  <c:v>189826700</c:v>
                </c:pt>
                <c:pt idx="16">
                  <c:v>186038100</c:v>
                </c:pt>
                <c:pt idx="17">
                  <c:v>186971800</c:v>
                </c:pt>
                <c:pt idx="18">
                  <c:v>186947000</c:v>
                </c:pt>
                <c:pt idx="19">
                  <c:v>185751200</c:v>
                </c:pt>
                <c:pt idx="20">
                  <c:v>181884800</c:v>
                </c:pt>
                <c:pt idx="21">
                  <c:v>184043800</c:v>
                </c:pt>
                <c:pt idx="22">
                  <c:v>184954200</c:v>
                </c:pt>
                <c:pt idx="23">
                  <c:v>183932600</c:v>
                </c:pt>
                <c:pt idx="24">
                  <c:v>182055900</c:v>
                </c:pt>
                <c:pt idx="25">
                  <c:v>184227600</c:v>
                </c:pt>
                <c:pt idx="26">
                  <c:v>184723900</c:v>
                </c:pt>
                <c:pt idx="27">
                  <c:v>183433200</c:v>
                </c:pt>
                <c:pt idx="28">
                  <c:v>181151100</c:v>
                </c:pt>
                <c:pt idx="29">
                  <c:v>183163000</c:v>
                </c:pt>
                <c:pt idx="30">
                  <c:v>184041800</c:v>
                </c:pt>
                <c:pt idx="31">
                  <c:v>182396500</c:v>
                </c:pt>
                <c:pt idx="32">
                  <c:v>179817900</c:v>
                </c:pt>
                <c:pt idx="33">
                  <c:v>182193200</c:v>
                </c:pt>
                <c:pt idx="34">
                  <c:v>183181200</c:v>
                </c:pt>
                <c:pt idx="35">
                  <c:v>182265500</c:v>
                </c:pt>
                <c:pt idx="36">
                  <c:v>181489300</c:v>
                </c:pt>
                <c:pt idx="37">
                  <c:v>183875700</c:v>
                </c:pt>
                <c:pt idx="38">
                  <c:v>185437700</c:v>
                </c:pt>
                <c:pt idx="39">
                  <c:v>184660800</c:v>
                </c:pt>
                <c:pt idx="40">
                  <c:v>183246200</c:v>
                </c:pt>
                <c:pt idx="41">
                  <c:v>185593100</c:v>
                </c:pt>
                <c:pt idx="42">
                  <c:v>187300900</c:v>
                </c:pt>
                <c:pt idx="43">
                  <c:v>186884100</c:v>
                </c:pt>
                <c:pt idx="44">
                  <c:v>186093600</c:v>
                </c:pt>
                <c:pt idx="45">
                  <c:v>188487100</c:v>
                </c:pt>
                <c:pt idx="46">
                  <c:v>189920000</c:v>
                </c:pt>
                <c:pt idx="47">
                  <c:v>189331400</c:v>
                </c:pt>
                <c:pt idx="48">
                  <c:v>188330100</c:v>
                </c:pt>
                <c:pt idx="49">
                  <c:v>191281000</c:v>
                </c:pt>
                <c:pt idx="50">
                  <c:v>192759000</c:v>
                </c:pt>
                <c:pt idx="51">
                  <c:v>191981700</c:v>
                </c:pt>
                <c:pt idx="52">
                  <c:v>190845400</c:v>
                </c:pt>
                <c:pt idx="53">
                  <c:v>193300700</c:v>
                </c:pt>
                <c:pt idx="54">
                  <c:v>194662800</c:v>
                </c:pt>
                <c:pt idx="55">
                  <c:v>193738000</c:v>
                </c:pt>
                <c:pt idx="56">
                  <c:v>192896200</c:v>
                </c:pt>
                <c:pt idx="57">
                  <c:v>194927100</c:v>
                </c:pt>
                <c:pt idx="58">
                  <c:v>195748500</c:v>
                </c:pt>
                <c:pt idx="59">
                  <c:v>195790900</c:v>
                </c:pt>
                <c:pt idx="60">
                  <c:v>192950800</c:v>
                </c:pt>
                <c:pt idx="61">
                  <c:v>189753300</c:v>
                </c:pt>
                <c:pt idx="62">
                  <c:v>191964700</c:v>
                </c:pt>
                <c:pt idx="63">
                  <c:v>192359500</c:v>
                </c:pt>
                <c:pt idx="64">
                  <c:v>188680000</c:v>
                </c:pt>
                <c:pt idx="65">
                  <c:v>192346600</c:v>
                </c:pt>
                <c:pt idx="66">
                  <c:v>195337400</c:v>
                </c:pt>
                <c:pt idx="67">
                  <c:v>195489800</c:v>
                </c:pt>
                <c:pt idx="68">
                  <c:v>195011900</c:v>
                </c:pt>
                <c:pt idx="69">
                  <c:v>197616100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B2-4F69-A29B-5885238DC5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0236415"/>
        <c:axId val="1300237375"/>
      </c:barChart>
      <c:lineChart>
        <c:grouping val="standard"/>
        <c:varyColors val="0"/>
        <c:ser>
          <c:idx val="1"/>
          <c:order val="1"/>
          <c:tx>
            <c:v>Loans</c:v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trendline>
            <c:spPr>
              <a:ln w="19050" cap="rnd">
                <a:solidFill>
                  <a:schemeClr val="accent2"/>
                </a:solidFill>
              </a:ln>
              <a:effectLst/>
            </c:spPr>
            <c:trendlineType val="movingAvg"/>
            <c:period val="4"/>
            <c:dispRSqr val="0"/>
            <c:dispEq val="0"/>
          </c:trendline>
          <c:val>
            <c:numRef>
              <c:f>Data!$E$6:$E$75</c:f>
              <c:numCache>
                <c:formatCode>0</c:formatCode>
                <c:ptCount val="70"/>
                <c:pt idx="0">
                  <c:v>3215280</c:v>
                </c:pt>
                <c:pt idx="1">
                  <c:v>3287073</c:v>
                </c:pt>
                <c:pt idx="2">
                  <c:v>3348323</c:v>
                </c:pt>
                <c:pt idx="3">
                  <c:v>3422269</c:v>
                </c:pt>
                <c:pt idx="4" formatCode="General">
                  <c:v>3544613</c:v>
                </c:pt>
                <c:pt idx="5" formatCode="General">
                  <c:v>3643722</c:v>
                </c:pt>
                <c:pt idx="6" formatCode="General">
                  <c:v>3756321</c:v>
                </c:pt>
                <c:pt idx="7" formatCode="General">
                  <c:v>3859024</c:v>
                </c:pt>
                <c:pt idx="8" formatCode="General">
                  <c:v>3983927</c:v>
                </c:pt>
                <c:pt idx="9" formatCode="General">
                  <c:v>4120945</c:v>
                </c:pt>
                <c:pt idx="10" formatCode="General">
                  <c:v>4265670</c:v>
                </c:pt>
                <c:pt idx="11" formatCode="General">
                  <c:v>4420926</c:v>
                </c:pt>
                <c:pt idx="12" formatCode="General">
                  <c:v>4585291</c:v>
                </c:pt>
                <c:pt idx="13" formatCode="General">
                  <c:v>4697559</c:v>
                </c:pt>
                <c:pt idx="14" formatCode="General">
                  <c:v>4807014</c:v>
                </c:pt>
                <c:pt idx="15" formatCode="General">
                  <c:v>4880148</c:v>
                </c:pt>
                <c:pt idx="16" formatCode="General">
                  <c:v>4903813</c:v>
                </c:pt>
                <c:pt idx="17" formatCode="General">
                  <c:v>4852793</c:v>
                </c:pt>
                <c:pt idx="18" formatCode="General">
                  <c:v>4805553</c:v>
                </c:pt>
                <c:pt idx="19" formatCode="General">
                  <c:v>4767097</c:v>
                </c:pt>
                <c:pt idx="20" formatCode="General">
                  <c:v>4752186</c:v>
                </c:pt>
                <c:pt idx="21" formatCode="General">
                  <c:v>4752934</c:v>
                </c:pt>
                <c:pt idx="22" formatCode="General">
                  <c:v>4757039</c:v>
                </c:pt>
                <c:pt idx="23" formatCode="General">
                  <c:v>4742544</c:v>
                </c:pt>
                <c:pt idx="24" formatCode="General">
                  <c:v>4767669</c:v>
                </c:pt>
                <c:pt idx="25" formatCode="General">
                  <c:v>4791186</c:v>
                </c:pt>
                <c:pt idx="26" formatCode="General">
                  <c:v>4816590</c:v>
                </c:pt>
                <c:pt idx="27" formatCode="General">
                  <c:v>4790753</c:v>
                </c:pt>
                <c:pt idx="28" formatCode="General">
                  <c:v>4758536</c:v>
                </c:pt>
                <c:pt idx="29" formatCode="General">
                  <c:v>4751188</c:v>
                </c:pt>
                <c:pt idx="30" formatCode="General">
                  <c:v>4716038</c:v>
                </c:pt>
                <c:pt idx="31" formatCode="General">
                  <c:v>4637824</c:v>
                </c:pt>
                <c:pt idx="32" formatCode="General">
                  <c:v>4602160</c:v>
                </c:pt>
                <c:pt idx="33" formatCode="General">
                  <c:v>4534731</c:v>
                </c:pt>
                <c:pt idx="34" formatCode="General">
                  <c:v>4493798</c:v>
                </c:pt>
                <c:pt idx="35" formatCode="General">
                  <c:v>4450280</c:v>
                </c:pt>
                <c:pt idx="36" formatCode="General">
                  <c:v>4427171</c:v>
                </c:pt>
                <c:pt idx="37" formatCode="General">
                  <c:v>4404423</c:v>
                </c:pt>
                <c:pt idx="38" formatCode="General">
                  <c:v>4390227</c:v>
                </c:pt>
                <c:pt idx="39" formatCode="General">
                  <c:v>4263262</c:v>
                </c:pt>
                <c:pt idx="40" formatCode="General">
                  <c:v>4278074</c:v>
                </c:pt>
                <c:pt idx="41" formatCode="General">
                  <c:v>4269522</c:v>
                </c:pt>
                <c:pt idx="42" formatCode="General">
                  <c:v>4263938</c:v>
                </c:pt>
                <c:pt idx="43" formatCode="General">
                  <c:v>4267343</c:v>
                </c:pt>
                <c:pt idx="44" formatCode="General">
                  <c:v>4270671</c:v>
                </c:pt>
                <c:pt idx="45" formatCode="General">
                  <c:v>4292010</c:v>
                </c:pt>
                <c:pt idx="46" formatCode="General">
                  <c:v>4297834</c:v>
                </c:pt>
                <c:pt idx="47" formatCode="General">
                  <c:v>4309445</c:v>
                </c:pt>
                <c:pt idx="48" formatCode="General">
                  <c:v>4332144</c:v>
                </c:pt>
                <c:pt idx="49" formatCode="General">
                  <c:v>4315347</c:v>
                </c:pt>
                <c:pt idx="50" formatCode="General">
                  <c:v>4328300</c:v>
                </c:pt>
                <c:pt idx="51" formatCode="General">
                  <c:v>4359638</c:v>
                </c:pt>
                <c:pt idx="52" formatCode="General">
                  <c:v>4379697</c:v>
                </c:pt>
                <c:pt idx="53" formatCode="General">
                  <c:v>4422722</c:v>
                </c:pt>
                <c:pt idx="54" formatCode="General">
                  <c:v>4459675</c:v>
                </c:pt>
                <c:pt idx="55" formatCode="General">
                  <c:v>4487971</c:v>
                </c:pt>
                <c:pt idx="56" formatCode="General">
                  <c:v>4510822</c:v>
                </c:pt>
                <c:pt idx="57" formatCode="General">
                  <c:v>4557272</c:v>
                </c:pt>
                <c:pt idx="58" formatCode="General">
                  <c:v>4584843</c:v>
                </c:pt>
                <c:pt idx="59" formatCode="General">
                  <c:v>4575790</c:v>
                </c:pt>
                <c:pt idx="60" formatCode="General">
                  <c:v>4702823</c:v>
                </c:pt>
                <c:pt idx="61" formatCode="General">
                  <c:v>4831153</c:v>
                </c:pt>
                <c:pt idx="62" formatCode="General">
                  <c:v>4846980</c:v>
                </c:pt>
                <c:pt idx="63" formatCode="General">
                  <c:v>4828685</c:v>
                </c:pt>
                <c:pt idx="64" formatCode="General">
                  <c:v>4881120</c:v>
                </c:pt>
                <c:pt idx="65" formatCode="General">
                  <c:v>4852971</c:v>
                </c:pt>
                <c:pt idx="66" formatCode="General">
                  <c:v>4885987</c:v>
                </c:pt>
                <c:pt idx="67" formatCode="General">
                  <c:v>4993147</c:v>
                </c:pt>
                <c:pt idx="68" formatCode="General">
                  <c:v>4890221</c:v>
                </c:pt>
                <c:pt idx="69" formatCode="General">
                  <c:v>4995647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AB2-4F69-A29B-5885238DC5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96370655"/>
        <c:axId val="1296369695"/>
      </c:lineChart>
      <c:catAx>
        <c:axId val="130023641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Loans to non-financial corporate sector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0237375"/>
        <c:crosses val="autoZero"/>
        <c:auto val="1"/>
        <c:lblAlgn val="ctr"/>
        <c:lblOffset val="100"/>
        <c:noMultiLvlLbl val="0"/>
      </c:catAx>
      <c:valAx>
        <c:axId val="1300237375"/>
        <c:scaling>
          <c:orientation val="minMax"/>
          <c:min val="175000000.0000000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Employment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0236415"/>
        <c:crosses val="autoZero"/>
        <c:crossBetween val="between"/>
      </c:valAx>
      <c:valAx>
        <c:axId val="1296369695"/>
        <c:scaling>
          <c:orientation val="minMax"/>
          <c:min val="3200000"/>
        </c:scaling>
        <c:delete val="0"/>
        <c:axPos val="r"/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6370655"/>
        <c:crosses val="max"/>
        <c:crossBetween val="between"/>
      </c:valAx>
      <c:catAx>
        <c:axId val="1296370655"/>
        <c:scaling>
          <c:orientation val="minMax"/>
        </c:scaling>
        <c:delete val="1"/>
        <c:axPos val="b"/>
        <c:majorTickMark val="out"/>
        <c:minorTickMark val="none"/>
        <c:tickLblPos val="nextTo"/>
        <c:crossAx val="129636969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Data!$J$5</c:f>
              <c:strCache>
                <c:ptCount val="1"/>
                <c:pt idx="0">
                  <c:v>AvgLoans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Data!$B$6:$B$75</c:f>
              <c:strCache>
                <c:ptCount val="70"/>
                <c:pt idx="0">
                  <c:v>Q1 2005</c:v>
                </c:pt>
                <c:pt idx="1">
                  <c:v>Q2 2005</c:v>
                </c:pt>
                <c:pt idx="2">
                  <c:v>Q3 2005</c:v>
                </c:pt>
                <c:pt idx="3">
                  <c:v>Q4 2005</c:v>
                </c:pt>
                <c:pt idx="4">
                  <c:v>Q1 2006</c:v>
                </c:pt>
                <c:pt idx="5">
                  <c:v>Q2 2006</c:v>
                </c:pt>
                <c:pt idx="6">
                  <c:v>Q3 2006</c:v>
                </c:pt>
                <c:pt idx="7">
                  <c:v>Q4 2006</c:v>
                </c:pt>
                <c:pt idx="8">
                  <c:v>Q1 2007</c:v>
                </c:pt>
                <c:pt idx="9">
                  <c:v>Q2 2007</c:v>
                </c:pt>
                <c:pt idx="10">
                  <c:v>Q3 2007</c:v>
                </c:pt>
                <c:pt idx="11">
                  <c:v>Q4 2007</c:v>
                </c:pt>
                <c:pt idx="12">
                  <c:v>Q1 2008</c:v>
                </c:pt>
                <c:pt idx="13">
                  <c:v>Q2 2008</c:v>
                </c:pt>
                <c:pt idx="14">
                  <c:v>Q3 2008</c:v>
                </c:pt>
                <c:pt idx="15">
                  <c:v>Q4 2008</c:v>
                </c:pt>
                <c:pt idx="16">
                  <c:v>Q1 2009</c:v>
                </c:pt>
                <c:pt idx="17">
                  <c:v>Q2 2009</c:v>
                </c:pt>
                <c:pt idx="18">
                  <c:v>Q3 2009</c:v>
                </c:pt>
                <c:pt idx="19">
                  <c:v>Q4 2009</c:v>
                </c:pt>
                <c:pt idx="20">
                  <c:v>Q1 2010</c:v>
                </c:pt>
                <c:pt idx="21">
                  <c:v>Q2 2010</c:v>
                </c:pt>
                <c:pt idx="22">
                  <c:v>Q3 2010</c:v>
                </c:pt>
                <c:pt idx="23">
                  <c:v>Q4 2010</c:v>
                </c:pt>
                <c:pt idx="24">
                  <c:v>Q1 2011</c:v>
                </c:pt>
                <c:pt idx="25">
                  <c:v>Q2 2011</c:v>
                </c:pt>
                <c:pt idx="26">
                  <c:v>Q3 2011</c:v>
                </c:pt>
                <c:pt idx="27">
                  <c:v>Q4 2011</c:v>
                </c:pt>
                <c:pt idx="28">
                  <c:v>Q1 2012</c:v>
                </c:pt>
                <c:pt idx="29">
                  <c:v>Q2 2012</c:v>
                </c:pt>
                <c:pt idx="30">
                  <c:v>Q3 2012</c:v>
                </c:pt>
                <c:pt idx="31">
                  <c:v>Q4 2012</c:v>
                </c:pt>
                <c:pt idx="32">
                  <c:v>Q1 2013</c:v>
                </c:pt>
                <c:pt idx="33">
                  <c:v>Q2 2013</c:v>
                </c:pt>
                <c:pt idx="34">
                  <c:v>Q3 2013</c:v>
                </c:pt>
                <c:pt idx="35">
                  <c:v>Q4 2013</c:v>
                </c:pt>
                <c:pt idx="36">
                  <c:v>Q1 2014</c:v>
                </c:pt>
                <c:pt idx="37">
                  <c:v>Q2 2014</c:v>
                </c:pt>
                <c:pt idx="38">
                  <c:v>Q3 2014</c:v>
                </c:pt>
                <c:pt idx="39">
                  <c:v>Q4 2014</c:v>
                </c:pt>
                <c:pt idx="40">
                  <c:v>Q1 2015</c:v>
                </c:pt>
                <c:pt idx="41">
                  <c:v>Q2 2015</c:v>
                </c:pt>
                <c:pt idx="42">
                  <c:v>Q3 2015</c:v>
                </c:pt>
                <c:pt idx="43">
                  <c:v>Q4 2015</c:v>
                </c:pt>
                <c:pt idx="44">
                  <c:v>Q1 2016</c:v>
                </c:pt>
                <c:pt idx="45">
                  <c:v>Q2 2016</c:v>
                </c:pt>
                <c:pt idx="46">
                  <c:v>Q3 2016</c:v>
                </c:pt>
                <c:pt idx="47">
                  <c:v>Q4 2016</c:v>
                </c:pt>
                <c:pt idx="48">
                  <c:v>Q1 2017</c:v>
                </c:pt>
                <c:pt idx="49">
                  <c:v>Q2 2017</c:v>
                </c:pt>
                <c:pt idx="50">
                  <c:v>Q3 2017</c:v>
                </c:pt>
                <c:pt idx="51">
                  <c:v>Q4 2017</c:v>
                </c:pt>
                <c:pt idx="52">
                  <c:v>Q1 2018</c:v>
                </c:pt>
                <c:pt idx="53">
                  <c:v>Q2 2018</c:v>
                </c:pt>
                <c:pt idx="54">
                  <c:v>Q3 2018</c:v>
                </c:pt>
                <c:pt idx="55">
                  <c:v>Q4 2018</c:v>
                </c:pt>
                <c:pt idx="56">
                  <c:v>Q1 2019</c:v>
                </c:pt>
                <c:pt idx="57">
                  <c:v>Q2 2019</c:v>
                </c:pt>
                <c:pt idx="58">
                  <c:v>Q3 2019</c:v>
                </c:pt>
                <c:pt idx="59">
                  <c:v>Q4 2019</c:v>
                </c:pt>
                <c:pt idx="60">
                  <c:v>Q1 2020</c:v>
                </c:pt>
                <c:pt idx="61">
                  <c:v>Q2 2020</c:v>
                </c:pt>
                <c:pt idx="62">
                  <c:v>Q3 2020</c:v>
                </c:pt>
                <c:pt idx="63">
                  <c:v>Q4 2020</c:v>
                </c:pt>
                <c:pt idx="64">
                  <c:v>Q1 2021</c:v>
                </c:pt>
                <c:pt idx="65">
                  <c:v>Q2 2021</c:v>
                </c:pt>
                <c:pt idx="66">
                  <c:v>Q3 2021</c:v>
                </c:pt>
                <c:pt idx="67">
                  <c:v>Q4 2021</c:v>
                </c:pt>
                <c:pt idx="68">
                  <c:v>Q1 2022</c:v>
                </c:pt>
                <c:pt idx="69">
                  <c:v>Q2 2022</c:v>
                </c:pt>
              </c:strCache>
            </c:strRef>
          </c:cat>
          <c:val>
            <c:numRef>
              <c:f>Data!$J$6:$J$75</c:f>
              <c:numCache>
                <c:formatCode>General</c:formatCode>
                <c:ptCount val="70"/>
                <c:pt idx="2" formatCode="_-* #,##0.000_-;\-* #,##0.000_-;_-* &quot;-&quot;??_-;_-@_-">
                  <c:v>6.5162851647515465</c:v>
                </c:pt>
                <c:pt idx="3" formatCode="_-* #,##0.000_-;\-* #,##0.000_-;_-* &quot;-&quot;??_-;_-@_-">
                  <c:v>6.5253169461634011</c:v>
                </c:pt>
                <c:pt idx="4" formatCode="_-* #,##0.000_-;\-* #,##0.000_-;_-* &quot;-&quot;??_-;_-@_-">
                  <c:v>6.5362367717796781</c:v>
                </c:pt>
                <c:pt idx="5" formatCode="_-* #,##0.000_-;\-* #,##0.000_-;_-* &quot;-&quot;??_-;_-@_-">
                  <c:v>6.5484760680199159</c:v>
                </c:pt>
                <c:pt idx="6" formatCode="_-* #,##0.000_-;\-* #,##0.000_-;_-* &quot;-&quot;??_-;_-@_-">
                  <c:v>6.5619589196570232</c:v>
                </c:pt>
                <c:pt idx="7" formatCode="_-* #,##0.000_-;\-* #,##0.000_-;_-* &quot;-&quot;??_-;_-@_-">
                  <c:v>6.5742618041902503</c:v>
                </c:pt>
                <c:pt idx="8" formatCode="_-* #,##0.000_-;\-* #,##0.000_-;_-* &quot;-&quot;??_-;_-@_-">
                  <c:v>6.587183849914255</c:v>
                </c:pt>
                <c:pt idx="9" formatCode="_-* #,##0.000_-;\-* #,##0.000_-;_-* &quot;-&quot;??_-;_-@_-">
                  <c:v>6.6005952232617302</c:v>
                </c:pt>
                <c:pt idx="10" formatCode="_-* #,##0.000_-;\-* #,##0.000_-;_-* &quot;-&quot;??_-;_-@_-">
                  <c:v>6.6150984816155827</c:v>
                </c:pt>
                <c:pt idx="11" formatCode="_-* #,##0.000_-;\-* #,##0.000_-;_-* &quot;-&quot;??_-;_-@_-">
                  <c:v>6.6301657727897352</c:v>
                </c:pt>
                <c:pt idx="12" formatCode="_-* #,##0.000_-;\-* #,##0.000_-;_-* &quot;-&quot;??_-;_-@_-">
                  <c:v>6.6456224676522089</c:v>
                </c:pt>
                <c:pt idx="13" formatCode="_-* #,##0.000_-;\-* #,##0.000_-;_-* &quot;-&quot;??_-;_-@_-">
                  <c:v>6.6595841305924308</c:v>
                </c:pt>
                <c:pt idx="14" formatCode="_-* #,##0.000_-;\-* #,##0.000_-;_-* &quot;-&quot;??_-;_-@_-">
                  <c:v>6.6717048444185574</c:v>
                </c:pt>
                <c:pt idx="15" formatCode="_-* #,##0.000_-;\-* #,##0.000_-;_-* &quot;-&quot;??_-;_-@_-">
                  <c:v>6.6807268744750274</c:v>
                </c:pt>
                <c:pt idx="16" formatCode="_-* #,##0.000_-;\-* #,##0.000_-;_-* &quot;-&quot;??_-;_-@_-">
                  <c:v>6.6869474268738207</c:v>
                </c:pt>
                <c:pt idx="17" formatCode="_-* #,##0.000_-;\-* #,##0.000_-;_-* &quot;-&quot;??_-;_-@_-">
                  <c:v>6.6883195533860027</c:v>
                </c:pt>
                <c:pt idx="18" formatCode="_-* #,##0.000_-;\-* #,##0.000_-;_-* &quot;-&quot;??_-;_-@_-">
                  <c:v>6.6860896795120297</c:v>
                </c:pt>
                <c:pt idx="19" formatCode="_-* #,##0.000_-;\-* #,##0.000_-;_-* &quot;-&quot;??_-;_-@_-">
                  <c:v>6.6819963756260625</c:v>
                </c:pt>
                <c:pt idx="20" formatCode="_-* #,##0.000_-;\-* #,##0.000_-;_-* &quot;-&quot;??_-;_-@_-">
                  <c:v>6.6789635969692682</c:v>
                </c:pt>
                <c:pt idx="21" formatCode="_-* #,##0.000_-;\-* #,##0.000_-;_-* &quot;-&quot;??_-;_-@_-">
                  <c:v>6.677369734384933</c:v>
                </c:pt>
                <c:pt idx="22" formatCode="_-* #,##0.000_-;\-* #,##0.000_-;_-* &quot;-&quot;??_-;_-@_-">
                  <c:v>6.6770639753797525</c:v>
                </c:pt>
                <c:pt idx="23" formatCode="_-* #,##0.000_-;\-* #,##0.000_-;_-* &quot;-&quot;??_-;_-@_-">
                  <c:v>6.676769954813679</c:v>
                </c:pt>
                <c:pt idx="24" formatCode="_-* #,##0.000_-;\-* #,##0.000_-;_-* &quot;-&quot;??_-;_-@_-">
                  <c:v>6.6772180590846952</c:v>
                </c:pt>
                <c:pt idx="25" formatCode="_-* #,##0.000_-;\-* #,##0.000_-;_-* &quot;-&quot;??_-;_-@_-">
                  <c:v>6.6782534987883819</c:v>
                </c:pt>
                <c:pt idx="26" formatCode="_-* #,##0.000_-;\-* #,##0.000_-;_-* &quot;-&quot;??_-;_-@_-">
                  <c:v>6.6804962690649603</c:v>
                </c:pt>
                <c:pt idx="27" formatCode="_-* #,##0.000_-;\-* #,##0.000_-;_-* &quot;-&quot;??_-;_-@_-">
                  <c:v>6.681195496985695</c:v>
                </c:pt>
                <c:pt idx="28" formatCode="_-* #,##0.000_-;\-* #,##0.000_-;_-* &quot;-&quot;??_-;_-@_-">
                  <c:v>6.6802056063840363</c:v>
                </c:pt>
                <c:pt idx="29" formatCode="_-* #,##0.000_-;\-* #,##0.000_-;_-* &quot;-&quot;??_-;_-@_-">
                  <c:v>6.6782264516198779</c:v>
                </c:pt>
                <c:pt idx="30" formatCode="_-* #,##0.000_-;\-* #,##0.000_-;_-* &quot;-&quot;??_-;_-@_-">
                  <c:v>6.6759509568144679</c:v>
                </c:pt>
                <c:pt idx="31" formatCode="_-* #,##0.000_-;\-* #,##0.000_-;_-* &quot;-&quot;??_-;_-@_-">
                  <c:v>6.6722312582798535</c:v>
                </c:pt>
                <c:pt idx="32" formatCode="_-* #,##0.000_-;\-* #,##0.000_-;_-* &quot;-&quot;??_-;_-@_-">
                  <c:v>6.6676177576200404</c:v>
                </c:pt>
                <c:pt idx="33" formatCode="_-* #,##0.000_-;\-* #,##0.000_-;_-* &quot;-&quot;??_-;_-@_-">
                  <c:v>6.6619425022939138</c:v>
                </c:pt>
                <c:pt idx="34" formatCode="_-* #,##0.000_-;\-* #,##0.000_-;_-* &quot;-&quot;??_-;_-@_-">
                  <c:v>6.6573755966182118</c:v>
                </c:pt>
                <c:pt idx="35" formatCode="_-* #,##0.000_-;\-* #,##0.000_-;_-* &quot;-&quot;??_-;_-@_-">
                  <c:v>6.6525174709900057</c:v>
                </c:pt>
                <c:pt idx="36" formatCode="_-* #,##0.000_-;\-* #,##0.000_-;_-* &quot;-&quot;??_-;_-@_-">
                  <c:v>6.6490423933711424</c:v>
                </c:pt>
                <c:pt idx="37" formatCode="_-* #,##0.000_-;\-* #,##0.000_-;_-* &quot;-&quot;??_-;_-@_-">
                  <c:v>6.646134218453736</c:v>
                </c:pt>
                <c:pt idx="38" formatCode="_-* #,##0.000_-;\-* #,##0.000_-;_-* &quot;-&quot;??_-;_-@_-">
                  <c:v>6.6441674317307262</c:v>
                </c:pt>
                <c:pt idx="39" formatCode="_-* #,##0.000_-;\-* #,##0.000_-;_-* &quot;-&quot;??_-;_-@_-">
                  <c:v>6.6387060071247737</c:v>
                </c:pt>
                <c:pt idx="40" formatCode="_-* #,##0.000_-;\-* #,##0.000_-;_-* &quot;-&quot;??_-;_-@_-">
                  <c:v>6.6344924306725828</c:v>
                </c:pt>
                <c:pt idx="41" formatCode="_-* #,##0.000_-;\-* #,##0.000_-;_-* &quot;-&quot;??_-;_-@_-">
                  <c:v>6.6304565238009436</c:v>
                </c:pt>
                <c:pt idx="42" formatCode="_-* #,##0.000_-;\-* #,##0.000_-;_-* &quot;-&quot;??_-;_-@_-">
                  <c:v>6.6304794764755526</c:v>
                </c:pt>
                <c:pt idx="43" formatCode="_-* #,##0.000_-;\-* #,##0.000_-;_-* &quot;-&quot;??_-;_-@_-">
                  <c:v>6.630115896283189</c:v>
                </c:pt>
                <c:pt idx="44" formatCode="_-* #,##0.000_-;\-* #,##0.000_-;_-* &quot;-&quot;??_-;_-@_-">
                  <c:v>6.6301548496856642</c:v>
                </c:pt>
                <c:pt idx="45" formatCode="_-* #,##0.000_-;\-* #,##0.000_-;_-* &quot;-&quot;??_-;_-@_-">
                  <c:v>6.6311047976784225</c:v>
                </c:pt>
                <c:pt idx="46" formatCode="_-* #,##0.000_-;\-* #,##0.000_-;_-* &quot;-&quot;??_-;_-@_-">
                  <c:v>6.6321354927814697</c:v>
                </c:pt>
                <c:pt idx="47" formatCode="_-* #,##0.000_-;\-* #,##0.000_-;_-* &quot;-&quot;??_-;_-@_-">
                  <c:v>6.633443901577869</c:v>
                </c:pt>
                <c:pt idx="48" formatCode="_-* #,##0.000_-;\-* #,##0.000_-;_-* &quot;-&quot;??_-;_-@_-">
                  <c:v>6.6347912878887243</c:v>
                </c:pt>
                <c:pt idx="49" formatCode="_-* #,##0.000_-;\-* #,##0.000_-;_-* &quot;-&quot;??_-;_-@_-">
                  <c:v>6.6353799832648734</c:v>
                </c:pt>
                <c:pt idx="50" formatCode="_-* #,##0.000_-;\-* #,##0.000_-;_-* &quot;-&quot;??_-;_-@_-">
                  <c:v>6.6360119873710586</c:v>
                </c:pt>
                <c:pt idx="51" formatCode="_-* #,##0.000_-;\-* #,##0.000_-;_-* &quot;-&quot;??_-;_-@_-">
                  <c:v>6.636927835798228</c:v>
                </c:pt>
                <c:pt idx="52" formatCode="_-* #,##0.000_-;\-* #,##0.000_-;_-* &quot;-&quot;??_-;_-@_-">
                  <c:v>6.6390706166096303</c:v>
                </c:pt>
                <c:pt idx="53" formatCode="_-* #,##0.000_-;\-* #,##0.000_-;_-* &quot;-&quot;??_-;_-@_-">
                  <c:v>6.642194712288906</c:v>
                </c:pt>
                <c:pt idx="54" formatCode="_-* #,##0.000_-;\-* #,##0.000_-;_-* &quot;-&quot;??_-;_-@_-">
                  <c:v>6.6454789726765995</c:v>
                </c:pt>
                <c:pt idx="55" formatCode="_-* #,##0.000_-;\-* #,##0.000_-;_-* &quot;-&quot;??_-;_-@_-">
                  <c:v>6.6490142980644285</c:v>
                </c:pt>
                <c:pt idx="56" formatCode="_-* #,##0.000_-;\-* #,##0.000_-;_-* &quot;-&quot;??_-;_-@_-">
                  <c:v>6.6518696474662713</c:v>
                </c:pt>
                <c:pt idx="57" formatCode="_-* #,##0.000_-;\-* #,##0.000_-;_-* &quot;-&quot;??_-;_-@_-">
                  <c:v>6.6550035606690372</c:v>
                </c:pt>
                <c:pt idx="58" formatCode="_-* #,##0.000_-;\-* #,##0.000_-;_-* &quot;-&quot;??_-;_-@_-">
                  <c:v>6.6580950362123899</c:v>
                </c:pt>
                <c:pt idx="59" formatCode="_-* #,##0.000_-;\-* #,##0.000_-;_-* &quot;-&quot;??_-;_-@_-">
                  <c:v>6.6601651678674303</c:v>
                </c:pt>
                <c:pt idx="60" formatCode="_-* #,##0.000_-;\-* #,##0.000_-;_-* &quot;-&quot;??_-;_-@_-">
                  <c:v>6.6647163956601423</c:v>
                </c:pt>
                <c:pt idx="61" formatCode="_-* #,##0.000_-;\-* #,##0.000_-;_-* &quot;-&quot;??_-;_-@_-">
                  <c:v>6.6722918366522714</c:v>
                </c:pt>
                <c:pt idx="62" formatCode="_-* #,##0.000_-;\-* #,##0.000_-;_-* &quot;-&quot;??_-;_-@_-">
                  <c:v>6.6806268842689969</c:v>
                </c:pt>
                <c:pt idx="63" formatCode="_-* #,##0.000_-;\-* #,##0.000_-;_-* &quot;-&quot;??_-;_-@_-">
                  <c:v>6.6844502981129379</c:v>
                </c:pt>
                <c:pt idx="64" formatCode="_-* #,##0.000_-;\-* #,##0.000_-;_-* &quot;-&quot;??_-;_-@_-">
                  <c:v>6.6859398624910709</c:v>
                </c:pt>
                <c:pt idx="65" formatCode="_-* #,##0.000_-;\-* #,##0.000_-;_-* &quot;-&quot;??_-;_-@_-">
                  <c:v>6.6861186852893795</c:v>
                </c:pt>
                <c:pt idx="66" formatCode="_-* #,##0.000_-;\-* #,##0.000_-;_-* &quot;-&quot;??_-;_-@_-">
                  <c:v>6.6878264959782827</c:v>
                </c:pt>
                <c:pt idx="67" formatCode="_-* #,##0.000_-;\-* #,##0.000_-;_-* &quot;-&quot;??_-;_-@_-">
                  <c:v>6.6911114517501007</c:v>
                </c:pt>
                <c:pt idx="68" formatCode="_-* #,##0.000_-;\-* #,##0.000_-;_-* &quot;-&quot;??_-;_-@_-">
                  <c:v>6.6922183818179279</c:v>
                </c:pt>
                <c:pt idx="69" formatCode="_-* #,##0.000_-;\-* #,##0.000_-;_-* &quot;-&quot;??_-;_-@_-">
                  <c:v>6.6954315270693909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D68-48D8-9777-A4C0D3181F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4635471"/>
        <c:axId val="1424612911"/>
      </c:lineChart>
      <c:lineChart>
        <c:grouping val="standard"/>
        <c:varyColors val="0"/>
        <c:ser>
          <c:idx val="1"/>
          <c:order val="1"/>
          <c:tx>
            <c:strRef>
              <c:f>Data!$K$5</c:f>
              <c:strCache>
                <c:ptCount val="1"/>
                <c:pt idx="0">
                  <c:v>AvgEmp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Data!$K$6:$K$75</c:f>
              <c:numCache>
                <c:formatCode>General</c:formatCode>
                <c:ptCount val="70"/>
                <c:pt idx="2" formatCode="_-* #,##0.000_-;\-* #,##0.000_-;_-* &quot;-&quot;??_-;_-@_-">
                  <c:v>8.2558222235325012</c:v>
                </c:pt>
                <c:pt idx="3" formatCode="_-* #,##0.000_-;\-* #,##0.000_-;_-* &quot;-&quot;??_-;_-@_-">
                  <c:v>8.258731083853057</c:v>
                </c:pt>
                <c:pt idx="4" formatCode="_-* #,##0.000_-;\-* #,##0.000_-;_-* &quot;-&quot;??_-;_-@_-">
                  <c:v>8.2614175611314771</c:v>
                </c:pt>
                <c:pt idx="5" formatCode="_-* #,##0.000_-;\-* #,##0.000_-;_-* &quot;-&quot;??_-;_-@_-">
                  <c:v>8.2631693214055293</c:v>
                </c:pt>
                <c:pt idx="6" formatCode="_-* #,##0.000_-;\-* #,##0.000_-;_-* &quot;-&quot;??_-;_-@_-">
                  <c:v>8.2647364095907356</c:v>
                </c:pt>
                <c:pt idx="7" formatCode="_-* #,##0.000_-;\-* #,##0.000_-;_-* &quot;-&quot;??_-;_-@_-">
                  <c:v>8.2680205162400036</c:v>
                </c:pt>
                <c:pt idx="8" formatCode="_-* #,##0.000_-;\-* #,##0.000_-;_-* &quot;-&quot;??_-;_-@_-">
                  <c:v>8.2708187224760401</c:v>
                </c:pt>
                <c:pt idx="9" formatCode="_-* #,##0.000_-;\-* #,##0.000_-;_-* &quot;-&quot;??_-;_-@_-">
                  <c:v>8.2723383215488262</c:v>
                </c:pt>
                <c:pt idx="10" formatCode="_-* #,##0.000_-;\-* #,##0.000_-;_-* &quot;-&quot;??_-;_-@_-">
                  <c:v>8.273657245534265</c:v>
                </c:pt>
                <c:pt idx="11" formatCode="_-* #,##0.000_-;\-* #,##0.000_-;_-* &quot;-&quot;??_-;_-@_-">
                  <c:v>8.2762162624057236</c:v>
                </c:pt>
                <c:pt idx="12" formatCode="_-* #,##0.000_-;\-* #,##0.000_-;_-* &quot;-&quot;??_-;_-@_-">
                  <c:v>8.278054343586243</c:v>
                </c:pt>
                <c:pt idx="13" formatCode="_-* #,##0.000_-;\-* #,##0.000_-;_-* &quot;-&quot;??_-;_-@_-">
                  <c:v>8.2780906364238369</c:v>
                </c:pt>
                <c:pt idx="14" formatCode="_-* #,##0.000_-;\-* #,##0.000_-;_-* &quot;-&quot;??_-;_-@_-">
                  <c:v>8.2767081770909261</c:v>
                </c:pt>
                <c:pt idx="15" formatCode="_-* #,##0.000_-;\-* #,##0.000_-;_-* &quot;-&quot;??_-;_-@_-">
                  <c:v>8.2762181544708362</c:v>
                </c:pt>
                <c:pt idx="16" formatCode="_-* #,##0.000_-;\-* #,##0.000_-;_-* &quot;-&quot;??_-;_-@_-">
                  <c:v>8.2747919360704341</c:v>
                </c:pt>
                <c:pt idx="17" formatCode="_-* #,##0.000_-;\-* #,##0.000_-;_-* &quot;-&quot;??_-;_-@_-">
                  <c:v>8.2720770861543969</c:v>
                </c:pt>
                <c:pt idx="18" formatCode="_-* #,##0.000_-;\-* #,##0.000_-;_-* &quot;-&quot;??_-;_-@_-">
                  <c:v>8.268364907944731</c:v>
                </c:pt>
                <c:pt idx="19" formatCode="_-* #,##0.000_-;\-* #,##0.000_-;_-* &quot;-&quot;??_-;_-@_-">
                  <c:v>8.2674287671940849</c:v>
                </c:pt>
                <c:pt idx="20" formatCode="_-* #,##0.000_-;\-* #,##0.000_-;_-* &quot;-&quot;??_-;_-@_-">
                  <c:v>8.2664863849545807</c:v>
                </c:pt>
                <c:pt idx="21" formatCode="_-* #,##0.000_-;\-* #,##0.000_-;_-* &quot;-&quot;??_-;_-@_-">
                  <c:v>8.2650744268804068</c:v>
                </c:pt>
                <c:pt idx="22" formatCode="_-* #,##0.000_-;\-* #,##0.000_-;_-* &quot;-&quot;??_-;_-@_-">
                  <c:v>8.2633290528519723</c:v>
                </c:pt>
                <c:pt idx="23" formatCode="_-* #,##0.000_-;\-* #,##0.000_-;_-* &quot;-&quot;??_-;_-@_-">
                  <c:v>8.2644407103654007</c:v>
                </c:pt>
                <c:pt idx="24" formatCode="_-* #,##0.000_-;\-* #,##0.000_-;_-* &quot;-&quot;??_-;_-@_-">
                  <c:v>8.2647610898476742</c:v>
                </c:pt>
                <c:pt idx="25" formatCode="_-* #,##0.000_-;\-* #,##0.000_-;_-* &quot;-&quot;??_-;_-@_-">
                  <c:v>8.2640438387575941</c:v>
                </c:pt>
                <c:pt idx="26" formatCode="_-* #,##0.000_-;\-* #,##0.000_-;_-* &quot;-&quot;??_-;_-@_-">
                  <c:v>8.2627202918829727</c:v>
                </c:pt>
                <c:pt idx="27" formatCode="_-* #,##0.000_-;\-* #,##0.000_-;_-* &quot;-&quot;??_-;_-@_-">
                  <c:v>8.2632468899244564</c:v>
                </c:pt>
                <c:pt idx="28" formatCode="_-* #,##0.000_-;\-* #,##0.000_-;_-* &quot;-&quot;??_-;_-@_-">
                  <c:v>8.2631592454754923</c:v>
                </c:pt>
                <c:pt idx="29" formatCode="_-* #,##0.000_-;\-* #,##0.000_-;_-* &quot;-&quot;??_-;_-@_-">
                  <c:v>8.262057927740198</c:v>
                </c:pt>
                <c:pt idx="30" formatCode="_-* #,##0.000_-;\-* #,##0.000_-;_-* &quot;-&quot;??_-;_-@_-">
                  <c:v>8.2603289235493662</c:v>
                </c:pt>
                <c:pt idx="31" formatCode="_-* #,##0.000_-;\-* #,##0.000_-;_-* &quot;-&quot;??_-;_-@_-">
                  <c:v>8.2608271611939905</c:v>
                </c:pt>
                <c:pt idx="32" formatCode="_-* #,##0.000_-;\-* #,##0.000_-;_-* &quot;-&quot;??_-;_-@_-">
                  <c:v>8.260835791503494</c:v>
                </c:pt>
                <c:pt idx="33" formatCode="_-* #,##0.000_-;\-* #,##0.000_-;_-* &quot;-&quot;??_-;_-@_-">
                  <c:v>8.2599933913274395</c:v>
                </c:pt>
                <c:pt idx="34" formatCode="_-* #,##0.000_-;\-* #,##0.000_-;_-* &quot;-&quot;??_-;_-@_-">
                  <c:v>8.2595602963616344</c:v>
                </c:pt>
                <c:pt idx="35" formatCode="_-* #,##0.000_-;\-* #,##0.000_-;_-* &quot;-&quot;??_-;_-@_-">
                  <c:v>8.2614985798824385</c:v>
                </c:pt>
                <c:pt idx="36" formatCode="_-* #,##0.000_-;\-* #,##0.000_-;_-* &quot;-&quot;??_-;_-@_-">
                  <c:v>8.2630317535427622</c:v>
                </c:pt>
                <c:pt idx="37" formatCode="_-* #,##0.000_-;\-* #,##0.000_-;_-* &quot;-&quot;??_-;_-@_-">
                  <c:v>8.2637305161430277</c:v>
                </c:pt>
                <c:pt idx="38" formatCode="_-* #,##0.000_-;\-* #,##0.000_-;_-* &quot;-&quot;??_-;_-@_-">
                  <c:v>8.2641966173599783</c:v>
                </c:pt>
                <c:pt idx="39" formatCode="_-* #,##0.000_-;\-* #,##0.000_-;_-* &quot;-&quot;??_-;_-@_-">
                  <c:v>8.266138777430923</c:v>
                </c:pt>
                <c:pt idx="40" formatCode="_-* #,##0.000_-;\-* #,##0.000_-;_-* &quot;-&quot;??_-;_-@_-">
                  <c:v>8.2677418824602835</c:v>
                </c:pt>
                <c:pt idx="41" formatCode="_-* #,##0.000_-;\-* #,##0.000_-;_-* &quot;-&quot;??_-;_-@_-">
                  <c:v>8.2684167467295104</c:v>
                </c:pt>
                <c:pt idx="42" formatCode="_-* #,##0.000_-;\-* #,##0.000_-;_-* &quot;-&quot;??_-;_-@_-">
                  <c:v>8.269088091675334</c:v>
                </c:pt>
                <c:pt idx="43" formatCode="_-* #,##0.000_-;\-* #,##0.000_-;_-* &quot;-&quot;??_-;_-@_-">
                  <c:v>8.2715374227133545</c:v>
                </c:pt>
                <c:pt idx="44" formatCode="_-* #,##0.000_-;\-* #,##0.000_-;_-* &quot;-&quot;??_-;_-@_-">
                  <c:v>8.2735391978481427</c:v>
                </c:pt>
                <c:pt idx="45" formatCode="_-* #,##0.000_-;\-* #,##0.000_-;_-* &quot;-&quot;??_-;_-@_-">
                  <c:v>8.2744757542605125</c:v>
                </c:pt>
                <c:pt idx="46" formatCode="_-* #,##0.000_-;\-* #,##0.000_-;_-* &quot;-&quot;??_-;_-@_-">
                  <c:v>8.2751452309805078</c:v>
                </c:pt>
                <c:pt idx="47" formatCode="_-* #,##0.000_-;\-* #,##0.000_-;_-* &quot;-&quot;??_-;_-@_-">
                  <c:v>8.2775333102062572</c:v>
                </c:pt>
                <c:pt idx="48" formatCode="_-* #,##0.000_-;\-* #,##0.000_-;_-* &quot;-&quot;??_-;_-@_-">
                  <c:v>8.2794799166092545</c:v>
                </c:pt>
                <c:pt idx="49" formatCode="_-* #,##0.000_-;\-* #,##0.000_-;_-* &quot;-&quot;??_-;_-@_-">
                  <c:v>8.2804177428947412</c:v>
                </c:pt>
                <c:pt idx="50" formatCode="_-* #,##0.000_-;\-* #,##0.000_-;_-* &quot;-&quot;??_-;_-@_-">
                  <c:v>8.2811095529384389</c:v>
                </c:pt>
                <c:pt idx="51" formatCode="_-* #,##0.000_-;\-* #,##0.000_-;_-* &quot;-&quot;??_-;_-@_-">
                  <c:v>8.2833722908855965</c:v>
                </c:pt>
                <c:pt idx="52" formatCode="_-* #,##0.000_-;\-* #,##0.000_-;_-* &quot;-&quot;??_-;_-@_-">
                  <c:v>8.284894517354271</c:v>
                </c:pt>
                <c:pt idx="53" formatCode="_-* #,##0.000_-;\-* #,##0.000_-;_-* &quot;-&quot;??_-;_-@_-">
                  <c:v>8.2853345468573316</c:v>
                </c:pt>
                <c:pt idx="54" formatCode="_-* #,##0.000_-;\-* #,##0.000_-;_-* &quot;-&quot;??_-;_-@_-">
                  <c:v>8.2857473146999414</c:v>
                </c:pt>
                <c:pt idx="55" formatCode="_-* #,##0.000_-;\-* #,##0.000_-;_-* &quot;-&quot;??_-;_-@_-">
                  <c:v>8.2875854197388463</c:v>
                </c:pt>
                <c:pt idx="56" formatCode="_-* #,##0.000_-;\-* #,##0.000_-;_-* &quot;-&quot;??_-;_-@_-">
                  <c:v>8.288678422948399</c:v>
                </c:pt>
                <c:pt idx="57" formatCode="_-* #,##0.000_-;\-* #,##0.000_-;_-* &quot;-&quot;??_-;_-@_-">
                  <c:v>8.2891803303123339</c:v>
                </c:pt>
                <c:pt idx="58" formatCode="_-* #,##0.000_-;\-* #,##0.000_-;_-* &quot;-&quot;??_-;_-@_-">
                  <c:v>8.288826684601954</c:v>
                </c:pt>
                <c:pt idx="59" formatCode="_-* #,##0.000_-;\-* #,##0.000_-;_-* &quot;-&quot;??_-;_-@_-">
                  <c:v>8.2873998176416244</c:v>
                </c:pt>
                <c:pt idx="60" formatCode="_-* #,##0.000_-;\-* #,##0.000_-;_-* &quot;-&quot;??_-;_-@_-">
                  <c:v>8.2860696482072136</c:v>
                </c:pt>
                <c:pt idx="61" formatCode="_-* #,##0.000_-;\-* #,##0.000_-;_-* &quot;-&quot;??_-;_-@_-">
                  <c:v>8.2845526875575217</c:v>
                </c:pt>
                <c:pt idx="62" formatCode="_-* #,##0.000_-;\-* #,##0.000_-;_-* &quot;-&quot;??_-;_-@_-">
                  <c:v>8.2813393605263546</c:v>
                </c:pt>
                <c:pt idx="63" formatCode="_-* #,##0.000_-;\-* #,##0.000_-;_-* &quot;-&quot;??_-;_-@_-">
                  <c:v>8.281066946602925</c:v>
                </c:pt>
                <c:pt idx="64" formatCode="_-* #,##0.000_-;\-* #,##0.000_-;_-* &quot;-&quot;??_-;_-@_-">
                  <c:v>8.2835861596790643</c:v>
                </c:pt>
                <c:pt idx="65" formatCode="_-* #,##0.000_-;\-* #,##0.000_-;_-* &quot;-&quot;??_-;_-@_-">
                  <c:v>8.2851667052362075</c:v>
                </c:pt>
                <c:pt idx="66" formatCode="_-* #,##0.000_-;\-* #,##0.000_-;_-* &quot;-&quot;??_-;_-@_-">
                  <c:v>8.2863562000584725</c:v>
                </c:pt>
                <c:pt idx="67" formatCode="_-* #,##0.000_-;\-* #,##0.000_-;_-* &quot;-&quot;??_-;_-@_-">
                  <c:v>8.2903754913717158</c:v>
                </c:pt>
                <c:pt idx="68" formatCode="_-* #,##0.000_-;\-* #,##0.000_-;_-* &quot;-&quot;??_-;_-@_-">
                  <c:v>8.2919482357302918</c:v>
                </c:pt>
                <c:pt idx="69" formatCode="_-* #,##0.000_-;\-* #,##0.000_-;_-* &quot;-&quot;??_-;_-@_-">
                  <c:v>8.2923358466970427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D68-48D8-9777-A4C0D3181F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88072864"/>
        <c:axId val="1888072384"/>
      </c:lineChart>
      <c:catAx>
        <c:axId val="14246354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4612911"/>
        <c:crosses val="autoZero"/>
        <c:auto val="1"/>
        <c:lblAlgn val="ctr"/>
        <c:lblOffset val="100"/>
        <c:noMultiLvlLbl val="0"/>
      </c:catAx>
      <c:valAx>
        <c:axId val="1424612911"/>
        <c:scaling>
          <c:orientation val="minMax"/>
          <c:max val="6.7"/>
          <c:min val="6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4635471"/>
        <c:crosses val="autoZero"/>
        <c:crossBetween val="between"/>
      </c:valAx>
      <c:valAx>
        <c:axId val="1888072384"/>
        <c:scaling>
          <c:orientation val="minMax"/>
          <c:min val="8.25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8072864"/>
        <c:crosses val="max"/>
        <c:crossBetween val="between"/>
      </c:valAx>
      <c:catAx>
        <c:axId val="1888072864"/>
        <c:scaling>
          <c:orientation val="minMax"/>
        </c:scaling>
        <c:delete val="1"/>
        <c:axPos val="b"/>
        <c:majorTickMark val="out"/>
        <c:minorTickMark val="none"/>
        <c:tickLblPos val="nextTo"/>
        <c:crossAx val="18880723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Moldova: loans and employment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Sheet1!$E$30</c:f>
              <c:strCache>
                <c:ptCount val="1"/>
                <c:pt idx="0">
                  <c:v>Employment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Sheet1!$D$31:$D$36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Sheet1!$E$31:$E$36</c:f>
              <c:numCache>
                <c:formatCode>General</c:formatCode>
                <c:ptCount val="6"/>
                <c:pt idx="0">
                  <c:v>800.2</c:v>
                </c:pt>
                <c:pt idx="1">
                  <c:v>794.1</c:v>
                </c:pt>
                <c:pt idx="2">
                  <c:v>872.4</c:v>
                </c:pt>
                <c:pt idx="3">
                  <c:v>834.2</c:v>
                </c:pt>
                <c:pt idx="4">
                  <c:v>843.4</c:v>
                </c:pt>
                <c:pt idx="5">
                  <c:v>862.3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B70-4698-B139-9008AD54092F}"/>
            </c:ext>
          </c:extLst>
        </c:ser>
        <c:ser>
          <c:idx val="2"/>
          <c:order val="2"/>
          <c:tx>
            <c:strRef>
              <c:f>Sheet1!$F$30</c:f>
              <c:strCache>
                <c:ptCount val="1"/>
                <c:pt idx="0">
                  <c:v>Loans millions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Sheet1!$D$31:$D$36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Sheet1!$F$31:$F$36</c:f>
              <c:numCache>
                <c:formatCode>#,##0.00</c:formatCode>
                <c:ptCount val="6"/>
                <c:pt idx="0">
                  <c:v>793.92010300000004</c:v>
                </c:pt>
                <c:pt idx="1">
                  <c:v>625.98731499999997</c:v>
                </c:pt>
                <c:pt idx="2">
                  <c:v>798.31447200000002</c:v>
                </c:pt>
                <c:pt idx="3">
                  <c:v>608.69763699999999</c:v>
                </c:pt>
                <c:pt idx="4">
                  <c:v>657.66996900000004</c:v>
                </c:pt>
                <c:pt idx="5">
                  <c:v>757.42454199999997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B70-4698-B139-9008AD5409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89403440"/>
        <c:axId val="689402000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Sheet1!$D$31:$D$36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Sheet1!$D$31:$D$36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2B70-4698-B139-9008AD54092F}"/>
                  </c:ext>
                </c:extLst>
              </c15:ser>
            </c15:filteredLineSeries>
          </c:ext>
        </c:extLst>
      </c:lineChart>
      <c:catAx>
        <c:axId val="689403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9402000"/>
        <c:crosses val="autoZero"/>
        <c:auto val="1"/>
        <c:lblAlgn val="ctr"/>
        <c:lblOffset val="100"/>
        <c:noMultiLvlLbl val="0"/>
      </c:catAx>
      <c:valAx>
        <c:axId val="689402000"/>
        <c:scaling>
          <c:orientation val="minMax"/>
          <c:min val="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9403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Moldova: Loans and employment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Sheet1!$F$30</c:f>
              <c:strCache>
                <c:ptCount val="1"/>
                <c:pt idx="0">
                  <c:v>Loans millions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423861BF-D959-416B-9510-3B152574062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CE43-49E6-A9E2-9438A920D25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F9C35AB-A29A-454B-8C58-E153C962E36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CE43-49E6-A9E2-9438A920D25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B2C566B-61DB-4BC7-9262-C6BF7E264D0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CE43-49E6-A9E2-9438A920D25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41353905-E283-412E-B4DA-5FA748A1C67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CE43-49E6-A9E2-9438A920D25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D1C22103-A9DF-4AE0-89E2-FE60CF4E704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CE43-49E6-A9E2-9438A920D25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253BD9C0-C7E4-4A27-8E0C-960BE3CD6A4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CE43-49E6-A9E2-9438A920D2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Sheet1!$E$31:$E$36</c:f>
              <c:numCache>
                <c:formatCode>General</c:formatCode>
                <c:ptCount val="6"/>
                <c:pt idx="0">
                  <c:v>800.2</c:v>
                </c:pt>
                <c:pt idx="1">
                  <c:v>794.1</c:v>
                </c:pt>
                <c:pt idx="2">
                  <c:v>872.4</c:v>
                </c:pt>
                <c:pt idx="3">
                  <c:v>834.2</c:v>
                </c:pt>
                <c:pt idx="4">
                  <c:v>843.4</c:v>
                </c:pt>
                <c:pt idx="5">
                  <c:v>862.3</c:v>
                </c:pt>
              </c:numCache>
            </c:numRef>
          </c:xVal>
          <c:yVal>
            <c:numRef>
              <c:f>Sheet1!$F$31:$F$36</c:f>
              <c:numCache>
                <c:formatCode>#,##0.00</c:formatCode>
                <c:ptCount val="6"/>
                <c:pt idx="0">
                  <c:v>793.92010300000004</c:v>
                </c:pt>
                <c:pt idx="1">
                  <c:v>625.98731499999997</c:v>
                </c:pt>
                <c:pt idx="2">
                  <c:v>798.31447200000002</c:v>
                </c:pt>
                <c:pt idx="3">
                  <c:v>608.69763699999999</c:v>
                </c:pt>
                <c:pt idx="4">
                  <c:v>657.66996900000004</c:v>
                </c:pt>
                <c:pt idx="5">
                  <c:v>757.42454199999997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Sheet1!$D$31:$D$36</c15:f>
                <c15:dlblRangeCache>
                  <c:ptCount val="6"/>
                  <c:pt idx="0">
                    <c:v>2017</c:v>
                  </c:pt>
                  <c:pt idx="1">
                    <c:v>2018</c:v>
                  </c:pt>
                  <c:pt idx="2">
                    <c:v>2019</c:v>
                  </c:pt>
                  <c:pt idx="3">
                    <c:v>2020</c:v>
                  </c:pt>
                  <c:pt idx="4">
                    <c:v>2021</c:v>
                  </c:pt>
                  <c:pt idx="5">
                    <c:v>2022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7-CE43-49E6-A9E2-9438A920D25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643395055"/>
        <c:axId val="643393615"/>
      </c:scatterChart>
      <c:valAx>
        <c:axId val="64339505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3393615"/>
        <c:crosses val="autoZero"/>
        <c:crossBetween val="midCat"/>
      </c:valAx>
      <c:valAx>
        <c:axId val="643393615"/>
        <c:scaling>
          <c:orientation val="minMax"/>
          <c:min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339505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'Cross-Country Indexes, Year-ove'!$A$17:$B$17</c:f>
              <c:strCache>
                <c:ptCount val="2"/>
                <c:pt idx="0">
                  <c:v>Belarus</c:v>
                </c:pt>
                <c:pt idx="1">
                  <c:v>Consumer Price Index, All items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Year-ove'!$C$17:$W$17</c:f>
              <c:numCache>
                <c:formatCode>#,##0.00</c:formatCode>
                <c:ptCount val="21"/>
                <c:pt idx="0">
                  <c:v>12.918950471698118</c:v>
                </c:pt>
                <c:pt idx="1">
                  <c:v>13.310000000000016</c:v>
                </c:pt>
                <c:pt idx="2">
                  <c:v>10.109999999999989</c:v>
                </c:pt>
                <c:pt idx="3">
                  <c:v>9.9200000000000088</c:v>
                </c:pt>
                <c:pt idx="4">
                  <c:v>108.68000000000002</c:v>
                </c:pt>
                <c:pt idx="5">
                  <c:v>21.790000000000017</c:v>
                </c:pt>
                <c:pt idx="6">
                  <c:v>16.469999999999995</c:v>
                </c:pt>
                <c:pt idx="7">
                  <c:v>16.239999999999998</c:v>
                </c:pt>
                <c:pt idx="8">
                  <c:v>11.979999999999995</c:v>
                </c:pt>
                <c:pt idx="9">
                  <c:v>10.58000000000002</c:v>
                </c:pt>
                <c:pt idx="10">
                  <c:v>4.5900000000000034</c:v>
                </c:pt>
                <c:pt idx="11">
                  <c:v>5.6399999999999926</c:v>
                </c:pt>
                <c:pt idx="12">
                  <c:v>4.7300000000000164</c:v>
                </c:pt>
                <c:pt idx="13">
                  <c:v>7.3600000000000083</c:v>
                </c:pt>
                <c:pt idx="14">
                  <c:v>9.970000000000006</c:v>
                </c:pt>
                <c:pt idx="15">
                  <c:v>17.55485449735448</c:v>
                </c:pt>
                <c:pt idx="16">
                  <c:v>12.829999999999986</c:v>
                </c:pt>
                <c:pt idx="17">
                  <c:v>11.974301191765981</c:v>
                </c:pt>
                <c:pt idx="18">
                  <c:v>11.63736326609774</c:v>
                </c:pt>
                <c:pt idx="19">
                  <c:v>5.845187454279456</c:v>
                </c:pt>
                <c:pt idx="20">
                  <c:v>4.6227043572200257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C04-4A4B-AAD7-1B15BB43A8C0}"/>
            </c:ext>
          </c:extLst>
        </c:ser>
        <c:ser>
          <c:idx val="1"/>
          <c:order val="1"/>
          <c:tx>
            <c:strRef>
              <c:f>'Cross-Country Indexes, Year-ove'!$A$18:$B$18</c:f>
              <c:strCache>
                <c:ptCount val="2"/>
                <c:pt idx="0">
                  <c:v>Belarus</c:v>
                </c:pt>
                <c:pt idx="1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Year-ove'!$C$18:$W$18</c:f>
              <c:numCache>
                <c:formatCode>#,##0.00</c:formatCode>
                <c:ptCount val="21"/>
                <c:pt idx="0">
                  <c:v>17.838531592999114</c:v>
                </c:pt>
                <c:pt idx="1">
                  <c:v>17.319999999999993</c:v>
                </c:pt>
                <c:pt idx="2">
                  <c:v>8.2099999999999813</c:v>
                </c:pt>
                <c:pt idx="3">
                  <c:v>14.109999999999998</c:v>
                </c:pt>
                <c:pt idx="4">
                  <c:v>123.79</c:v>
                </c:pt>
                <c:pt idx="5">
                  <c:v>16.2</c:v>
                </c:pt>
                <c:pt idx="6">
                  <c:v>9.2799999999999905</c:v>
                </c:pt>
                <c:pt idx="7">
                  <c:v>16.959999999999994</c:v>
                </c:pt>
                <c:pt idx="8">
                  <c:v>11.590000000000011</c:v>
                </c:pt>
                <c:pt idx="9">
                  <c:v>10.519999999999992</c:v>
                </c:pt>
                <c:pt idx="10">
                  <c:v>4.2400000000000135</c:v>
                </c:pt>
                <c:pt idx="11">
                  <c:v>5.7799999999999967</c:v>
                </c:pt>
                <c:pt idx="12">
                  <c:v>4.2599999999999856</c:v>
                </c:pt>
                <c:pt idx="13">
                  <c:v>6.1900000000000155</c:v>
                </c:pt>
                <c:pt idx="14">
                  <c:v>11.62</c:v>
                </c:pt>
                <c:pt idx="15">
                  <c:v>19.671140483383695</c:v>
                </c:pt>
                <c:pt idx="16">
                  <c:v>13.390000000000002</c:v>
                </c:pt>
                <c:pt idx="17">
                  <c:v>11.792332681017607</c:v>
                </c:pt>
                <c:pt idx="18">
                  <c:v>11.391841595662257</c:v>
                </c:pt>
                <c:pt idx="19">
                  <c:v>7.3778494623655861</c:v>
                </c:pt>
                <c:pt idx="20">
                  <c:v>3.5968593861527474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C04-4A4B-AAD7-1B15BB43A8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8982464"/>
        <c:axId val="468992544"/>
      </c:lineChart>
      <c:catAx>
        <c:axId val="46898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8992544"/>
        <c:crosses val="autoZero"/>
        <c:auto val="1"/>
        <c:lblAlgn val="ctr"/>
        <c:lblOffset val="100"/>
        <c:noMultiLvlLbl val="0"/>
      </c:catAx>
      <c:valAx>
        <c:axId val="468992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8982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North Macedonia: Vacancies %</a:t>
            </a:r>
            <a:r>
              <a:rPr lang="en-GB" baseline="0"/>
              <a:t> and Loans $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4CD28EBD-A02B-430A-8242-A5E37C34E23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C519-4D39-BA83-D6552FBBFE70}"/>
                </c:ext>
              </c:extLst>
            </c:dLbl>
            <c:dLbl>
              <c:idx val="1"/>
              <c:layout>
                <c:manualLayout>
                  <c:x val="-0.10833333333333336"/>
                  <c:y val="-8.3333333333333329E-2"/>
                </c:manualLayout>
              </c:layout>
              <c:tx>
                <c:rich>
                  <a:bodyPr/>
                  <a:lstStyle/>
                  <a:p>
                    <a:fld id="{7C923174-0EB8-4999-9DB9-CDFD0FA9BF2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C519-4D39-BA83-D6552FBBFE7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12AF20AB-0C2A-4C43-B355-6CA5C4807AD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C519-4D39-BA83-D6552FBBFE70}"/>
                </c:ext>
              </c:extLst>
            </c:dLbl>
            <c:dLbl>
              <c:idx val="3"/>
              <c:layout>
                <c:manualLayout>
                  <c:x val="-7.4999999999999997E-2"/>
                  <c:y val="0.12037037037037028"/>
                </c:manualLayout>
              </c:layout>
              <c:tx>
                <c:rich>
                  <a:bodyPr/>
                  <a:lstStyle/>
                  <a:p>
                    <a:fld id="{002A1695-2E01-4E9C-95DB-B5E674C7DBD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C519-4D39-BA83-D6552FBBFE70}"/>
                </c:ext>
              </c:extLst>
            </c:dLbl>
            <c:dLbl>
              <c:idx val="4"/>
              <c:layout>
                <c:manualLayout>
                  <c:x val="-0.11388888888888891"/>
                  <c:y val="7.407407407407407E-2"/>
                </c:manualLayout>
              </c:layout>
              <c:tx>
                <c:rich>
                  <a:bodyPr/>
                  <a:lstStyle/>
                  <a:p>
                    <a:fld id="{6544A739-F7FD-45DA-A131-59F6C7028CC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C519-4D39-BA83-D6552FBBFE70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E4951D58-0C9F-4F18-AC90-3F3727C3A35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C519-4D39-BA83-D6552FBBFE70}"/>
                </c:ext>
              </c:extLst>
            </c:dLbl>
            <c:dLbl>
              <c:idx val="6"/>
              <c:layout>
                <c:manualLayout>
                  <c:x val="5.5555555555555558E-3"/>
                  <c:y val="-0.15277777777777782"/>
                </c:manualLayout>
              </c:layout>
              <c:tx>
                <c:rich>
                  <a:bodyPr/>
                  <a:lstStyle/>
                  <a:p>
                    <a:fld id="{0827EBE8-E59F-4668-BE16-B84028A0F0C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C519-4D39-BA83-D6552FBBFE70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095C80FD-40F4-4966-9918-D2A7F5424CB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C519-4D39-BA83-D6552FBBFE70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B5BE8BAB-ABB8-4C88-A044-E49A9BD1BF8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C519-4D39-BA83-D6552FBBFE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Sheet1!$E$11:$M$11</c:f>
              <c:numCache>
                <c:formatCode>#,##0.##########</c:formatCode>
                <c:ptCount val="9"/>
                <c:pt idx="0">
                  <c:v>1.6</c:v>
                </c:pt>
                <c:pt idx="1">
                  <c:v>1.6</c:v>
                </c:pt>
                <c:pt idx="2">
                  <c:v>1.8</c:v>
                </c:pt>
                <c:pt idx="3">
                  <c:v>1.7</c:v>
                </c:pt>
                <c:pt idx="4">
                  <c:v>1.6</c:v>
                </c:pt>
                <c:pt idx="5">
                  <c:v>1.8</c:v>
                </c:pt>
                <c:pt idx="6">
                  <c:v>1.6</c:v>
                </c:pt>
                <c:pt idx="7">
                  <c:v>2.1</c:v>
                </c:pt>
                <c:pt idx="8">
                  <c:v>1.9</c:v>
                </c:pt>
              </c:numCache>
            </c:numRef>
          </c:xVal>
          <c:yVal>
            <c:numRef>
              <c:f>Sheet1!$E$12:$M$12</c:f>
              <c:numCache>
                <c:formatCode>General</c:formatCode>
                <c:ptCount val="9"/>
                <c:pt idx="0">
                  <c:v>1028.3287368901101</c:v>
                </c:pt>
                <c:pt idx="1">
                  <c:v>1210.9264686615199</c:v>
                </c:pt>
                <c:pt idx="2">
                  <c:v>1189.5048791617201</c:v>
                </c:pt>
                <c:pt idx="3">
                  <c:v>1232.8175832871302</c:v>
                </c:pt>
                <c:pt idx="4">
                  <c:v>1209.9164875410499</c:v>
                </c:pt>
                <c:pt idx="5">
                  <c:v>1248.92230976</c:v>
                </c:pt>
                <c:pt idx="6">
                  <c:v>1324.3275103252399</c:v>
                </c:pt>
                <c:pt idx="7">
                  <c:v>1393.02078089304</c:v>
                </c:pt>
                <c:pt idx="8">
                  <c:v>1532.57176933438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Sheet1!$E$8:$M$8</c15:f>
                <c15:dlblRangeCache>
                  <c:ptCount val="9"/>
                  <c:pt idx="0">
                    <c:v>2020-Q4</c:v>
                  </c:pt>
                  <c:pt idx="1">
                    <c:v>2021-Q1</c:v>
                  </c:pt>
                  <c:pt idx="2">
                    <c:v>2021-Q2</c:v>
                  </c:pt>
                  <c:pt idx="3">
                    <c:v>2021-Q3</c:v>
                  </c:pt>
                  <c:pt idx="4">
                    <c:v>2021-Q4</c:v>
                  </c:pt>
                  <c:pt idx="5">
                    <c:v>2022-Q1</c:v>
                  </c:pt>
                  <c:pt idx="6">
                    <c:v>2022-Q2</c:v>
                  </c:pt>
                  <c:pt idx="7">
                    <c:v>2022-Q3</c:v>
                  </c:pt>
                  <c:pt idx="8">
                    <c:v>2022-Q4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A-C519-4D39-BA83-D6552FBBFE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0781936"/>
        <c:axId val="470792976"/>
      </c:scatterChart>
      <c:valAx>
        <c:axId val="470781936"/>
        <c:scaling>
          <c:orientation val="minMax"/>
          <c:min val="1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##########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0792976"/>
        <c:crosses val="autoZero"/>
        <c:crossBetween val="midCat"/>
      </c:valAx>
      <c:valAx>
        <c:axId val="470792976"/>
        <c:scaling>
          <c:orientation val="minMax"/>
          <c:min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07819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Ukraine: Interest rate and loans to the non-financial corporate sector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1870776791198975E-2"/>
          <c:y val="0.10761339885838901"/>
          <c:w val="0.908661138102418"/>
          <c:h val="0.816710081944421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fld id="{9CE18144-4D18-4B07-A29E-36A1DAE30DF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7DB4-468C-AE70-B17D96B0047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8EE6765-2803-45E3-B07E-E9C2D6D2A6C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7DB4-468C-AE70-B17D96B0047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07AD7B05-5264-4155-8831-CB1EF4005BA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7DB4-468C-AE70-B17D96B0047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B8C1737-D4ED-40DD-881B-13AE0F8AB77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7DB4-468C-AE70-B17D96B00474}"/>
                </c:ext>
              </c:extLst>
            </c:dLbl>
            <c:dLbl>
              <c:idx val="4"/>
              <c:layout>
                <c:manualLayout>
                  <c:x val="-9.7517730496453903E-2"/>
                  <c:y val="0.10414199889521517"/>
                </c:manualLayout>
              </c:layout>
              <c:tx>
                <c:rich>
                  <a:bodyPr/>
                  <a:lstStyle/>
                  <a:p>
                    <a:fld id="{F7A1FA53-FAA2-430D-9C1A-212A55CFC55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7DB4-468C-AE70-B17D96B00474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C5185BD7-014D-4930-8B7E-9DA8A5D6320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7DB4-468C-AE70-B17D96B00474}"/>
                </c:ext>
              </c:extLst>
            </c:dLbl>
            <c:dLbl>
              <c:idx val="6"/>
              <c:layout>
                <c:manualLayout>
                  <c:x val="-9.5744680851063954E-2"/>
                  <c:y val="-9.4674544450195602E-2"/>
                </c:manualLayout>
              </c:layout>
              <c:tx>
                <c:rich>
                  <a:bodyPr/>
                  <a:lstStyle/>
                  <a:p>
                    <a:fld id="{D039507F-FD13-432A-9178-5239A1E50F6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7DB4-468C-AE70-B17D96B00474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9FEC6018-7607-4279-841B-DD6C4A97128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7DB4-468C-AE70-B17D96B00474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15213A6D-0D80-4731-9E2E-CC9828585BF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7DB4-468C-AE70-B17D96B00474}"/>
                </c:ext>
              </c:extLst>
            </c:dLbl>
            <c:dLbl>
              <c:idx val="9"/>
              <c:layout>
                <c:manualLayout>
                  <c:x val="4.2553191489361701E-2"/>
                  <c:y val="9.4674544450195602E-2"/>
                </c:manualLayout>
              </c:layout>
              <c:tx>
                <c:rich>
                  <a:bodyPr/>
                  <a:lstStyle/>
                  <a:p>
                    <a:fld id="{AFF43AB7-7C79-4901-9072-C521A924E77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7DB4-468C-AE70-B17D96B00474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E5A112BB-869A-4E98-92D6-1C5F9EBE709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7DB4-468C-AE70-B17D96B00474}"/>
                </c:ext>
              </c:extLst>
            </c:dLbl>
            <c:dLbl>
              <c:idx val="11"/>
              <c:layout>
                <c:manualLayout>
                  <c:x val="-3.5460992907801421E-2"/>
                  <c:y val="-0.11045363519189487"/>
                </c:manualLayout>
              </c:layout>
              <c:tx>
                <c:rich>
                  <a:bodyPr/>
                  <a:lstStyle/>
                  <a:p>
                    <a:fld id="{DACD866A-D309-494F-BEE7-F52DE3D547E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7DB4-468C-AE70-B17D96B00474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AC6EFADF-80BC-4992-B318-AA6854DACFA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7DB4-468C-AE70-B17D96B00474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8E83F702-DE3C-431A-8387-C63CE2DAA90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7DB4-468C-AE70-B17D96B00474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03D97693-0C57-41CD-AD36-D339F118A50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7DB4-468C-AE70-B17D96B004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Quarterly!$J$53:$X$53</c:f>
              <c:numCache>
                <c:formatCode>#,##0.00</c:formatCode>
                <c:ptCount val="15"/>
                <c:pt idx="0">
                  <c:v>18.2087</c:v>
                </c:pt>
                <c:pt idx="1">
                  <c:v>19.3722666666667</c:v>
                </c:pt>
                <c:pt idx="2">
                  <c:v>20.991566666666699</c:v>
                </c:pt>
                <c:pt idx="3">
                  <c:v>19.909666666666698</c:v>
                </c:pt>
                <c:pt idx="4">
                  <c:v>19.581033333333298</c:v>
                </c:pt>
                <c:pt idx="5">
                  <c:v>20.560033333333301</c:v>
                </c:pt>
                <c:pt idx="6">
                  <c:v>19.2361</c:v>
                </c:pt>
                <c:pt idx="7">
                  <c:v>16.824033333333301</c:v>
                </c:pt>
                <c:pt idx="8">
                  <c:v>14.865866666666699</c:v>
                </c:pt>
                <c:pt idx="9">
                  <c:v>13.004666666666701</c:v>
                </c:pt>
                <c:pt idx="10">
                  <c:v>12.4750333333333</c:v>
                </c:pt>
                <c:pt idx="11">
                  <c:v>12.583266666666701</c:v>
                </c:pt>
                <c:pt idx="12">
                  <c:v>13.299466666666699</c:v>
                </c:pt>
                <c:pt idx="13">
                  <c:v>13.612866666666701</c:v>
                </c:pt>
                <c:pt idx="14">
                  <c:v>13.672833333333299</c:v>
                </c:pt>
              </c:numCache>
            </c:numRef>
          </c:xVal>
          <c:yVal>
            <c:numRef>
              <c:f>Quarterly!$J$55:$X$55</c:f>
              <c:numCache>
                <c:formatCode>General</c:formatCode>
                <c:ptCount val="15"/>
                <c:pt idx="0">
                  <c:v>367.92</c:v>
                </c:pt>
                <c:pt idx="1">
                  <c:v>370.14</c:v>
                </c:pt>
                <c:pt idx="2">
                  <c:v>350.65</c:v>
                </c:pt>
                <c:pt idx="3">
                  <c:v>139.06</c:v>
                </c:pt>
                <c:pt idx="4">
                  <c:v>148.22999999999999</c:v>
                </c:pt>
                <c:pt idx="5">
                  <c:v>160.4</c:v>
                </c:pt>
                <c:pt idx="6">
                  <c:v>142.65</c:v>
                </c:pt>
                <c:pt idx="7">
                  <c:v>151.44999999999999</c:v>
                </c:pt>
                <c:pt idx="8">
                  <c:v>100.38</c:v>
                </c:pt>
                <c:pt idx="9">
                  <c:v>98.21</c:v>
                </c:pt>
                <c:pt idx="10">
                  <c:v>107.44</c:v>
                </c:pt>
                <c:pt idx="11">
                  <c:v>107.96</c:v>
                </c:pt>
                <c:pt idx="12">
                  <c:v>130.78</c:v>
                </c:pt>
                <c:pt idx="13">
                  <c:v>145.55000000000001</c:v>
                </c:pt>
                <c:pt idx="14">
                  <c:v>158.25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Quarterly!$J$7:$X$7</c15:f>
                <c15:dlblRangeCache>
                  <c:ptCount val="15"/>
                  <c:pt idx="0">
                    <c:v>2018Q2</c:v>
                  </c:pt>
                  <c:pt idx="1">
                    <c:v>2018Q3</c:v>
                  </c:pt>
                  <c:pt idx="2">
                    <c:v>2018Q4</c:v>
                  </c:pt>
                  <c:pt idx="3">
                    <c:v>2019Q1</c:v>
                  </c:pt>
                  <c:pt idx="4">
                    <c:v>2019Q2</c:v>
                  </c:pt>
                  <c:pt idx="5">
                    <c:v>2019Q3</c:v>
                  </c:pt>
                  <c:pt idx="6">
                    <c:v>2019Q4</c:v>
                  </c:pt>
                  <c:pt idx="7">
                    <c:v>2020Q1</c:v>
                  </c:pt>
                  <c:pt idx="8">
                    <c:v>2020Q2</c:v>
                  </c:pt>
                  <c:pt idx="9">
                    <c:v>2020Q3</c:v>
                  </c:pt>
                  <c:pt idx="10">
                    <c:v>2020Q4</c:v>
                  </c:pt>
                  <c:pt idx="11">
                    <c:v>2021Q1</c:v>
                  </c:pt>
                  <c:pt idx="12">
                    <c:v>2021Q2</c:v>
                  </c:pt>
                  <c:pt idx="13">
                    <c:v>2021Q3</c:v>
                  </c:pt>
                  <c:pt idx="14">
                    <c:v>2021Q4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F-7DB4-468C-AE70-B17D96B0047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470789136"/>
        <c:axId val="470787696"/>
      </c:scatterChart>
      <c:valAx>
        <c:axId val="470789136"/>
        <c:scaling>
          <c:orientation val="minMax"/>
          <c:min val="1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0787696"/>
        <c:crosses val="autoZero"/>
        <c:crossBetween val="midCat"/>
      </c:valAx>
      <c:valAx>
        <c:axId val="470787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07891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2"/>
          <c:order val="2"/>
          <c:tx>
            <c:strRef>
              <c:f>'Cross-Country Indexes, Year-ove'!$A$6:$B$6</c:f>
              <c:strCache>
                <c:ptCount val="2"/>
                <c:pt idx="0">
                  <c:v>Albania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Year-ove'!$C$6:$W$6</c:f>
            </c:numRef>
          </c:val>
          <c:smooth val="0"/>
          <c:extLst>
            <c:ext xmlns:c16="http://schemas.microsoft.com/office/drawing/2014/chart" uri="{C3380CC4-5D6E-409C-BE32-E72D297353CC}">
              <c16:uniqueId val="{00000000-AEDB-438A-9947-781073539202}"/>
            </c:ext>
          </c:extLst>
        </c:ser>
        <c:ser>
          <c:idx val="3"/>
          <c:order val="3"/>
          <c:tx>
            <c:strRef>
              <c:f>'Cross-Country Indexes, Year-ove'!$A$7:$B$7</c:f>
              <c:strCache>
                <c:ptCount val="2"/>
                <c:pt idx="0">
                  <c:v>Albania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Year-ove'!$C$7:$W$7</c:f>
            </c:numRef>
          </c:val>
          <c:smooth val="0"/>
          <c:extLst>
            <c:ext xmlns:c16="http://schemas.microsoft.com/office/drawing/2014/chart" uri="{C3380CC4-5D6E-409C-BE32-E72D297353CC}">
              <c16:uniqueId val="{00000001-AEDB-438A-9947-781073539202}"/>
            </c:ext>
          </c:extLst>
        </c:ser>
        <c:ser>
          <c:idx val="4"/>
          <c:order val="4"/>
          <c:tx>
            <c:strRef>
              <c:f>'Cross-Country Indexes, Year-ove'!$A$8:$B$8</c:f>
              <c:strCache>
                <c:ptCount val="2"/>
                <c:pt idx="0">
                  <c:v>Albania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Year-ove'!$C$8:$W$8</c:f>
            </c:numRef>
          </c:val>
          <c:smooth val="0"/>
          <c:extLst>
            <c:ext xmlns:c16="http://schemas.microsoft.com/office/drawing/2014/chart" uri="{C3380CC4-5D6E-409C-BE32-E72D297353CC}">
              <c16:uniqueId val="{00000002-AEDB-438A-9947-781073539202}"/>
            </c:ext>
          </c:extLst>
        </c:ser>
        <c:ser>
          <c:idx val="5"/>
          <c:order val="5"/>
          <c:tx>
            <c:strRef>
              <c:f>'Cross-Country Indexes, Year-ove'!$A$9:$B$9</c:f>
              <c:strCache>
                <c:ptCount val="2"/>
                <c:pt idx="0">
                  <c:v>Albania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Year-ove'!$C$9:$W$9</c:f>
            </c:numRef>
          </c:val>
          <c:smooth val="0"/>
          <c:extLst>
            <c:ext xmlns:c16="http://schemas.microsoft.com/office/drawing/2014/chart" uri="{C3380CC4-5D6E-409C-BE32-E72D297353CC}">
              <c16:uniqueId val="{00000003-AEDB-438A-9947-781073539202}"/>
            </c:ext>
          </c:extLst>
        </c:ser>
        <c:ser>
          <c:idx val="6"/>
          <c:order val="6"/>
          <c:tx>
            <c:strRef>
              <c:f>'Cross-Country Indexes, Year-ove'!$A$10:$B$10</c:f>
              <c:strCache>
                <c:ptCount val="2"/>
                <c:pt idx="0">
                  <c:v>Albania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Year-ove'!$C$10:$W$10</c:f>
            </c:numRef>
          </c:val>
          <c:smooth val="0"/>
          <c:extLst>
            <c:ext xmlns:c16="http://schemas.microsoft.com/office/drawing/2014/chart" uri="{C3380CC4-5D6E-409C-BE32-E72D297353CC}">
              <c16:uniqueId val="{00000004-AEDB-438A-9947-781073539202}"/>
            </c:ext>
          </c:extLst>
        </c:ser>
        <c:ser>
          <c:idx val="7"/>
          <c:order val="7"/>
          <c:tx>
            <c:strRef>
              <c:f>'Cross-Country Indexes, Year-ove'!$A$11:$B$11</c:f>
              <c:strCache>
                <c:ptCount val="2"/>
                <c:pt idx="0">
                  <c:v>Albania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Year-ove'!$C$11:$W$11</c:f>
            </c:numRef>
          </c:val>
          <c:smooth val="0"/>
          <c:extLst>
            <c:ext xmlns:c16="http://schemas.microsoft.com/office/drawing/2014/chart" uri="{C3380CC4-5D6E-409C-BE32-E72D297353CC}">
              <c16:uniqueId val="{00000005-AEDB-438A-9947-781073539202}"/>
            </c:ext>
          </c:extLst>
        </c:ser>
        <c:ser>
          <c:idx val="8"/>
          <c:order val="8"/>
          <c:tx>
            <c:strRef>
              <c:f>'Cross-Country Indexes, Year-ove'!$A$12:$B$12</c:f>
              <c:strCache>
                <c:ptCount val="2"/>
                <c:pt idx="0">
                  <c:v>Albania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Year-ove'!$C$12:$W$12</c:f>
            </c:numRef>
          </c:val>
          <c:smooth val="0"/>
          <c:extLst>
            <c:ext xmlns:c16="http://schemas.microsoft.com/office/drawing/2014/chart" uri="{C3380CC4-5D6E-409C-BE32-E72D297353CC}">
              <c16:uniqueId val="{00000006-AEDB-438A-9947-781073539202}"/>
            </c:ext>
          </c:extLst>
        </c:ser>
        <c:ser>
          <c:idx val="9"/>
          <c:order val="9"/>
          <c:tx>
            <c:strRef>
              <c:f>'Cross-Country Indexes, Year-ove'!$A$13:$B$13</c:f>
              <c:strCache>
                <c:ptCount val="2"/>
                <c:pt idx="0">
                  <c:v>Albania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Year-ove'!$C$13:$W$13</c:f>
            </c:numRef>
          </c:val>
          <c:smooth val="0"/>
          <c:extLst>
            <c:ext xmlns:c16="http://schemas.microsoft.com/office/drawing/2014/chart" uri="{C3380CC4-5D6E-409C-BE32-E72D297353CC}">
              <c16:uniqueId val="{00000007-AEDB-438A-9947-781073539202}"/>
            </c:ext>
          </c:extLst>
        </c:ser>
        <c:ser>
          <c:idx val="10"/>
          <c:order val="10"/>
          <c:tx>
            <c:strRef>
              <c:f>'Cross-Country Indexes, Year-ove'!$A$14:$B$14</c:f>
              <c:strCache>
                <c:ptCount val="2"/>
                <c:pt idx="0">
                  <c:v>Albania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Year-ove'!$C$14:$W$14</c:f>
            </c:numRef>
          </c:val>
          <c:smooth val="0"/>
          <c:extLst>
            <c:ext xmlns:c16="http://schemas.microsoft.com/office/drawing/2014/chart" uri="{C3380CC4-5D6E-409C-BE32-E72D297353CC}">
              <c16:uniqueId val="{00000008-AEDB-438A-9947-781073539202}"/>
            </c:ext>
          </c:extLst>
        </c:ser>
        <c:ser>
          <c:idx val="11"/>
          <c:order val="11"/>
          <c:tx>
            <c:strRef>
              <c:f>'Cross-Country Indexes, Year-ove'!$A$15:$B$15</c:f>
              <c:strCache>
                <c:ptCount val="2"/>
                <c:pt idx="0">
                  <c:v>Albania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Year-ove'!$C$15:$W$15</c:f>
            </c:numRef>
          </c:val>
          <c:smooth val="0"/>
          <c:extLst>
            <c:ext xmlns:c16="http://schemas.microsoft.com/office/drawing/2014/chart" uri="{C3380CC4-5D6E-409C-BE32-E72D297353CC}">
              <c16:uniqueId val="{00000009-AEDB-438A-9947-781073539202}"/>
            </c:ext>
          </c:extLst>
        </c:ser>
        <c:ser>
          <c:idx val="12"/>
          <c:order val="12"/>
          <c:tx>
            <c:strRef>
              <c:f>'Cross-Country Indexes, Year-ove'!$A$16:$B$16</c:f>
              <c:strCache>
                <c:ptCount val="2"/>
                <c:pt idx="0">
                  <c:v>Albania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Year-ove'!$C$16:$W$16</c:f>
            </c:numRef>
          </c:val>
          <c:smooth val="0"/>
          <c:extLst>
            <c:ext xmlns:c16="http://schemas.microsoft.com/office/drawing/2014/chart" uri="{C3380CC4-5D6E-409C-BE32-E72D297353CC}">
              <c16:uniqueId val="{0000000A-AEDB-438A-9947-781073539202}"/>
            </c:ext>
          </c:extLst>
        </c:ser>
        <c:ser>
          <c:idx val="15"/>
          <c:order val="15"/>
          <c:tx>
            <c:strRef>
              <c:f>'Cross-Country Indexes, Year-ove'!$A$19:$B$19</c:f>
              <c:strCache>
                <c:ptCount val="2"/>
                <c:pt idx="0">
                  <c:v>Belarus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Year-ove'!$C$19:$W$19</c:f>
            </c:numRef>
          </c:val>
          <c:smooth val="0"/>
          <c:extLst>
            <c:ext xmlns:c16="http://schemas.microsoft.com/office/drawing/2014/chart" uri="{C3380CC4-5D6E-409C-BE32-E72D297353CC}">
              <c16:uniqueId val="{0000000B-AEDB-438A-9947-781073539202}"/>
            </c:ext>
          </c:extLst>
        </c:ser>
        <c:ser>
          <c:idx val="16"/>
          <c:order val="16"/>
          <c:tx>
            <c:strRef>
              <c:f>'Cross-Country Indexes, Year-ove'!$A$20:$B$20</c:f>
              <c:strCache>
                <c:ptCount val="2"/>
                <c:pt idx="0">
                  <c:v>Belarus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Year-ove'!$C$20:$W$20</c:f>
            </c:numRef>
          </c:val>
          <c:smooth val="0"/>
          <c:extLst>
            <c:ext xmlns:c16="http://schemas.microsoft.com/office/drawing/2014/chart" uri="{C3380CC4-5D6E-409C-BE32-E72D297353CC}">
              <c16:uniqueId val="{0000000C-AEDB-438A-9947-781073539202}"/>
            </c:ext>
          </c:extLst>
        </c:ser>
        <c:ser>
          <c:idx val="17"/>
          <c:order val="17"/>
          <c:tx>
            <c:strRef>
              <c:f>'Cross-Country Indexes, Year-ove'!$A$21:$B$21</c:f>
              <c:strCache>
                <c:ptCount val="2"/>
                <c:pt idx="0">
                  <c:v>Belarus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Year-ove'!$C$21:$W$21</c:f>
            </c:numRef>
          </c:val>
          <c:smooth val="0"/>
          <c:extLst>
            <c:ext xmlns:c16="http://schemas.microsoft.com/office/drawing/2014/chart" uri="{C3380CC4-5D6E-409C-BE32-E72D297353CC}">
              <c16:uniqueId val="{0000000D-AEDB-438A-9947-781073539202}"/>
            </c:ext>
          </c:extLst>
        </c:ser>
        <c:ser>
          <c:idx val="18"/>
          <c:order val="18"/>
          <c:tx>
            <c:strRef>
              <c:f>'Cross-Country Indexes, Year-ove'!$A$22:$B$22</c:f>
              <c:strCache>
                <c:ptCount val="2"/>
                <c:pt idx="0">
                  <c:v>Belarus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Year-ove'!$C$22:$W$22</c:f>
            </c:numRef>
          </c:val>
          <c:smooth val="0"/>
          <c:extLst>
            <c:ext xmlns:c16="http://schemas.microsoft.com/office/drawing/2014/chart" uri="{C3380CC4-5D6E-409C-BE32-E72D297353CC}">
              <c16:uniqueId val="{0000000E-AEDB-438A-9947-781073539202}"/>
            </c:ext>
          </c:extLst>
        </c:ser>
        <c:ser>
          <c:idx val="19"/>
          <c:order val="19"/>
          <c:tx>
            <c:strRef>
              <c:f>'Cross-Country Indexes, Year-ove'!$A$23:$B$23</c:f>
              <c:strCache>
                <c:ptCount val="2"/>
                <c:pt idx="0">
                  <c:v>Belarus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Year-ove'!$C$23:$W$23</c:f>
            </c:numRef>
          </c:val>
          <c:smooth val="0"/>
          <c:extLst>
            <c:ext xmlns:c16="http://schemas.microsoft.com/office/drawing/2014/chart" uri="{C3380CC4-5D6E-409C-BE32-E72D297353CC}">
              <c16:uniqueId val="{0000000F-AEDB-438A-9947-781073539202}"/>
            </c:ext>
          </c:extLst>
        </c:ser>
        <c:ser>
          <c:idx val="20"/>
          <c:order val="20"/>
          <c:tx>
            <c:strRef>
              <c:f>'Cross-Country Indexes, Year-ove'!$A$24:$B$24</c:f>
              <c:strCache>
                <c:ptCount val="2"/>
                <c:pt idx="0">
                  <c:v>Belarus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Year-ove'!$C$24:$W$24</c:f>
            </c:numRef>
          </c:val>
          <c:smooth val="0"/>
          <c:extLst>
            <c:ext xmlns:c16="http://schemas.microsoft.com/office/drawing/2014/chart" uri="{C3380CC4-5D6E-409C-BE32-E72D297353CC}">
              <c16:uniqueId val="{00000010-AEDB-438A-9947-781073539202}"/>
            </c:ext>
          </c:extLst>
        </c:ser>
        <c:ser>
          <c:idx val="21"/>
          <c:order val="21"/>
          <c:tx>
            <c:strRef>
              <c:f>'Cross-Country Indexes, Year-ove'!$A$25:$B$25</c:f>
              <c:strCache>
                <c:ptCount val="2"/>
                <c:pt idx="0">
                  <c:v>Belarus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Year-ove'!$C$25:$W$25</c:f>
            </c:numRef>
          </c:val>
          <c:smooth val="0"/>
          <c:extLst>
            <c:ext xmlns:c16="http://schemas.microsoft.com/office/drawing/2014/chart" uri="{C3380CC4-5D6E-409C-BE32-E72D297353CC}">
              <c16:uniqueId val="{00000011-AEDB-438A-9947-781073539202}"/>
            </c:ext>
          </c:extLst>
        </c:ser>
        <c:ser>
          <c:idx val="22"/>
          <c:order val="22"/>
          <c:tx>
            <c:strRef>
              <c:f>'Cross-Country Indexes, Year-ove'!$A$26:$B$26</c:f>
              <c:strCache>
                <c:ptCount val="2"/>
                <c:pt idx="0">
                  <c:v>Belarus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Year-ove'!$C$26:$W$26</c:f>
            </c:numRef>
          </c:val>
          <c:smooth val="0"/>
          <c:extLst>
            <c:ext xmlns:c16="http://schemas.microsoft.com/office/drawing/2014/chart" uri="{C3380CC4-5D6E-409C-BE32-E72D297353CC}">
              <c16:uniqueId val="{00000012-AEDB-438A-9947-781073539202}"/>
            </c:ext>
          </c:extLst>
        </c:ser>
        <c:ser>
          <c:idx val="23"/>
          <c:order val="23"/>
          <c:tx>
            <c:strRef>
              <c:f>'Cross-Country Indexes, Year-ove'!$A$27:$B$27</c:f>
              <c:strCache>
                <c:ptCount val="2"/>
                <c:pt idx="0">
                  <c:v>Belarus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Year-ove'!$C$27:$W$27</c:f>
            </c:numRef>
          </c:val>
          <c:smooth val="0"/>
          <c:extLst>
            <c:ext xmlns:c16="http://schemas.microsoft.com/office/drawing/2014/chart" uri="{C3380CC4-5D6E-409C-BE32-E72D297353CC}">
              <c16:uniqueId val="{00000013-AEDB-438A-9947-781073539202}"/>
            </c:ext>
          </c:extLst>
        </c:ser>
        <c:ser>
          <c:idx val="24"/>
          <c:order val="24"/>
          <c:tx>
            <c:strRef>
              <c:f>'Cross-Country Indexes, Year-ove'!$A$28:$B$28</c:f>
              <c:strCache>
                <c:ptCount val="2"/>
                <c:pt idx="0">
                  <c:v>Belarus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Year-ove'!$C$28:$W$28</c:f>
            </c:numRef>
          </c:val>
          <c:smooth val="0"/>
          <c:extLst>
            <c:ext xmlns:c16="http://schemas.microsoft.com/office/drawing/2014/chart" uri="{C3380CC4-5D6E-409C-BE32-E72D297353CC}">
              <c16:uniqueId val="{00000014-AEDB-438A-9947-781073539202}"/>
            </c:ext>
          </c:extLst>
        </c:ser>
        <c:ser>
          <c:idx val="25"/>
          <c:order val="25"/>
          <c:tx>
            <c:strRef>
              <c:f>'Cross-Country Indexes, Year-ove'!$A$29:$B$29</c:f>
              <c:strCache>
                <c:ptCount val="2"/>
                <c:pt idx="0">
                  <c:v>Belarus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Year-ove'!$C$29:$W$29</c:f>
            </c:numRef>
          </c:val>
          <c:smooth val="0"/>
          <c:extLst>
            <c:ext xmlns:c16="http://schemas.microsoft.com/office/drawing/2014/chart" uri="{C3380CC4-5D6E-409C-BE32-E72D297353CC}">
              <c16:uniqueId val="{00000015-AEDB-438A-9947-781073539202}"/>
            </c:ext>
          </c:extLst>
        </c:ser>
        <c:ser>
          <c:idx val="28"/>
          <c:order val="28"/>
          <c:tx>
            <c:strRef>
              <c:f>'Cross-Country Indexes, Year-ove'!$A$32:$B$32</c:f>
              <c:strCache>
                <c:ptCount val="2"/>
                <c:pt idx="0">
                  <c:v>Bosnia and Herzegovina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Year-ove'!$C$32:$W$32</c:f>
            </c:numRef>
          </c:val>
          <c:smooth val="0"/>
          <c:extLst>
            <c:ext xmlns:c16="http://schemas.microsoft.com/office/drawing/2014/chart" uri="{C3380CC4-5D6E-409C-BE32-E72D297353CC}">
              <c16:uniqueId val="{00000016-AEDB-438A-9947-781073539202}"/>
            </c:ext>
          </c:extLst>
        </c:ser>
        <c:ser>
          <c:idx val="29"/>
          <c:order val="29"/>
          <c:tx>
            <c:strRef>
              <c:f>'Cross-Country Indexes, Year-ove'!$A$33:$B$33</c:f>
              <c:strCache>
                <c:ptCount val="2"/>
                <c:pt idx="0">
                  <c:v>Bosnia and Herzegovina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Year-ove'!$C$33:$W$33</c:f>
            </c:numRef>
          </c:val>
          <c:smooth val="0"/>
          <c:extLst>
            <c:ext xmlns:c16="http://schemas.microsoft.com/office/drawing/2014/chart" uri="{C3380CC4-5D6E-409C-BE32-E72D297353CC}">
              <c16:uniqueId val="{00000017-AEDB-438A-9947-781073539202}"/>
            </c:ext>
          </c:extLst>
        </c:ser>
        <c:ser>
          <c:idx val="30"/>
          <c:order val="30"/>
          <c:tx>
            <c:strRef>
              <c:f>'Cross-Country Indexes, Year-ove'!$A$34:$B$34</c:f>
              <c:strCache>
                <c:ptCount val="2"/>
                <c:pt idx="0">
                  <c:v>Bosnia and Herzegovina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Year-ove'!$C$34:$W$34</c:f>
            </c:numRef>
          </c:val>
          <c:smooth val="0"/>
          <c:extLst>
            <c:ext xmlns:c16="http://schemas.microsoft.com/office/drawing/2014/chart" uri="{C3380CC4-5D6E-409C-BE32-E72D297353CC}">
              <c16:uniqueId val="{00000018-AEDB-438A-9947-781073539202}"/>
            </c:ext>
          </c:extLst>
        </c:ser>
        <c:ser>
          <c:idx val="31"/>
          <c:order val="31"/>
          <c:tx>
            <c:strRef>
              <c:f>'Cross-Country Indexes, Year-ove'!$A$35:$B$35</c:f>
              <c:strCache>
                <c:ptCount val="2"/>
                <c:pt idx="0">
                  <c:v>Bosnia and Herzegovina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Year-ove'!$C$35:$W$35</c:f>
            </c:numRef>
          </c:val>
          <c:smooth val="0"/>
          <c:extLst>
            <c:ext xmlns:c16="http://schemas.microsoft.com/office/drawing/2014/chart" uri="{C3380CC4-5D6E-409C-BE32-E72D297353CC}">
              <c16:uniqueId val="{00000019-AEDB-438A-9947-781073539202}"/>
            </c:ext>
          </c:extLst>
        </c:ser>
        <c:ser>
          <c:idx val="32"/>
          <c:order val="32"/>
          <c:tx>
            <c:strRef>
              <c:f>'Cross-Country Indexes, Year-ove'!$A$36:$B$36</c:f>
              <c:strCache>
                <c:ptCount val="2"/>
                <c:pt idx="0">
                  <c:v>Bosnia and Herzegovina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Year-ove'!$C$36:$W$36</c:f>
            </c:numRef>
          </c:val>
          <c:smooth val="0"/>
          <c:extLst>
            <c:ext xmlns:c16="http://schemas.microsoft.com/office/drawing/2014/chart" uri="{C3380CC4-5D6E-409C-BE32-E72D297353CC}">
              <c16:uniqueId val="{0000001A-AEDB-438A-9947-781073539202}"/>
            </c:ext>
          </c:extLst>
        </c:ser>
        <c:ser>
          <c:idx val="33"/>
          <c:order val="33"/>
          <c:tx>
            <c:strRef>
              <c:f>'Cross-Country Indexes, Year-ove'!$A$37:$B$37</c:f>
              <c:strCache>
                <c:ptCount val="2"/>
                <c:pt idx="0">
                  <c:v>Bosnia and Herzegovina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Year-ove'!$C$37:$W$37</c:f>
            </c:numRef>
          </c:val>
          <c:smooth val="0"/>
          <c:extLst>
            <c:ext xmlns:c16="http://schemas.microsoft.com/office/drawing/2014/chart" uri="{C3380CC4-5D6E-409C-BE32-E72D297353CC}">
              <c16:uniqueId val="{0000001B-AEDB-438A-9947-781073539202}"/>
            </c:ext>
          </c:extLst>
        </c:ser>
        <c:ser>
          <c:idx val="34"/>
          <c:order val="34"/>
          <c:tx>
            <c:strRef>
              <c:f>'Cross-Country Indexes, Year-ove'!$A$38:$B$38</c:f>
              <c:strCache>
                <c:ptCount val="2"/>
                <c:pt idx="0">
                  <c:v>Bosnia and Herzegovina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Year-ove'!$C$38:$W$38</c:f>
            </c:numRef>
          </c:val>
          <c:smooth val="0"/>
          <c:extLst>
            <c:ext xmlns:c16="http://schemas.microsoft.com/office/drawing/2014/chart" uri="{C3380CC4-5D6E-409C-BE32-E72D297353CC}">
              <c16:uniqueId val="{0000001C-AEDB-438A-9947-781073539202}"/>
            </c:ext>
          </c:extLst>
        </c:ser>
        <c:ser>
          <c:idx val="35"/>
          <c:order val="35"/>
          <c:tx>
            <c:strRef>
              <c:f>'Cross-Country Indexes, Year-ove'!$A$39:$B$39</c:f>
              <c:strCache>
                <c:ptCount val="2"/>
                <c:pt idx="0">
                  <c:v>Bosnia and Herzegovina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Year-ove'!$C$39:$W$39</c:f>
            </c:numRef>
          </c:val>
          <c:smooth val="0"/>
          <c:extLst>
            <c:ext xmlns:c16="http://schemas.microsoft.com/office/drawing/2014/chart" uri="{C3380CC4-5D6E-409C-BE32-E72D297353CC}">
              <c16:uniqueId val="{0000001D-AEDB-438A-9947-781073539202}"/>
            </c:ext>
          </c:extLst>
        </c:ser>
        <c:ser>
          <c:idx val="36"/>
          <c:order val="36"/>
          <c:tx>
            <c:strRef>
              <c:f>'Cross-Country Indexes, Year-ove'!$A$40:$B$40</c:f>
              <c:strCache>
                <c:ptCount val="2"/>
                <c:pt idx="0">
                  <c:v>Bosnia and Herzegovina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Year-ove'!$C$40:$W$40</c:f>
            </c:numRef>
          </c:val>
          <c:smooth val="0"/>
          <c:extLst>
            <c:ext xmlns:c16="http://schemas.microsoft.com/office/drawing/2014/chart" uri="{C3380CC4-5D6E-409C-BE32-E72D297353CC}">
              <c16:uniqueId val="{0000001E-AEDB-438A-9947-781073539202}"/>
            </c:ext>
          </c:extLst>
        </c:ser>
        <c:ser>
          <c:idx val="37"/>
          <c:order val="37"/>
          <c:tx>
            <c:strRef>
              <c:f>'Cross-Country Indexes, Year-ove'!$A$41:$B$41</c:f>
              <c:strCache>
                <c:ptCount val="2"/>
                <c:pt idx="0">
                  <c:v>Bosnia and Herzegovina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Year-ove'!$C$41:$W$41</c:f>
            </c:numRef>
          </c:val>
          <c:smooth val="0"/>
          <c:extLst>
            <c:ext xmlns:c16="http://schemas.microsoft.com/office/drawing/2014/chart" uri="{C3380CC4-5D6E-409C-BE32-E72D297353CC}">
              <c16:uniqueId val="{0000001F-AEDB-438A-9947-781073539202}"/>
            </c:ext>
          </c:extLst>
        </c:ser>
        <c:ser>
          <c:idx val="38"/>
          <c:order val="38"/>
          <c:tx>
            <c:strRef>
              <c:f>'Cross-Country Indexes, Year-ove'!$A$42:$B$42</c:f>
              <c:strCache>
                <c:ptCount val="2"/>
                <c:pt idx="0">
                  <c:v>Bosnia and Herzegovina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Year-ove'!$C$42:$W$42</c:f>
            </c:numRef>
          </c:val>
          <c:smooth val="0"/>
          <c:extLst>
            <c:ext xmlns:c16="http://schemas.microsoft.com/office/drawing/2014/chart" uri="{C3380CC4-5D6E-409C-BE32-E72D297353CC}">
              <c16:uniqueId val="{00000020-AEDB-438A-9947-781073539202}"/>
            </c:ext>
          </c:extLst>
        </c:ser>
        <c:ser>
          <c:idx val="41"/>
          <c:order val="41"/>
          <c:tx>
            <c:strRef>
              <c:f>'Cross-Country Indexes, Year-ove'!$A$45:$B$45</c:f>
              <c:strCache>
                <c:ptCount val="2"/>
                <c:pt idx="0">
                  <c:v>Bulgaria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Year-ove'!$C$45:$W$45</c:f>
            </c:numRef>
          </c:val>
          <c:smooth val="0"/>
          <c:extLst>
            <c:ext xmlns:c16="http://schemas.microsoft.com/office/drawing/2014/chart" uri="{C3380CC4-5D6E-409C-BE32-E72D297353CC}">
              <c16:uniqueId val="{00000021-AEDB-438A-9947-781073539202}"/>
            </c:ext>
          </c:extLst>
        </c:ser>
        <c:ser>
          <c:idx val="42"/>
          <c:order val="42"/>
          <c:tx>
            <c:strRef>
              <c:f>'Cross-Country Indexes, Year-ove'!$A$46:$B$46</c:f>
              <c:strCache>
                <c:ptCount val="2"/>
                <c:pt idx="0">
                  <c:v>Bulgaria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Year-ove'!$C$46:$W$46</c:f>
            </c:numRef>
          </c:val>
          <c:smooth val="0"/>
          <c:extLst>
            <c:ext xmlns:c16="http://schemas.microsoft.com/office/drawing/2014/chart" uri="{C3380CC4-5D6E-409C-BE32-E72D297353CC}">
              <c16:uniqueId val="{00000022-AEDB-438A-9947-781073539202}"/>
            </c:ext>
          </c:extLst>
        </c:ser>
        <c:ser>
          <c:idx val="43"/>
          <c:order val="43"/>
          <c:tx>
            <c:strRef>
              <c:f>'Cross-Country Indexes, Year-ove'!$A$47:$B$47</c:f>
              <c:strCache>
                <c:ptCount val="2"/>
                <c:pt idx="0">
                  <c:v>Bulgaria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Year-ove'!$C$47:$W$47</c:f>
            </c:numRef>
          </c:val>
          <c:smooth val="0"/>
          <c:extLst>
            <c:ext xmlns:c16="http://schemas.microsoft.com/office/drawing/2014/chart" uri="{C3380CC4-5D6E-409C-BE32-E72D297353CC}">
              <c16:uniqueId val="{00000023-AEDB-438A-9947-781073539202}"/>
            </c:ext>
          </c:extLst>
        </c:ser>
        <c:ser>
          <c:idx val="44"/>
          <c:order val="44"/>
          <c:tx>
            <c:strRef>
              <c:f>'Cross-Country Indexes, Year-ove'!$A$48:$B$48</c:f>
              <c:strCache>
                <c:ptCount val="2"/>
                <c:pt idx="0">
                  <c:v>Bulgaria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Year-ove'!$C$48:$W$48</c:f>
            </c:numRef>
          </c:val>
          <c:smooth val="0"/>
          <c:extLst>
            <c:ext xmlns:c16="http://schemas.microsoft.com/office/drawing/2014/chart" uri="{C3380CC4-5D6E-409C-BE32-E72D297353CC}">
              <c16:uniqueId val="{00000024-AEDB-438A-9947-781073539202}"/>
            </c:ext>
          </c:extLst>
        </c:ser>
        <c:ser>
          <c:idx val="45"/>
          <c:order val="45"/>
          <c:tx>
            <c:strRef>
              <c:f>'Cross-Country Indexes, Year-ove'!$A$49:$B$49</c:f>
              <c:strCache>
                <c:ptCount val="2"/>
                <c:pt idx="0">
                  <c:v>Bulgaria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Year-ove'!$C$49:$W$49</c:f>
            </c:numRef>
          </c:val>
          <c:smooth val="0"/>
          <c:extLst>
            <c:ext xmlns:c16="http://schemas.microsoft.com/office/drawing/2014/chart" uri="{C3380CC4-5D6E-409C-BE32-E72D297353CC}">
              <c16:uniqueId val="{00000025-AEDB-438A-9947-781073539202}"/>
            </c:ext>
          </c:extLst>
        </c:ser>
        <c:ser>
          <c:idx val="46"/>
          <c:order val="46"/>
          <c:tx>
            <c:strRef>
              <c:f>'Cross-Country Indexes, Year-ove'!$A$50:$B$50</c:f>
              <c:strCache>
                <c:ptCount val="2"/>
                <c:pt idx="0">
                  <c:v>Bulgaria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Year-ove'!$C$50:$W$50</c:f>
            </c:numRef>
          </c:val>
          <c:smooth val="0"/>
          <c:extLst>
            <c:ext xmlns:c16="http://schemas.microsoft.com/office/drawing/2014/chart" uri="{C3380CC4-5D6E-409C-BE32-E72D297353CC}">
              <c16:uniqueId val="{00000026-AEDB-438A-9947-781073539202}"/>
            </c:ext>
          </c:extLst>
        </c:ser>
        <c:ser>
          <c:idx val="47"/>
          <c:order val="47"/>
          <c:tx>
            <c:strRef>
              <c:f>'Cross-Country Indexes, Year-ove'!$A$51:$B$51</c:f>
              <c:strCache>
                <c:ptCount val="2"/>
                <c:pt idx="0">
                  <c:v>Bulgaria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Year-ove'!$C$51:$W$51</c:f>
            </c:numRef>
          </c:val>
          <c:smooth val="0"/>
          <c:extLst>
            <c:ext xmlns:c16="http://schemas.microsoft.com/office/drawing/2014/chart" uri="{C3380CC4-5D6E-409C-BE32-E72D297353CC}">
              <c16:uniqueId val="{00000027-AEDB-438A-9947-781073539202}"/>
            </c:ext>
          </c:extLst>
        </c:ser>
        <c:ser>
          <c:idx val="48"/>
          <c:order val="48"/>
          <c:tx>
            <c:strRef>
              <c:f>'Cross-Country Indexes, Year-ove'!$A$52:$B$52</c:f>
              <c:strCache>
                <c:ptCount val="2"/>
                <c:pt idx="0">
                  <c:v>Bulgaria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Year-ove'!$C$52:$W$52</c:f>
            </c:numRef>
          </c:val>
          <c:smooth val="0"/>
          <c:extLst>
            <c:ext xmlns:c16="http://schemas.microsoft.com/office/drawing/2014/chart" uri="{C3380CC4-5D6E-409C-BE32-E72D297353CC}">
              <c16:uniqueId val="{00000028-AEDB-438A-9947-781073539202}"/>
            </c:ext>
          </c:extLst>
        </c:ser>
        <c:ser>
          <c:idx val="49"/>
          <c:order val="49"/>
          <c:tx>
            <c:strRef>
              <c:f>'Cross-Country Indexes, Year-ove'!$A$53:$B$53</c:f>
              <c:strCache>
                <c:ptCount val="2"/>
                <c:pt idx="0">
                  <c:v>Bulgaria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Year-ove'!$C$53:$W$53</c:f>
            </c:numRef>
          </c:val>
          <c:smooth val="0"/>
          <c:extLst>
            <c:ext xmlns:c16="http://schemas.microsoft.com/office/drawing/2014/chart" uri="{C3380CC4-5D6E-409C-BE32-E72D297353CC}">
              <c16:uniqueId val="{00000029-AEDB-438A-9947-781073539202}"/>
            </c:ext>
          </c:extLst>
        </c:ser>
        <c:ser>
          <c:idx val="50"/>
          <c:order val="50"/>
          <c:tx>
            <c:strRef>
              <c:f>'Cross-Country Indexes, Year-ove'!$A$54:$B$54</c:f>
              <c:strCache>
                <c:ptCount val="2"/>
                <c:pt idx="0">
                  <c:v>Bulgaria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Year-ove'!$C$54:$W$54</c:f>
            </c:numRef>
          </c:val>
          <c:smooth val="0"/>
          <c:extLst>
            <c:ext xmlns:c16="http://schemas.microsoft.com/office/drawing/2014/chart" uri="{C3380CC4-5D6E-409C-BE32-E72D297353CC}">
              <c16:uniqueId val="{0000002A-AEDB-438A-9947-781073539202}"/>
            </c:ext>
          </c:extLst>
        </c:ser>
        <c:ser>
          <c:idx val="51"/>
          <c:order val="51"/>
          <c:tx>
            <c:strRef>
              <c:f>'Cross-Country Indexes, Year-ove'!$A$55:$B$55</c:f>
              <c:strCache>
                <c:ptCount val="2"/>
                <c:pt idx="0">
                  <c:v>Bulgaria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Year-ove'!$C$55:$W$55</c:f>
            </c:numRef>
          </c:val>
          <c:smooth val="0"/>
          <c:extLst>
            <c:ext xmlns:c16="http://schemas.microsoft.com/office/drawing/2014/chart" uri="{C3380CC4-5D6E-409C-BE32-E72D297353CC}">
              <c16:uniqueId val="{0000002B-AEDB-438A-9947-781073539202}"/>
            </c:ext>
          </c:extLst>
        </c:ser>
        <c:ser>
          <c:idx val="54"/>
          <c:order val="54"/>
          <c:tx>
            <c:strRef>
              <c:f>'Cross-Country Indexes, Year-ove'!$A$58:$B$58</c:f>
              <c:strCache>
                <c:ptCount val="2"/>
                <c:pt idx="0">
                  <c:v>Croatia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Year-ove'!$C$58:$W$58</c:f>
            </c:numRef>
          </c:val>
          <c:smooth val="0"/>
          <c:extLst>
            <c:ext xmlns:c16="http://schemas.microsoft.com/office/drawing/2014/chart" uri="{C3380CC4-5D6E-409C-BE32-E72D297353CC}">
              <c16:uniqueId val="{0000002C-AEDB-438A-9947-781073539202}"/>
            </c:ext>
          </c:extLst>
        </c:ser>
        <c:ser>
          <c:idx val="55"/>
          <c:order val="55"/>
          <c:tx>
            <c:strRef>
              <c:f>'Cross-Country Indexes, Year-ove'!$A$59:$B$59</c:f>
              <c:strCache>
                <c:ptCount val="2"/>
                <c:pt idx="0">
                  <c:v>Croatia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Year-ove'!$C$59:$W$59</c:f>
            </c:numRef>
          </c:val>
          <c:smooth val="0"/>
          <c:extLst>
            <c:ext xmlns:c16="http://schemas.microsoft.com/office/drawing/2014/chart" uri="{C3380CC4-5D6E-409C-BE32-E72D297353CC}">
              <c16:uniqueId val="{0000002D-AEDB-438A-9947-781073539202}"/>
            </c:ext>
          </c:extLst>
        </c:ser>
        <c:ser>
          <c:idx val="56"/>
          <c:order val="56"/>
          <c:tx>
            <c:strRef>
              <c:f>'Cross-Country Indexes, Year-ove'!$A$60:$B$60</c:f>
              <c:strCache>
                <c:ptCount val="2"/>
                <c:pt idx="0">
                  <c:v>Croatia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Year-ove'!$C$60:$W$60</c:f>
            </c:numRef>
          </c:val>
          <c:smooth val="0"/>
          <c:extLst>
            <c:ext xmlns:c16="http://schemas.microsoft.com/office/drawing/2014/chart" uri="{C3380CC4-5D6E-409C-BE32-E72D297353CC}">
              <c16:uniqueId val="{0000002E-AEDB-438A-9947-781073539202}"/>
            </c:ext>
          </c:extLst>
        </c:ser>
        <c:ser>
          <c:idx val="57"/>
          <c:order val="57"/>
          <c:tx>
            <c:strRef>
              <c:f>'Cross-Country Indexes, Year-ove'!$A$61:$B$61</c:f>
              <c:strCache>
                <c:ptCount val="2"/>
                <c:pt idx="0">
                  <c:v>Croatia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Year-ove'!$C$61:$W$61</c:f>
            </c:numRef>
          </c:val>
          <c:smooth val="0"/>
          <c:extLst>
            <c:ext xmlns:c16="http://schemas.microsoft.com/office/drawing/2014/chart" uri="{C3380CC4-5D6E-409C-BE32-E72D297353CC}">
              <c16:uniqueId val="{0000002F-AEDB-438A-9947-781073539202}"/>
            </c:ext>
          </c:extLst>
        </c:ser>
        <c:ser>
          <c:idx val="58"/>
          <c:order val="58"/>
          <c:tx>
            <c:strRef>
              <c:f>'Cross-Country Indexes, Year-ove'!$A$62:$B$62</c:f>
              <c:strCache>
                <c:ptCount val="2"/>
                <c:pt idx="0">
                  <c:v>Croatia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Year-ove'!$C$62:$W$62</c:f>
            </c:numRef>
          </c:val>
          <c:smooth val="0"/>
          <c:extLst>
            <c:ext xmlns:c16="http://schemas.microsoft.com/office/drawing/2014/chart" uri="{C3380CC4-5D6E-409C-BE32-E72D297353CC}">
              <c16:uniqueId val="{00000030-AEDB-438A-9947-781073539202}"/>
            </c:ext>
          </c:extLst>
        </c:ser>
        <c:ser>
          <c:idx val="59"/>
          <c:order val="59"/>
          <c:tx>
            <c:strRef>
              <c:f>'Cross-Country Indexes, Year-ove'!$A$63:$B$63</c:f>
              <c:strCache>
                <c:ptCount val="2"/>
                <c:pt idx="0">
                  <c:v>Croatia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Year-ove'!$C$63:$W$63</c:f>
            </c:numRef>
          </c:val>
          <c:smooth val="0"/>
          <c:extLst>
            <c:ext xmlns:c16="http://schemas.microsoft.com/office/drawing/2014/chart" uri="{C3380CC4-5D6E-409C-BE32-E72D297353CC}">
              <c16:uniqueId val="{00000031-AEDB-438A-9947-781073539202}"/>
            </c:ext>
          </c:extLst>
        </c:ser>
        <c:ser>
          <c:idx val="60"/>
          <c:order val="60"/>
          <c:tx>
            <c:strRef>
              <c:f>'Cross-Country Indexes, Year-ove'!$A$64:$B$64</c:f>
              <c:strCache>
                <c:ptCount val="2"/>
                <c:pt idx="0">
                  <c:v>Croatia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Year-ove'!$C$64:$W$64</c:f>
            </c:numRef>
          </c:val>
          <c:smooth val="0"/>
          <c:extLst>
            <c:ext xmlns:c16="http://schemas.microsoft.com/office/drawing/2014/chart" uri="{C3380CC4-5D6E-409C-BE32-E72D297353CC}">
              <c16:uniqueId val="{00000032-AEDB-438A-9947-781073539202}"/>
            </c:ext>
          </c:extLst>
        </c:ser>
        <c:ser>
          <c:idx val="61"/>
          <c:order val="61"/>
          <c:tx>
            <c:strRef>
              <c:f>'Cross-Country Indexes, Year-ove'!$A$65:$B$65</c:f>
              <c:strCache>
                <c:ptCount val="2"/>
                <c:pt idx="0">
                  <c:v>Croatia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Year-ove'!$C$65:$W$65</c:f>
            </c:numRef>
          </c:val>
          <c:smooth val="0"/>
          <c:extLst>
            <c:ext xmlns:c16="http://schemas.microsoft.com/office/drawing/2014/chart" uri="{C3380CC4-5D6E-409C-BE32-E72D297353CC}">
              <c16:uniqueId val="{00000033-AEDB-438A-9947-781073539202}"/>
            </c:ext>
          </c:extLst>
        </c:ser>
        <c:ser>
          <c:idx val="62"/>
          <c:order val="62"/>
          <c:tx>
            <c:strRef>
              <c:f>'Cross-Country Indexes, Year-ove'!$A$66:$B$66</c:f>
              <c:strCache>
                <c:ptCount val="2"/>
                <c:pt idx="0">
                  <c:v>Croatia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Year-ove'!$C$66:$W$66</c:f>
            </c:numRef>
          </c:val>
          <c:smooth val="0"/>
          <c:extLst>
            <c:ext xmlns:c16="http://schemas.microsoft.com/office/drawing/2014/chart" uri="{C3380CC4-5D6E-409C-BE32-E72D297353CC}">
              <c16:uniqueId val="{00000034-AEDB-438A-9947-781073539202}"/>
            </c:ext>
          </c:extLst>
        </c:ser>
        <c:ser>
          <c:idx val="63"/>
          <c:order val="63"/>
          <c:tx>
            <c:strRef>
              <c:f>'Cross-Country Indexes, Year-ove'!$A$67:$B$67</c:f>
              <c:strCache>
                <c:ptCount val="2"/>
                <c:pt idx="0">
                  <c:v>Croatia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Year-ove'!$C$67:$W$67</c:f>
            </c:numRef>
          </c:val>
          <c:smooth val="0"/>
          <c:extLst>
            <c:ext xmlns:c16="http://schemas.microsoft.com/office/drawing/2014/chart" uri="{C3380CC4-5D6E-409C-BE32-E72D297353CC}">
              <c16:uniqueId val="{00000035-AEDB-438A-9947-781073539202}"/>
            </c:ext>
          </c:extLst>
        </c:ser>
        <c:ser>
          <c:idx val="64"/>
          <c:order val="64"/>
          <c:tx>
            <c:strRef>
              <c:f>'Cross-Country Indexes, Year-ove'!$A$68:$B$68</c:f>
              <c:strCache>
                <c:ptCount val="2"/>
                <c:pt idx="0">
                  <c:v>Croatia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Year-ove'!$C$68:$W$68</c:f>
            </c:numRef>
          </c:val>
          <c:smooth val="0"/>
          <c:extLst>
            <c:ext xmlns:c16="http://schemas.microsoft.com/office/drawing/2014/chart" uri="{C3380CC4-5D6E-409C-BE32-E72D297353CC}">
              <c16:uniqueId val="{00000036-AEDB-438A-9947-781073539202}"/>
            </c:ext>
          </c:extLst>
        </c:ser>
        <c:ser>
          <c:idx val="67"/>
          <c:order val="67"/>
          <c:tx>
            <c:strRef>
              <c:f>'Cross-Country Indexes, Year-ove'!$A$71:$B$71</c:f>
              <c:strCache>
                <c:ptCount val="2"/>
                <c:pt idx="0">
                  <c:v>Czech Republic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Year-ove'!$C$71:$W$71</c:f>
            </c:numRef>
          </c:val>
          <c:smooth val="0"/>
          <c:extLst>
            <c:ext xmlns:c16="http://schemas.microsoft.com/office/drawing/2014/chart" uri="{C3380CC4-5D6E-409C-BE32-E72D297353CC}">
              <c16:uniqueId val="{00000037-AEDB-438A-9947-781073539202}"/>
            </c:ext>
          </c:extLst>
        </c:ser>
        <c:ser>
          <c:idx val="68"/>
          <c:order val="68"/>
          <c:tx>
            <c:strRef>
              <c:f>'Cross-Country Indexes, Year-ove'!$A$72:$B$72</c:f>
              <c:strCache>
                <c:ptCount val="2"/>
                <c:pt idx="0">
                  <c:v>Czech Republic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Year-ove'!$C$72:$W$72</c:f>
            </c:numRef>
          </c:val>
          <c:smooth val="0"/>
          <c:extLst>
            <c:ext xmlns:c16="http://schemas.microsoft.com/office/drawing/2014/chart" uri="{C3380CC4-5D6E-409C-BE32-E72D297353CC}">
              <c16:uniqueId val="{00000038-AEDB-438A-9947-781073539202}"/>
            </c:ext>
          </c:extLst>
        </c:ser>
        <c:ser>
          <c:idx val="69"/>
          <c:order val="69"/>
          <c:tx>
            <c:strRef>
              <c:f>'Cross-Country Indexes, Year-ove'!$A$73:$B$73</c:f>
              <c:strCache>
                <c:ptCount val="2"/>
                <c:pt idx="0">
                  <c:v>Czech Republic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Year-ove'!$C$73:$W$73</c:f>
            </c:numRef>
          </c:val>
          <c:smooth val="0"/>
          <c:extLst>
            <c:ext xmlns:c16="http://schemas.microsoft.com/office/drawing/2014/chart" uri="{C3380CC4-5D6E-409C-BE32-E72D297353CC}">
              <c16:uniqueId val="{00000039-AEDB-438A-9947-781073539202}"/>
            </c:ext>
          </c:extLst>
        </c:ser>
        <c:ser>
          <c:idx val="70"/>
          <c:order val="70"/>
          <c:tx>
            <c:strRef>
              <c:f>'Cross-Country Indexes, Year-ove'!$A$74:$B$74</c:f>
              <c:strCache>
                <c:ptCount val="2"/>
                <c:pt idx="0">
                  <c:v>Czech Republic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Year-ove'!$C$74:$W$74</c:f>
            </c:numRef>
          </c:val>
          <c:smooth val="0"/>
          <c:extLst>
            <c:ext xmlns:c16="http://schemas.microsoft.com/office/drawing/2014/chart" uri="{C3380CC4-5D6E-409C-BE32-E72D297353CC}">
              <c16:uniqueId val="{0000003A-AEDB-438A-9947-781073539202}"/>
            </c:ext>
          </c:extLst>
        </c:ser>
        <c:ser>
          <c:idx val="71"/>
          <c:order val="71"/>
          <c:tx>
            <c:strRef>
              <c:f>'Cross-Country Indexes, Year-ove'!$A$75:$B$75</c:f>
              <c:strCache>
                <c:ptCount val="2"/>
                <c:pt idx="0">
                  <c:v>Czech Republic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Year-ove'!$C$75:$W$75</c:f>
            </c:numRef>
          </c:val>
          <c:smooth val="0"/>
          <c:extLst>
            <c:ext xmlns:c16="http://schemas.microsoft.com/office/drawing/2014/chart" uri="{C3380CC4-5D6E-409C-BE32-E72D297353CC}">
              <c16:uniqueId val="{0000003B-AEDB-438A-9947-781073539202}"/>
            </c:ext>
          </c:extLst>
        </c:ser>
        <c:ser>
          <c:idx val="72"/>
          <c:order val="72"/>
          <c:tx>
            <c:strRef>
              <c:f>'Cross-Country Indexes, Year-ove'!$A$76:$B$76</c:f>
              <c:strCache>
                <c:ptCount val="2"/>
                <c:pt idx="0">
                  <c:v>Czech Republic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Year-ove'!$C$76:$W$76</c:f>
            </c:numRef>
          </c:val>
          <c:smooth val="0"/>
          <c:extLst>
            <c:ext xmlns:c16="http://schemas.microsoft.com/office/drawing/2014/chart" uri="{C3380CC4-5D6E-409C-BE32-E72D297353CC}">
              <c16:uniqueId val="{0000003C-AEDB-438A-9947-781073539202}"/>
            </c:ext>
          </c:extLst>
        </c:ser>
        <c:ser>
          <c:idx val="73"/>
          <c:order val="73"/>
          <c:tx>
            <c:strRef>
              <c:f>'Cross-Country Indexes, Year-ove'!$A$77:$B$77</c:f>
              <c:strCache>
                <c:ptCount val="2"/>
                <c:pt idx="0">
                  <c:v>Czech Republic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Year-ove'!$C$77:$W$77</c:f>
            </c:numRef>
          </c:val>
          <c:smooth val="0"/>
          <c:extLst>
            <c:ext xmlns:c16="http://schemas.microsoft.com/office/drawing/2014/chart" uri="{C3380CC4-5D6E-409C-BE32-E72D297353CC}">
              <c16:uniqueId val="{0000003D-AEDB-438A-9947-781073539202}"/>
            </c:ext>
          </c:extLst>
        </c:ser>
        <c:ser>
          <c:idx val="74"/>
          <c:order val="74"/>
          <c:tx>
            <c:strRef>
              <c:f>'Cross-Country Indexes, Year-ove'!$A$78:$B$78</c:f>
              <c:strCache>
                <c:ptCount val="2"/>
                <c:pt idx="0">
                  <c:v>Czech Republic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Year-ove'!$C$78:$W$78</c:f>
            </c:numRef>
          </c:val>
          <c:smooth val="0"/>
          <c:extLst>
            <c:ext xmlns:c16="http://schemas.microsoft.com/office/drawing/2014/chart" uri="{C3380CC4-5D6E-409C-BE32-E72D297353CC}">
              <c16:uniqueId val="{0000003E-AEDB-438A-9947-781073539202}"/>
            </c:ext>
          </c:extLst>
        </c:ser>
        <c:ser>
          <c:idx val="75"/>
          <c:order val="75"/>
          <c:tx>
            <c:strRef>
              <c:f>'Cross-Country Indexes, Year-ove'!$A$79:$B$79</c:f>
              <c:strCache>
                <c:ptCount val="2"/>
                <c:pt idx="0">
                  <c:v>Czech Republic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Year-ove'!$C$79:$W$79</c:f>
            </c:numRef>
          </c:val>
          <c:smooth val="0"/>
          <c:extLst>
            <c:ext xmlns:c16="http://schemas.microsoft.com/office/drawing/2014/chart" uri="{C3380CC4-5D6E-409C-BE32-E72D297353CC}">
              <c16:uniqueId val="{0000003F-AEDB-438A-9947-781073539202}"/>
            </c:ext>
          </c:extLst>
        </c:ser>
        <c:ser>
          <c:idx val="76"/>
          <c:order val="76"/>
          <c:tx>
            <c:strRef>
              <c:f>'Cross-Country Indexes, Year-ove'!$A$80:$B$80</c:f>
              <c:strCache>
                <c:ptCount val="2"/>
                <c:pt idx="0">
                  <c:v>Czech Republic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Year-ove'!$C$80:$W$80</c:f>
            </c:numRef>
          </c:val>
          <c:smooth val="0"/>
          <c:extLst>
            <c:ext xmlns:c16="http://schemas.microsoft.com/office/drawing/2014/chart" uri="{C3380CC4-5D6E-409C-BE32-E72D297353CC}">
              <c16:uniqueId val="{00000040-AEDB-438A-9947-781073539202}"/>
            </c:ext>
          </c:extLst>
        </c:ser>
        <c:ser>
          <c:idx val="77"/>
          <c:order val="77"/>
          <c:tx>
            <c:strRef>
              <c:f>'Cross-Country Indexes, Year-ove'!$A$81:$B$81</c:f>
              <c:strCache>
                <c:ptCount val="2"/>
                <c:pt idx="0">
                  <c:v>Czech Republic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Year-ove'!$C$81:$W$81</c:f>
            </c:numRef>
          </c:val>
          <c:smooth val="0"/>
          <c:extLst>
            <c:ext xmlns:c16="http://schemas.microsoft.com/office/drawing/2014/chart" uri="{C3380CC4-5D6E-409C-BE32-E72D297353CC}">
              <c16:uniqueId val="{00000041-AEDB-438A-9947-781073539202}"/>
            </c:ext>
          </c:extLst>
        </c:ser>
        <c:ser>
          <c:idx val="79"/>
          <c:order val="79"/>
          <c:tx>
            <c:strRef>
              <c:f>'Cross-Country Indexes, Year-ove'!$A$83:$B$83</c:f>
              <c:strCache>
                <c:ptCount val="2"/>
                <c:pt idx="0">
                  <c:v>Georgia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Year-ove'!$C$83:$W$83</c:f>
            </c:numRef>
          </c:val>
          <c:smooth val="0"/>
          <c:extLst>
            <c:ext xmlns:c16="http://schemas.microsoft.com/office/drawing/2014/chart" uri="{C3380CC4-5D6E-409C-BE32-E72D297353CC}">
              <c16:uniqueId val="{00000042-AEDB-438A-9947-781073539202}"/>
            </c:ext>
          </c:extLst>
        </c:ser>
        <c:ser>
          <c:idx val="80"/>
          <c:order val="80"/>
          <c:tx>
            <c:strRef>
              <c:f>'Cross-Country Indexes, Year-ove'!$A$84:$B$84</c:f>
              <c:strCache>
                <c:ptCount val="2"/>
                <c:pt idx="0">
                  <c:v>Georgia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Year-ove'!$C$84:$W$84</c:f>
            </c:numRef>
          </c:val>
          <c:smooth val="0"/>
          <c:extLst>
            <c:ext xmlns:c16="http://schemas.microsoft.com/office/drawing/2014/chart" uri="{C3380CC4-5D6E-409C-BE32-E72D297353CC}">
              <c16:uniqueId val="{00000043-AEDB-438A-9947-781073539202}"/>
            </c:ext>
          </c:extLst>
        </c:ser>
        <c:ser>
          <c:idx val="81"/>
          <c:order val="81"/>
          <c:tx>
            <c:strRef>
              <c:f>'Cross-Country Indexes, Year-ove'!$A$85:$B$85</c:f>
              <c:strCache>
                <c:ptCount val="2"/>
                <c:pt idx="0">
                  <c:v>Georgia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Year-ove'!$C$85:$W$85</c:f>
            </c:numRef>
          </c:val>
          <c:smooth val="0"/>
          <c:extLst>
            <c:ext xmlns:c16="http://schemas.microsoft.com/office/drawing/2014/chart" uri="{C3380CC4-5D6E-409C-BE32-E72D297353CC}">
              <c16:uniqueId val="{00000044-AEDB-438A-9947-781073539202}"/>
            </c:ext>
          </c:extLst>
        </c:ser>
        <c:ser>
          <c:idx val="82"/>
          <c:order val="82"/>
          <c:tx>
            <c:strRef>
              <c:f>'Cross-Country Indexes, Year-ove'!$A$86:$B$86</c:f>
              <c:strCache>
                <c:ptCount val="2"/>
                <c:pt idx="0">
                  <c:v>Georgia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Year-ove'!$C$86:$W$86</c:f>
            </c:numRef>
          </c:val>
          <c:smooth val="0"/>
          <c:extLst>
            <c:ext xmlns:c16="http://schemas.microsoft.com/office/drawing/2014/chart" uri="{C3380CC4-5D6E-409C-BE32-E72D297353CC}">
              <c16:uniqueId val="{00000045-AEDB-438A-9947-781073539202}"/>
            </c:ext>
          </c:extLst>
        </c:ser>
        <c:ser>
          <c:idx val="83"/>
          <c:order val="83"/>
          <c:tx>
            <c:strRef>
              <c:f>'Cross-Country Indexes, Year-ove'!$A$87:$B$87</c:f>
              <c:strCache>
                <c:ptCount val="2"/>
                <c:pt idx="0">
                  <c:v>Georgia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Year-ove'!$C$87:$W$87</c:f>
            </c:numRef>
          </c:val>
          <c:smooth val="0"/>
          <c:extLst>
            <c:ext xmlns:c16="http://schemas.microsoft.com/office/drawing/2014/chart" uri="{C3380CC4-5D6E-409C-BE32-E72D297353CC}">
              <c16:uniqueId val="{00000046-AEDB-438A-9947-781073539202}"/>
            </c:ext>
          </c:extLst>
        </c:ser>
        <c:ser>
          <c:idx val="84"/>
          <c:order val="84"/>
          <c:tx>
            <c:strRef>
              <c:f>'Cross-Country Indexes, Year-ove'!$A$88:$B$88</c:f>
              <c:strCache>
                <c:ptCount val="2"/>
                <c:pt idx="0">
                  <c:v>Georgia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Year-ove'!$C$88:$W$88</c:f>
            </c:numRef>
          </c:val>
          <c:smooth val="0"/>
          <c:extLst>
            <c:ext xmlns:c16="http://schemas.microsoft.com/office/drawing/2014/chart" uri="{C3380CC4-5D6E-409C-BE32-E72D297353CC}">
              <c16:uniqueId val="{00000047-AEDB-438A-9947-781073539202}"/>
            </c:ext>
          </c:extLst>
        </c:ser>
        <c:ser>
          <c:idx val="85"/>
          <c:order val="85"/>
          <c:tx>
            <c:strRef>
              <c:f>'Cross-Country Indexes, Year-ove'!$A$89:$B$89</c:f>
              <c:strCache>
                <c:ptCount val="2"/>
                <c:pt idx="0">
                  <c:v>Georgia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Year-ove'!$C$89:$W$89</c:f>
            </c:numRef>
          </c:val>
          <c:smooth val="0"/>
          <c:extLst>
            <c:ext xmlns:c16="http://schemas.microsoft.com/office/drawing/2014/chart" uri="{C3380CC4-5D6E-409C-BE32-E72D297353CC}">
              <c16:uniqueId val="{00000048-AEDB-438A-9947-781073539202}"/>
            </c:ext>
          </c:extLst>
        </c:ser>
        <c:ser>
          <c:idx val="86"/>
          <c:order val="86"/>
          <c:tx>
            <c:strRef>
              <c:f>'Cross-Country Indexes, Year-ove'!$A$90:$B$90</c:f>
              <c:strCache>
                <c:ptCount val="2"/>
                <c:pt idx="0">
                  <c:v>Georgia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Year-ove'!$C$90:$W$90</c:f>
            </c:numRef>
          </c:val>
          <c:smooth val="0"/>
          <c:extLst>
            <c:ext xmlns:c16="http://schemas.microsoft.com/office/drawing/2014/chart" uri="{C3380CC4-5D6E-409C-BE32-E72D297353CC}">
              <c16:uniqueId val="{00000049-AEDB-438A-9947-781073539202}"/>
            </c:ext>
          </c:extLst>
        </c:ser>
        <c:ser>
          <c:idx val="87"/>
          <c:order val="87"/>
          <c:tx>
            <c:strRef>
              <c:f>'Cross-Country Indexes, Year-ove'!$A$91:$B$91</c:f>
              <c:strCache>
                <c:ptCount val="2"/>
                <c:pt idx="0">
                  <c:v>Georgia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Year-ove'!$C$91:$W$91</c:f>
            </c:numRef>
          </c:val>
          <c:smooth val="0"/>
          <c:extLst>
            <c:ext xmlns:c16="http://schemas.microsoft.com/office/drawing/2014/chart" uri="{C3380CC4-5D6E-409C-BE32-E72D297353CC}">
              <c16:uniqueId val="{0000004A-AEDB-438A-9947-781073539202}"/>
            </c:ext>
          </c:extLst>
        </c:ser>
        <c:ser>
          <c:idx val="88"/>
          <c:order val="88"/>
          <c:tx>
            <c:strRef>
              <c:f>'Cross-Country Indexes, Year-ove'!$A$92:$B$92</c:f>
              <c:strCache>
                <c:ptCount val="2"/>
                <c:pt idx="0">
                  <c:v>Georgia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Year-ove'!$C$92:$W$92</c:f>
            </c:numRef>
          </c:val>
          <c:smooth val="0"/>
          <c:extLst>
            <c:ext xmlns:c16="http://schemas.microsoft.com/office/drawing/2014/chart" uri="{C3380CC4-5D6E-409C-BE32-E72D297353CC}">
              <c16:uniqueId val="{0000004B-AEDB-438A-9947-781073539202}"/>
            </c:ext>
          </c:extLst>
        </c:ser>
        <c:ser>
          <c:idx val="89"/>
          <c:order val="89"/>
          <c:tx>
            <c:strRef>
              <c:f>'Cross-Country Indexes, Year-ove'!$A$93:$B$93</c:f>
              <c:strCache>
                <c:ptCount val="2"/>
                <c:pt idx="0">
                  <c:v>Georgia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Year-ove'!$C$93:$W$93</c:f>
            </c:numRef>
          </c:val>
          <c:smooth val="0"/>
          <c:extLst>
            <c:ext xmlns:c16="http://schemas.microsoft.com/office/drawing/2014/chart" uri="{C3380CC4-5D6E-409C-BE32-E72D297353CC}">
              <c16:uniqueId val="{0000004C-AEDB-438A-9947-781073539202}"/>
            </c:ext>
          </c:extLst>
        </c:ser>
        <c:ser>
          <c:idx val="92"/>
          <c:order val="92"/>
          <c:tx>
            <c:strRef>
              <c:f>'Cross-Country Indexes, Year-ove'!$A$96:$B$96</c:f>
              <c:strCache>
                <c:ptCount val="2"/>
                <c:pt idx="0">
                  <c:v>Hungary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Year-ove'!$C$96:$W$96</c:f>
            </c:numRef>
          </c:val>
          <c:smooth val="0"/>
          <c:extLst>
            <c:ext xmlns:c16="http://schemas.microsoft.com/office/drawing/2014/chart" uri="{C3380CC4-5D6E-409C-BE32-E72D297353CC}">
              <c16:uniqueId val="{0000004D-AEDB-438A-9947-781073539202}"/>
            </c:ext>
          </c:extLst>
        </c:ser>
        <c:ser>
          <c:idx val="93"/>
          <c:order val="93"/>
          <c:tx>
            <c:strRef>
              <c:f>'Cross-Country Indexes, Year-ove'!$A$97:$B$97</c:f>
              <c:strCache>
                <c:ptCount val="2"/>
                <c:pt idx="0">
                  <c:v>Hungary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Year-ove'!$C$97:$W$97</c:f>
            </c:numRef>
          </c:val>
          <c:smooth val="0"/>
          <c:extLst>
            <c:ext xmlns:c16="http://schemas.microsoft.com/office/drawing/2014/chart" uri="{C3380CC4-5D6E-409C-BE32-E72D297353CC}">
              <c16:uniqueId val="{0000004E-AEDB-438A-9947-781073539202}"/>
            </c:ext>
          </c:extLst>
        </c:ser>
        <c:ser>
          <c:idx val="94"/>
          <c:order val="94"/>
          <c:tx>
            <c:strRef>
              <c:f>'Cross-Country Indexes, Year-ove'!$A$98:$B$98</c:f>
              <c:strCache>
                <c:ptCount val="2"/>
                <c:pt idx="0">
                  <c:v>Hungary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Year-ove'!$C$98:$W$98</c:f>
            </c:numRef>
          </c:val>
          <c:smooth val="0"/>
          <c:extLst>
            <c:ext xmlns:c16="http://schemas.microsoft.com/office/drawing/2014/chart" uri="{C3380CC4-5D6E-409C-BE32-E72D297353CC}">
              <c16:uniqueId val="{0000004F-AEDB-438A-9947-781073539202}"/>
            </c:ext>
          </c:extLst>
        </c:ser>
        <c:ser>
          <c:idx val="95"/>
          <c:order val="95"/>
          <c:tx>
            <c:strRef>
              <c:f>'Cross-Country Indexes, Year-ove'!$A$99:$B$99</c:f>
              <c:strCache>
                <c:ptCount val="2"/>
                <c:pt idx="0">
                  <c:v>Hungary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Year-ove'!$C$99:$W$99</c:f>
            </c:numRef>
          </c:val>
          <c:smooth val="0"/>
          <c:extLst>
            <c:ext xmlns:c16="http://schemas.microsoft.com/office/drawing/2014/chart" uri="{C3380CC4-5D6E-409C-BE32-E72D297353CC}">
              <c16:uniqueId val="{00000050-AEDB-438A-9947-781073539202}"/>
            </c:ext>
          </c:extLst>
        </c:ser>
        <c:ser>
          <c:idx val="96"/>
          <c:order val="96"/>
          <c:tx>
            <c:strRef>
              <c:f>'Cross-Country Indexes, Year-ove'!$A$100:$B$100</c:f>
              <c:strCache>
                <c:ptCount val="2"/>
                <c:pt idx="0">
                  <c:v>Hungary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Year-ove'!$C$100:$W$100</c:f>
            </c:numRef>
          </c:val>
          <c:smooth val="0"/>
          <c:extLst>
            <c:ext xmlns:c16="http://schemas.microsoft.com/office/drawing/2014/chart" uri="{C3380CC4-5D6E-409C-BE32-E72D297353CC}">
              <c16:uniqueId val="{00000051-AEDB-438A-9947-781073539202}"/>
            </c:ext>
          </c:extLst>
        </c:ser>
        <c:ser>
          <c:idx val="97"/>
          <c:order val="97"/>
          <c:tx>
            <c:strRef>
              <c:f>'Cross-Country Indexes, Year-ove'!$A$101:$B$101</c:f>
              <c:strCache>
                <c:ptCount val="2"/>
                <c:pt idx="0">
                  <c:v>Hungary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Year-ove'!$C$101:$W$101</c:f>
            </c:numRef>
          </c:val>
          <c:smooth val="0"/>
          <c:extLst>
            <c:ext xmlns:c16="http://schemas.microsoft.com/office/drawing/2014/chart" uri="{C3380CC4-5D6E-409C-BE32-E72D297353CC}">
              <c16:uniqueId val="{00000052-AEDB-438A-9947-781073539202}"/>
            </c:ext>
          </c:extLst>
        </c:ser>
        <c:ser>
          <c:idx val="98"/>
          <c:order val="98"/>
          <c:tx>
            <c:strRef>
              <c:f>'Cross-Country Indexes, Year-ove'!$A$102:$B$102</c:f>
              <c:strCache>
                <c:ptCount val="2"/>
                <c:pt idx="0">
                  <c:v>Hungary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Year-ove'!$C$102:$W$102</c:f>
            </c:numRef>
          </c:val>
          <c:smooth val="0"/>
          <c:extLst>
            <c:ext xmlns:c16="http://schemas.microsoft.com/office/drawing/2014/chart" uri="{C3380CC4-5D6E-409C-BE32-E72D297353CC}">
              <c16:uniqueId val="{00000053-AEDB-438A-9947-781073539202}"/>
            </c:ext>
          </c:extLst>
        </c:ser>
        <c:ser>
          <c:idx val="99"/>
          <c:order val="99"/>
          <c:tx>
            <c:strRef>
              <c:f>'Cross-Country Indexes, Year-ove'!$A$103:$B$103</c:f>
              <c:strCache>
                <c:ptCount val="2"/>
                <c:pt idx="0">
                  <c:v>Hungary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Year-ove'!$C$103:$W$103</c:f>
            </c:numRef>
          </c:val>
          <c:smooth val="0"/>
          <c:extLst>
            <c:ext xmlns:c16="http://schemas.microsoft.com/office/drawing/2014/chart" uri="{C3380CC4-5D6E-409C-BE32-E72D297353CC}">
              <c16:uniqueId val="{00000054-AEDB-438A-9947-781073539202}"/>
            </c:ext>
          </c:extLst>
        </c:ser>
        <c:ser>
          <c:idx val="100"/>
          <c:order val="100"/>
          <c:tx>
            <c:strRef>
              <c:f>'Cross-Country Indexes, Year-ove'!$A$104:$B$104</c:f>
              <c:strCache>
                <c:ptCount val="2"/>
                <c:pt idx="0">
                  <c:v>Hungary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Year-ove'!$C$104:$W$104</c:f>
            </c:numRef>
          </c:val>
          <c:smooth val="0"/>
          <c:extLst>
            <c:ext xmlns:c16="http://schemas.microsoft.com/office/drawing/2014/chart" uri="{C3380CC4-5D6E-409C-BE32-E72D297353CC}">
              <c16:uniqueId val="{00000055-AEDB-438A-9947-781073539202}"/>
            </c:ext>
          </c:extLst>
        </c:ser>
        <c:ser>
          <c:idx val="101"/>
          <c:order val="101"/>
          <c:tx>
            <c:strRef>
              <c:f>'Cross-Country Indexes, Year-ove'!$A$105:$B$105</c:f>
              <c:strCache>
                <c:ptCount val="2"/>
                <c:pt idx="0">
                  <c:v>Hungary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Year-ove'!$C$105:$W$105</c:f>
            </c:numRef>
          </c:val>
          <c:smooth val="0"/>
          <c:extLst>
            <c:ext xmlns:c16="http://schemas.microsoft.com/office/drawing/2014/chart" uri="{C3380CC4-5D6E-409C-BE32-E72D297353CC}">
              <c16:uniqueId val="{00000056-AEDB-438A-9947-781073539202}"/>
            </c:ext>
          </c:extLst>
        </c:ser>
        <c:ser>
          <c:idx val="102"/>
          <c:order val="102"/>
          <c:tx>
            <c:strRef>
              <c:f>'Cross-Country Indexes, Year-ove'!$A$106:$B$106</c:f>
              <c:strCache>
                <c:ptCount val="2"/>
                <c:pt idx="0">
                  <c:v>Hungary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Year-ove'!$C$106:$W$106</c:f>
            </c:numRef>
          </c:val>
          <c:smooth val="0"/>
          <c:extLst>
            <c:ext xmlns:c16="http://schemas.microsoft.com/office/drawing/2014/chart" uri="{C3380CC4-5D6E-409C-BE32-E72D297353CC}">
              <c16:uniqueId val="{00000057-AEDB-438A-9947-781073539202}"/>
            </c:ext>
          </c:extLst>
        </c:ser>
        <c:ser>
          <c:idx val="104"/>
          <c:order val="104"/>
          <c:tx>
            <c:strRef>
              <c:f>'Cross-Country Indexes, Year-ove'!$A$108:$B$108</c:f>
              <c:strCache>
                <c:ptCount val="2"/>
                <c:pt idx="0">
                  <c:v>Kosovo, Republic of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Year-ove'!$C$108:$W$108</c:f>
            </c:numRef>
          </c:val>
          <c:smooth val="0"/>
          <c:extLst>
            <c:ext xmlns:c16="http://schemas.microsoft.com/office/drawing/2014/chart" uri="{C3380CC4-5D6E-409C-BE32-E72D297353CC}">
              <c16:uniqueId val="{00000058-AEDB-438A-9947-781073539202}"/>
            </c:ext>
          </c:extLst>
        </c:ser>
        <c:ser>
          <c:idx val="105"/>
          <c:order val="105"/>
          <c:tx>
            <c:strRef>
              <c:f>'Cross-Country Indexes, Year-ove'!$A$109:$B$109</c:f>
              <c:strCache>
                <c:ptCount val="2"/>
                <c:pt idx="0">
                  <c:v>Kosovo, Republic of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Year-ove'!$C$109:$W$109</c:f>
            </c:numRef>
          </c:val>
          <c:smooth val="0"/>
          <c:extLst>
            <c:ext xmlns:c16="http://schemas.microsoft.com/office/drawing/2014/chart" uri="{C3380CC4-5D6E-409C-BE32-E72D297353CC}">
              <c16:uniqueId val="{00000059-AEDB-438A-9947-781073539202}"/>
            </c:ext>
          </c:extLst>
        </c:ser>
        <c:ser>
          <c:idx val="106"/>
          <c:order val="106"/>
          <c:tx>
            <c:strRef>
              <c:f>'Cross-Country Indexes, Year-ove'!$A$110:$B$110</c:f>
              <c:strCache>
                <c:ptCount val="2"/>
                <c:pt idx="0">
                  <c:v>Kosovo, Republic of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Year-ove'!$C$110:$W$110</c:f>
            </c:numRef>
          </c:val>
          <c:smooth val="0"/>
          <c:extLst>
            <c:ext xmlns:c16="http://schemas.microsoft.com/office/drawing/2014/chart" uri="{C3380CC4-5D6E-409C-BE32-E72D297353CC}">
              <c16:uniqueId val="{0000005A-AEDB-438A-9947-781073539202}"/>
            </c:ext>
          </c:extLst>
        </c:ser>
        <c:ser>
          <c:idx val="107"/>
          <c:order val="107"/>
          <c:tx>
            <c:strRef>
              <c:f>'Cross-Country Indexes, Year-ove'!$A$111:$B$111</c:f>
              <c:strCache>
                <c:ptCount val="2"/>
                <c:pt idx="0">
                  <c:v>Kosovo, Republic of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Year-ove'!$C$111:$W$111</c:f>
            </c:numRef>
          </c:val>
          <c:smooth val="0"/>
          <c:extLst>
            <c:ext xmlns:c16="http://schemas.microsoft.com/office/drawing/2014/chart" uri="{C3380CC4-5D6E-409C-BE32-E72D297353CC}">
              <c16:uniqueId val="{0000005B-AEDB-438A-9947-781073539202}"/>
            </c:ext>
          </c:extLst>
        </c:ser>
        <c:ser>
          <c:idx val="108"/>
          <c:order val="108"/>
          <c:tx>
            <c:strRef>
              <c:f>'Cross-Country Indexes, Year-ove'!$A$112:$B$112</c:f>
              <c:strCache>
                <c:ptCount val="2"/>
                <c:pt idx="0">
                  <c:v>Kosovo, Republic of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Year-ove'!$C$112:$W$112</c:f>
            </c:numRef>
          </c:val>
          <c:smooth val="0"/>
          <c:extLst>
            <c:ext xmlns:c16="http://schemas.microsoft.com/office/drawing/2014/chart" uri="{C3380CC4-5D6E-409C-BE32-E72D297353CC}">
              <c16:uniqueId val="{0000005C-AEDB-438A-9947-781073539202}"/>
            </c:ext>
          </c:extLst>
        </c:ser>
        <c:ser>
          <c:idx val="109"/>
          <c:order val="109"/>
          <c:tx>
            <c:strRef>
              <c:f>'Cross-Country Indexes, Year-ove'!$A$113:$B$113</c:f>
              <c:strCache>
                <c:ptCount val="2"/>
                <c:pt idx="0">
                  <c:v>Kosovo, Republic of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Year-ove'!$C$113:$W$113</c:f>
            </c:numRef>
          </c:val>
          <c:smooth val="0"/>
          <c:extLst>
            <c:ext xmlns:c16="http://schemas.microsoft.com/office/drawing/2014/chart" uri="{C3380CC4-5D6E-409C-BE32-E72D297353CC}">
              <c16:uniqueId val="{0000005D-AEDB-438A-9947-781073539202}"/>
            </c:ext>
          </c:extLst>
        </c:ser>
        <c:ser>
          <c:idx val="110"/>
          <c:order val="110"/>
          <c:tx>
            <c:strRef>
              <c:f>'Cross-Country Indexes, Year-ove'!$A$114:$B$114</c:f>
              <c:strCache>
                <c:ptCount val="2"/>
                <c:pt idx="0">
                  <c:v>Kosovo, Republic of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Year-ove'!$C$114:$W$114</c:f>
            </c:numRef>
          </c:val>
          <c:smooth val="0"/>
          <c:extLst>
            <c:ext xmlns:c16="http://schemas.microsoft.com/office/drawing/2014/chart" uri="{C3380CC4-5D6E-409C-BE32-E72D297353CC}">
              <c16:uniqueId val="{0000005E-AEDB-438A-9947-781073539202}"/>
            </c:ext>
          </c:extLst>
        </c:ser>
        <c:ser>
          <c:idx val="111"/>
          <c:order val="111"/>
          <c:tx>
            <c:strRef>
              <c:f>'Cross-Country Indexes, Year-ove'!$A$115:$B$115</c:f>
              <c:strCache>
                <c:ptCount val="2"/>
                <c:pt idx="0">
                  <c:v>Kosovo, Republic of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Year-ove'!$C$115:$W$115</c:f>
            </c:numRef>
          </c:val>
          <c:smooth val="0"/>
          <c:extLst>
            <c:ext xmlns:c16="http://schemas.microsoft.com/office/drawing/2014/chart" uri="{C3380CC4-5D6E-409C-BE32-E72D297353CC}">
              <c16:uniqueId val="{0000005F-AEDB-438A-9947-781073539202}"/>
            </c:ext>
          </c:extLst>
        </c:ser>
        <c:ser>
          <c:idx val="112"/>
          <c:order val="112"/>
          <c:tx>
            <c:strRef>
              <c:f>'Cross-Country Indexes, Year-ove'!$A$116:$B$116</c:f>
              <c:strCache>
                <c:ptCount val="2"/>
                <c:pt idx="0">
                  <c:v>Kosovo, Republic of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Year-ove'!$C$116:$W$116</c:f>
            </c:numRef>
          </c:val>
          <c:smooth val="0"/>
          <c:extLst>
            <c:ext xmlns:c16="http://schemas.microsoft.com/office/drawing/2014/chart" uri="{C3380CC4-5D6E-409C-BE32-E72D297353CC}">
              <c16:uniqueId val="{00000060-AEDB-438A-9947-781073539202}"/>
            </c:ext>
          </c:extLst>
        </c:ser>
        <c:ser>
          <c:idx val="113"/>
          <c:order val="113"/>
          <c:tx>
            <c:strRef>
              <c:f>'Cross-Country Indexes, Year-ove'!$A$117:$B$117</c:f>
              <c:strCache>
                <c:ptCount val="2"/>
                <c:pt idx="0">
                  <c:v>Kosovo, Republic of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Year-ove'!$C$117:$W$117</c:f>
            </c:numRef>
          </c:val>
          <c:smooth val="0"/>
          <c:extLst>
            <c:ext xmlns:c16="http://schemas.microsoft.com/office/drawing/2014/chart" uri="{C3380CC4-5D6E-409C-BE32-E72D297353CC}">
              <c16:uniqueId val="{00000061-AEDB-438A-9947-781073539202}"/>
            </c:ext>
          </c:extLst>
        </c:ser>
        <c:ser>
          <c:idx val="114"/>
          <c:order val="114"/>
          <c:tx>
            <c:strRef>
              <c:f>'Cross-Country Indexes, Year-ove'!$A$118:$B$118</c:f>
              <c:strCache>
                <c:ptCount val="2"/>
                <c:pt idx="0">
                  <c:v>Kosovo, Republic of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Year-ove'!$C$118:$W$118</c:f>
            </c:numRef>
          </c:val>
          <c:smooth val="0"/>
          <c:extLst>
            <c:ext xmlns:c16="http://schemas.microsoft.com/office/drawing/2014/chart" uri="{C3380CC4-5D6E-409C-BE32-E72D297353CC}">
              <c16:uniqueId val="{00000062-AEDB-438A-9947-781073539202}"/>
            </c:ext>
          </c:extLst>
        </c:ser>
        <c:ser>
          <c:idx val="115"/>
          <c:order val="115"/>
          <c:tx>
            <c:strRef>
              <c:f>'Cross-Country Indexes, Year-ove'!$A$119:$B$119</c:f>
              <c:strCache>
                <c:ptCount val="2"/>
                <c:pt idx="0">
                  <c:v>North Macedonia, Republic of</c:v>
                </c:pt>
                <c:pt idx="1">
                  <c:v>Consumer Price Index, All items</c:v>
                </c:pt>
              </c:strCache>
              <c:extLst xmlns:c15="http://schemas.microsoft.com/office/drawing/2012/chart"/>
            </c:strRef>
          </c:tx>
          <c:spPr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  <c:extLst xmlns:c15="http://schemas.microsoft.com/office/drawing/2012/chart"/>
            </c:strRef>
          </c:cat>
          <c:val>
            <c:numRef>
              <c:f>'Cross-Country Indexes, Year-ove'!$C$119:$W$119</c:f>
              <c:numCache>
                <c:formatCode>#,##0.00</c:formatCode>
                <c:ptCount val="21"/>
                <c:pt idx="0">
                  <c:v>8.476841880707946</c:v>
                </c:pt>
                <c:pt idx="1">
                  <c:v>5.1658787546886078</c:v>
                </c:pt>
                <c:pt idx="2">
                  <c:v>-1.6176045247956097</c:v>
                </c:pt>
                <c:pt idx="3">
                  <c:v>2.9585839770482889</c:v>
                </c:pt>
                <c:pt idx="4">
                  <c:v>2.7861260910862051</c:v>
                </c:pt>
                <c:pt idx="5">
                  <c:v>4.75034580169336</c:v>
                </c:pt>
                <c:pt idx="6">
                  <c:v>1.3758651316757973</c:v>
                </c:pt>
                <c:pt idx="7">
                  <c:v>-0.58796924468565492</c:v>
                </c:pt>
                <c:pt idx="8">
                  <c:v>-0.31847133757962559</c:v>
                </c:pt>
                <c:pt idx="9">
                  <c:v>-0.29210406207210698</c:v>
                </c:pt>
                <c:pt idx="10">
                  <c:v>2.4352284171015257</c:v>
                </c:pt>
                <c:pt idx="11">
                  <c:v>0.84011082312985763</c:v>
                </c:pt>
                <c:pt idx="12">
                  <c:v>0.43428166267836116</c:v>
                </c:pt>
                <c:pt idx="13">
                  <c:v>2.2502647370278956</c:v>
                </c:pt>
                <c:pt idx="14">
                  <c:v>4.8675239492534734</c:v>
                </c:pt>
                <c:pt idx="15">
                  <c:v>14.45345497550263</c:v>
                </c:pt>
                <c:pt idx="16">
                  <c:v>18.747428195210258</c:v>
                </c:pt>
                <c:pt idx="17">
                  <c:v>17.080291970802932</c:v>
                </c:pt>
              </c:numCache>
              <c:extLst xmlns:c15="http://schemas.microsoft.com/office/drawing/2012/chart"/>
            </c:numRef>
          </c:val>
          <c:smooth val="0"/>
          <c:extLst>
            <c:ext xmlns:c16="http://schemas.microsoft.com/office/drawing/2014/chart" uri="{C3380CC4-5D6E-409C-BE32-E72D297353CC}">
              <c16:uniqueId val="{00000063-AEDB-438A-9947-781073539202}"/>
            </c:ext>
          </c:extLst>
        </c:ser>
        <c:ser>
          <c:idx val="116"/>
          <c:order val="116"/>
          <c:tx>
            <c:strRef>
              <c:f>'Cross-Country Indexes, Year-ove'!$A$120:$B$120</c:f>
              <c:strCache>
                <c:ptCount val="2"/>
                <c:pt idx="0">
                  <c:v>North Macedonia, Republic of</c:v>
                </c:pt>
                <c:pt idx="1">
                  <c:v>Food and non-alcoholic beverages</c:v>
                </c:pt>
              </c:strCache>
              <c:extLst xmlns:c15="http://schemas.microsoft.com/office/drawing/2012/chart"/>
            </c:strRef>
          </c:tx>
          <c:spPr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  <c:extLst xmlns:c15="http://schemas.microsoft.com/office/drawing/2012/chart"/>
            </c:strRef>
          </c:cat>
          <c:val>
            <c:numRef>
              <c:f>'Cross-Country Indexes, Year-ove'!$C$120:$W$120</c:f>
              <c:numCache>
                <c:formatCode>#,##0.00</c:formatCode>
                <c:ptCount val="21"/>
                <c:pt idx="0">
                  <c:v>17.202613340531904</c:v>
                </c:pt>
                <c:pt idx="1">
                  <c:v>6.8470176358144581</c:v>
                </c:pt>
                <c:pt idx="2">
                  <c:v>-3.0997116285619688</c:v>
                </c:pt>
                <c:pt idx="3">
                  <c:v>3.0557168279440035</c:v>
                </c:pt>
                <c:pt idx="4">
                  <c:v>4.0339583158973999</c:v>
                </c:pt>
                <c:pt idx="5">
                  <c:v>3.7380862561553658</c:v>
                </c:pt>
                <c:pt idx="6">
                  <c:v>1.7311803269869936</c:v>
                </c:pt>
                <c:pt idx="7">
                  <c:v>-8.9397461112099341E-2</c:v>
                </c:pt>
                <c:pt idx="8">
                  <c:v>-1.3511095204008636</c:v>
                </c:pt>
                <c:pt idx="9">
                  <c:v>-1.6326530612244872</c:v>
                </c:pt>
                <c:pt idx="10">
                  <c:v>2.0470262793914236</c:v>
                </c:pt>
                <c:pt idx="11">
                  <c:v>0.60540345170326348</c:v>
                </c:pt>
                <c:pt idx="12">
                  <c:v>0.9250943057301968</c:v>
                </c:pt>
                <c:pt idx="13">
                  <c:v>3.1414078490700375</c:v>
                </c:pt>
                <c:pt idx="14">
                  <c:v>6.867989646246758</c:v>
                </c:pt>
                <c:pt idx="15">
                  <c:v>20.941137067738417</c:v>
                </c:pt>
                <c:pt idx="16">
                  <c:v>27.127401905377045</c:v>
                </c:pt>
                <c:pt idx="17">
                  <c:v>25.055679287305122</c:v>
                </c:pt>
              </c:numCache>
              <c:extLst xmlns:c15="http://schemas.microsoft.com/office/drawing/2012/chart"/>
            </c:numRef>
          </c:val>
          <c:smooth val="0"/>
          <c:extLst>
            <c:ext xmlns:c16="http://schemas.microsoft.com/office/drawing/2014/chart" uri="{C3380CC4-5D6E-409C-BE32-E72D297353CC}">
              <c16:uniqueId val="{00000064-AEDB-438A-9947-781073539202}"/>
            </c:ext>
          </c:extLst>
        </c:ser>
        <c:ser>
          <c:idx val="117"/>
          <c:order val="117"/>
          <c:tx>
            <c:strRef>
              <c:f>'Cross-Country Indexes, Year-ove'!$A$121:$B$121</c:f>
              <c:strCache>
                <c:ptCount val="2"/>
                <c:pt idx="0">
                  <c:v>North Macedonia, Republic of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Year-ove'!$C$121:$W$121</c:f>
            </c:numRef>
          </c:val>
          <c:smooth val="0"/>
          <c:extLst>
            <c:ext xmlns:c16="http://schemas.microsoft.com/office/drawing/2014/chart" uri="{C3380CC4-5D6E-409C-BE32-E72D297353CC}">
              <c16:uniqueId val="{00000065-AEDB-438A-9947-781073539202}"/>
            </c:ext>
          </c:extLst>
        </c:ser>
        <c:ser>
          <c:idx val="118"/>
          <c:order val="118"/>
          <c:tx>
            <c:strRef>
              <c:f>'Cross-Country Indexes, Year-ove'!$A$122:$B$122</c:f>
              <c:strCache>
                <c:ptCount val="2"/>
                <c:pt idx="0">
                  <c:v>North Macedonia, Republic of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Year-ove'!$C$122:$W$122</c:f>
            </c:numRef>
          </c:val>
          <c:smooth val="0"/>
          <c:extLst>
            <c:ext xmlns:c16="http://schemas.microsoft.com/office/drawing/2014/chart" uri="{C3380CC4-5D6E-409C-BE32-E72D297353CC}">
              <c16:uniqueId val="{00000066-AEDB-438A-9947-781073539202}"/>
            </c:ext>
          </c:extLst>
        </c:ser>
        <c:ser>
          <c:idx val="119"/>
          <c:order val="119"/>
          <c:tx>
            <c:strRef>
              <c:f>'Cross-Country Indexes, Year-ove'!$A$123:$B$123</c:f>
              <c:strCache>
                <c:ptCount val="2"/>
                <c:pt idx="0">
                  <c:v>North Macedonia, Republic of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Year-ove'!$C$123:$W$123</c:f>
            </c:numRef>
          </c:val>
          <c:smooth val="0"/>
          <c:extLst>
            <c:ext xmlns:c16="http://schemas.microsoft.com/office/drawing/2014/chart" uri="{C3380CC4-5D6E-409C-BE32-E72D297353CC}">
              <c16:uniqueId val="{00000067-AEDB-438A-9947-781073539202}"/>
            </c:ext>
          </c:extLst>
        </c:ser>
        <c:ser>
          <c:idx val="120"/>
          <c:order val="120"/>
          <c:tx>
            <c:strRef>
              <c:f>'Cross-Country Indexes, Year-ove'!$A$124:$B$124</c:f>
              <c:strCache>
                <c:ptCount val="2"/>
                <c:pt idx="0">
                  <c:v>North Macedonia, Republic of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Year-ove'!$C$124:$W$124</c:f>
            </c:numRef>
          </c:val>
          <c:smooth val="0"/>
          <c:extLst>
            <c:ext xmlns:c16="http://schemas.microsoft.com/office/drawing/2014/chart" uri="{C3380CC4-5D6E-409C-BE32-E72D297353CC}">
              <c16:uniqueId val="{00000068-AEDB-438A-9947-781073539202}"/>
            </c:ext>
          </c:extLst>
        </c:ser>
        <c:ser>
          <c:idx val="121"/>
          <c:order val="121"/>
          <c:tx>
            <c:strRef>
              <c:f>'Cross-Country Indexes, Year-ove'!$A$125:$B$125</c:f>
              <c:strCache>
                <c:ptCount val="2"/>
                <c:pt idx="0">
                  <c:v>North Macedonia, Republic of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Year-ove'!$C$125:$W$125</c:f>
            </c:numRef>
          </c:val>
          <c:smooth val="0"/>
          <c:extLst>
            <c:ext xmlns:c16="http://schemas.microsoft.com/office/drawing/2014/chart" uri="{C3380CC4-5D6E-409C-BE32-E72D297353CC}">
              <c16:uniqueId val="{00000069-AEDB-438A-9947-781073539202}"/>
            </c:ext>
          </c:extLst>
        </c:ser>
        <c:ser>
          <c:idx val="122"/>
          <c:order val="122"/>
          <c:tx>
            <c:strRef>
              <c:f>'Cross-Country Indexes, Year-ove'!$A$126:$B$126</c:f>
              <c:strCache>
                <c:ptCount val="2"/>
                <c:pt idx="0">
                  <c:v>North Macedonia, Republic of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Year-ove'!$C$126:$W$126</c:f>
            </c:numRef>
          </c:val>
          <c:smooth val="0"/>
          <c:extLst>
            <c:ext xmlns:c16="http://schemas.microsoft.com/office/drawing/2014/chart" uri="{C3380CC4-5D6E-409C-BE32-E72D297353CC}">
              <c16:uniqueId val="{0000006A-AEDB-438A-9947-781073539202}"/>
            </c:ext>
          </c:extLst>
        </c:ser>
        <c:ser>
          <c:idx val="123"/>
          <c:order val="123"/>
          <c:tx>
            <c:strRef>
              <c:f>'Cross-Country Indexes, Year-ove'!$A$127:$B$127</c:f>
              <c:strCache>
                <c:ptCount val="2"/>
                <c:pt idx="0">
                  <c:v>North Macedonia, Republic of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Year-ove'!$C$127:$W$127</c:f>
            </c:numRef>
          </c:val>
          <c:smooth val="0"/>
          <c:extLst>
            <c:ext xmlns:c16="http://schemas.microsoft.com/office/drawing/2014/chart" uri="{C3380CC4-5D6E-409C-BE32-E72D297353CC}">
              <c16:uniqueId val="{0000006B-AEDB-438A-9947-781073539202}"/>
            </c:ext>
          </c:extLst>
        </c:ser>
        <c:ser>
          <c:idx val="124"/>
          <c:order val="124"/>
          <c:tx>
            <c:strRef>
              <c:f>'Cross-Country Indexes, Year-ove'!$A$128:$B$128</c:f>
              <c:strCache>
                <c:ptCount val="2"/>
                <c:pt idx="0">
                  <c:v>North Macedonia, Republic of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Year-ove'!$C$128:$W$128</c:f>
            </c:numRef>
          </c:val>
          <c:smooth val="0"/>
          <c:extLst>
            <c:ext xmlns:c16="http://schemas.microsoft.com/office/drawing/2014/chart" uri="{C3380CC4-5D6E-409C-BE32-E72D297353CC}">
              <c16:uniqueId val="{0000006C-AEDB-438A-9947-781073539202}"/>
            </c:ext>
          </c:extLst>
        </c:ser>
        <c:ser>
          <c:idx val="125"/>
          <c:order val="125"/>
          <c:tx>
            <c:strRef>
              <c:f>'Cross-Country Indexes, Year-ove'!$A$129:$B$129</c:f>
              <c:strCache>
                <c:ptCount val="2"/>
                <c:pt idx="0">
                  <c:v>North Macedonia, Republic of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Year-ove'!$C$129:$W$129</c:f>
            </c:numRef>
          </c:val>
          <c:smooth val="0"/>
          <c:extLst>
            <c:ext xmlns:c16="http://schemas.microsoft.com/office/drawing/2014/chart" uri="{C3380CC4-5D6E-409C-BE32-E72D297353CC}">
              <c16:uniqueId val="{0000006D-AEDB-438A-9947-781073539202}"/>
            </c:ext>
          </c:extLst>
        </c:ser>
        <c:ser>
          <c:idx val="126"/>
          <c:order val="126"/>
          <c:tx>
            <c:strRef>
              <c:f>'Cross-Country Indexes, Year-ove'!$A$130:$B$130</c:f>
              <c:strCache>
                <c:ptCount val="2"/>
                <c:pt idx="0">
                  <c:v>North Macedonia, Republic of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Year-ove'!$C$130:$W$130</c:f>
            </c:numRef>
          </c:val>
          <c:smooth val="0"/>
          <c:extLst>
            <c:ext xmlns:c16="http://schemas.microsoft.com/office/drawing/2014/chart" uri="{C3380CC4-5D6E-409C-BE32-E72D297353CC}">
              <c16:uniqueId val="{0000006E-AEDB-438A-9947-781073539202}"/>
            </c:ext>
          </c:extLst>
        </c:ser>
        <c:ser>
          <c:idx val="127"/>
          <c:order val="127"/>
          <c:tx>
            <c:strRef>
              <c:f>'Cross-Country Indexes, Year-ove'!$A$131:$B$131</c:f>
              <c:strCache>
                <c:ptCount val="2"/>
                <c:pt idx="0">
                  <c:v>North Macedonia, Republic of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Year-ove'!$C$131:$W$131</c:f>
            </c:numRef>
          </c:val>
          <c:smooth val="0"/>
          <c:extLst>
            <c:ext xmlns:c16="http://schemas.microsoft.com/office/drawing/2014/chart" uri="{C3380CC4-5D6E-409C-BE32-E72D297353CC}">
              <c16:uniqueId val="{0000006F-AEDB-438A-9947-781073539202}"/>
            </c:ext>
          </c:extLst>
        </c:ser>
        <c:ser>
          <c:idx val="130"/>
          <c:order val="130"/>
          <c:tx>
            <c:strRef>
              <c:f>'Cross-Country Indexes, Year-ove'!$A$134:$B$134</c:f>
              <c:strCache>
                <c:ptCount val="2"/>
                <c:pt idx="0">
                  <c:v>Moldova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Year-ove'!$C$134:$W$134</c:f>
            </c:numRef>
          </c:val>
          <c:smooth val="0"/>
          <c:extLst>
            <c:ext xmlns:c16="http://schemas.microsoft.com/office/drawing/2014/chart" uri="{C3380CC4-5D6E-409C-BE32-E72D297353CC}">
              <c16:uniqueId val="{00000070-AEDB-438A-9947-781073539202}"/>
            </c:ext>
          </c:extLst>
        </c:ser>
        <c:ser>
          <c:idx val="131"/>
          <c:order val="131"/>
          <c:tx>
            <c:strRef>
              <c:f>'Cross-Country Indexes, Year-ove'!$A$135:$B$135</c:f>
              <c:strCache>
                <c:ptCount val="2"/>
                <c:pt idx="0">
                  <c:v>Moldova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Year-ove'!$C$135:$W$135</c:f>
            </c:numRef>
          </c:val>
          <c:smooth val="0"/>
          <c:extLst>
            <c:ext xmlns:c16="http://schemas.microsoft.com/office/drawing/2014/chart" uri="{C3380CC4-5D6E-409C-BE32-E72D297353CC}">
              <c16:uniqueId val="{00000071-AEDB-438A-9947-781073539202}"/>
            </c:ext>
          </c:extLst>
        </c:ser>
        <c:ser>
          <c:idx val="132"/>
          <c:order val="132"/>
          <c:tx>
            <c:strRef>
              <c:f>'Cross-Country Indexes, Year-ove'!$A$136:$B$136</c:f>
              <c:strCache>
                <c:ptCount val="2"/>
                <c:pt idx="0">
                  <c:v>Moldova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Year-ove'!$C$136:$W$136</c:f>
            </c:numRef>
          </c:val>
          <c:smooth val="0"/>
          <c:extLst>
            <c:ext xmlns:c16="http://schemas.microsoft.com/office/drawing/2014/chart" uri="{C3380CC4-5D6E-409C-BE32-E72D297353CC}">
              <c16:uniqueId val="{00000072-AEDB-438A-9947-781073539202}"/>
            </c:ext>
          </c:extLst>
        </c:ser>
        <c:ser>
          <c:idx val="133"/>
          <c:order val="133"/>
          <c:tx>
            <c:strRef>
              <c:f>'Cross-Country Indexes, Year-ove'!$A$137:$B$137</c:f>
              <c:strCache>
                <c:ptCount val="2"/>
                <c:pt idx="0">
                  <c:v>Moldova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Year-ove'!$C$137:$W$137</c:f>
            </c:numRef>
          </c:val>
          <c:smooth val="0"/>
          <c:extLst>
            <c:ext xmlns:c16="http://schemas.microsoft.com/office/drawing/2014/chart" uri="{C3380CC4-5D6E-409C-BE32-E72D297353CC}">
              <c16:uniqueId val="{00000073-AEDB-438A-9947-781073539202}"/>
            </c:ext>
          </c:extLst>
        </c:ser>
        <c:ser>
          <c:idx val="134"/>
          <c:order val="134"/>
          <c:tx>
            <c:strRef>
              <c:f>'Cross-Country Indexes, Year-ove'!$A$138:$B$138</c:f>
              <c:strCache>
                <c:ptCount val="2"/>
                <c:pt idx="0">
                  <c:v>Moldova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Year-ove'!$C$138:$W$138</c:f>
            </c:numRef>
          </c:val>
          <c:smooth val="0"/>
          <c:extLst>
            <c:ext xmlns:c16="http://schemas.microsoft.com/office/drawing/2014/chart" uri="{C3380CC4-5D6E-409C-BE32-E72D297353CC}">
              <c16:uniqueId val="{00000074-AEDB-438A-9947-781073539202}"/>
            </c:ext>
          </c:extLst>
        </c:ser>
        <c:ser>
          <c:idx val="135"/>
          <c:order val="135"/>
          <c:tx>
            <c:strRef>
              <c:f>'Cross-Country Indexes, Year-ove'!$A$139:$B$139</c:f>
              <c:strCache>
                <c:ptCount val="2"/>
                <c:pt idx="0">
                  <c:v>Moldova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Year-ove'!$C$139:$W$139</c:f>
            </c:numRef>
          </c:val>
          <c:smooth val="0"/>
          <c:extLst>
            <c:ext xmlns:c16="http://schemas.microsoft.com/office/drawing/2014/chart" uri="{C3380CC4-5D6E-409C-BE32-E72D297353CC}">
              <c16:uniqueId val="{00000075-AEDB-438A-9947-781073539202}"/>
            </c:ext>
          </c:extLst>
        </c:ser>
        <c:ser>
          <c:idx val="136"/>
          <c:order val="136"/>
          <c:tx>
            <c:strRef>
              <c:f>'Cross-Country Indexes, Year-ove'!$A$140:$B$140</c:f>
              <c:strCache>
                <c:ptCount val="2"/>
                <c:pt idx="0">
                  <c:v>Moldova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Year-ove'!$C$140:$W$140</c:f>
            </c:numRef>
          </c:val>
          <c:smooth val="0"/>
          <c:extLst>
            <c:ext xmlns:c16="http://schemas.microsoft.com/office/drawing/2014/chart" uri="{C3380CC4-5D6E-409C-BE32-E72D297353CC}">
              <c16:uniqueId val="{00000076-AEDB-438A-9947-781073539202}"/>
            </c:ext>
          </c:extLst>
        </c:ser>
        <c:ser>
          <c:idx val="137"/>
          <c:order val="137"/>
          <c:tx>
            <c:strRef>
              <c:f>'Cross-Country Indexes, Year-ove'!$A$141:$B$141</c:f>
              <c:strCache>
                <c:ptCount val="2"/>
                <c:pt idx="0">
                  <c:v>Moldova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Year-ove'!$C$141:$W$141</c:f>
            </c:numRef>
          </c:val>
          <c:smooth val="0"/>
          <c:extLst>
            <c:ext xmlns:c16="http://schemas.microsoft.com/office/drawing/2014/chart" uri="{C3380CC4-5D6E-409C-BE32-E72D297353CC}">
              <c16:uniqueId val="{00000077-AEDB-438A-9947-781073539202}"/>
            </c:ext>
          </c:extLst>
        </c:ser>
        <c:ser>
          <c:idx val="138"/>
          <c:order val="138"/>
          <c:tx>
            <c:strRef>
              <c:f>'Cross-Country Indexes, Year-ove'!$A$142:$B$142</c:f>
              <c:strCache>
                <c:ptCount val="2"/>
                <c:pt idx="0">
                  <c:v>Moldova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Year-ove'!$C$142:$W$142</c:f>
            </c:numRef>
          </c:val>
          <c:smooth val="0"/>
          <c:extLst>
            <c:ext xmlns:c16="http://schemas.microsoft.com/office/drawing/2014/chart" uri="{C3380CC4-5D6E-409C-BE32-E72D297353CC}">
              <c16:uniqueId val="{00000078-AEDB-438A-9947-781073539202}"/>
            </c:ext>
          </c:extLst>
        </c:ser>
        <c:ser>
          <c:idx val="139"/>
          <c:order val="139"/>
          <c:tx>
            <c:strRef>
              <c:f>'Cross-Country Indexes, Year-ove'!$A$143:$B$143</c:f>
              <c:strCache>
                <c:ptCount val="2"/>
                <c:pt idx="0">
                  <c:v>Moldova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Year-ove'!$C$143:$W$143</c:f>
            </c:numRef>
          </c:val>
          <c:smooth val="0"/>
          <c:extLst>
            <c:ext xmlns:c16="http://schemas.microsoft.com/office/drawing/2014/chart" uri="{C3380CC4-5D6E-409C-BE32-E72D297353CC}">
              <c16:uniqueId val="{00000079-AEDB-438A-9947-781073539202}"/>
            </c:ext>
          </c:extLst>
        </c:ser>
        <c:ser>
          <c:idx val="140"/>
          <c:order val="140"/>
          <c:tx>
            <c:strRef>
              <c:f>'Cross-Country Indexes, Year-ove'!$A$144:$B$144</c:f>
              <c:strCache>
                <c:ptCount val="2"/>
                <c:pt idx="0">
                  <c:v>Moldova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Year-ove'!$C$144:$W$144</c:f>
            </c:numRef>
          </c:val>
          <c:smooth val="0"/>
          <c:extLst>
            <c:ext xmlns:c16="http://schemas.microsoft.com/office/drawing/2014/chart" uri="{C3380CC4-5D6E-409C-BE32-E72D297353CC}">
              <c16:uniqueId val="{0000007A-AEDB-438A-9947-781073539202}"/>
            </c:ext>
          </c:extLst>
        </c:ser>
        <c:ser>
          <c:idx val="143"/>
          <c:order val="143"/>
          <c:tx>
            <c:strRef>
              <c:f>'Cross-Country Indexes, Year-ove'!$A$147:$B$147</c:f>
              <c:strCache>
                <c:ptCount val="2"/>
                <c:pt idx="0">
                  <c:v>Montenegro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Year-ove'!$C$147:$W$147</c:f>
            </c:numRef>
          </c:val>
          <c:smooth val="0"/>
          <c:extLst>
            <c:ext xmlns:c16="http://schemas.microsoft.com/office/drawing/2014/chart" uri="{C3380CC4-5D6E-409C-BE32-E72D297353CC}">
              <c16:uniqueId val="{0000007B-AEDB-438A-9947-781073539202}"/>
            </c:ext>
          </c:extLst>
        </c:ser>
        <c:ser>
          <c:idx val="144"/>
          <c:order val="144"/>
          <c:tx>
            <c:strRef>
              <c:f>'Cross-Country Indexes, Year-ove'!$A$148:$B$148</c:f>
              <c:strCache>
                <c:ptCount val="2"/>
                <c:pt idx="0">
                  <c:v>Montenegro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Year-ove'!$C$148:$W$148</c:f>
            </c:numRef>
          </c:val>
          <c:smooth val="0"/>
          <c:extLst>
            <c:ext xmlns:c16="http://schemas.microsoft.com/office/drawing/2014/chart" uri="{C3380CC4-5D6E-409C-BE32-E72D297353CC}">
              <c16:uniqueId val="{0000007C-AEDB-438A-9947-781073539202}"/>
            </c:ext>
          </c:extLst>
        </c:ser>
        <c:ser>
          <c:idx val="145"/>
          <c:order val="145"/>
          <c:tx>
            <c:strRef>
              <c:f>'Cross-Country Indexes, Year-ove'!$A$149:$B$149</c:f>
              <c:strCache>
                <c:ptCount val="2"/>
                <c:pt idx="0">
                  <c:v>Montenegro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Year-ove'!$C$149:$W$149</c:f>
            </c:numRef>
          </c:val>
          <c:smooth val="0"/>
          <c:extLst>
            <c:ext xmlns:c16="http://schemas.microsoft.com/office/drawing/2014/chart" uri="{C3380CC4-5D6E-409C-BE32-E72D297353CC}">
              <c16:uniqueId val="{0000007D-AEDB-438A-9947-781073539202}"/>
            </c:ext>
          </c:extLst>
        </c:ser>
        <c:ser>
          <c:idx val="146"/>
          <c:order val="146"/>
          <c:tx>
            <c:strRef>
              <c:f>'Cross-Country Indexes, Year-ove'!$A$150:$B$150</c:f>
              <c:strCache>
                <c:ptCount val="2"/>
                <c:pt idx="0">
                  <c:v>Montenegro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Year-ove'!$C$150:$W$150</c:f>
            </c:numRef>
          </c:val>
          <c:smooth val="0"/>
          <c:extLst>
            <c:ext xmlns:c16="http://schemas.microsoft.com/office/drawing/2014/chart" uri="{C3380CC4-5D6E-409C-BE32-E72D297353CC}">
              <c16:uniqueId val="{0000007E-AEDB-438A-9947-781073539202}"/>
            </c:ext>
          </c:extLst>
        </c:ser>
        <c:ser>
          <c:idx val="147"/>
          <c:order val="147"/>
          <c:tx>
            <c:strRef>
              <c:f>'Cross-Country Indexes, Year-ove'!$A$151:$B$151</c:f>
              <c:strCache>
                <c:ptCount val="2"/>
                <c:pt idx="0">
                  <c:v>Montenegro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Year-ove'!$C$151:$W$151</c:f>
            </c:numRef>
          </c:val>
          <c:smooth val="0"/>
          <c:extLst>
            <c:ext xmlns:c16="http://schemas.microsoft.com/office/drawing/2014/chart" uri="{C3380CC4-5D6E-409C-BE32-E72D297353CC}">
              <c16:uniqueId val="{0000007F-AEDB-438A-9947-781073539202}"/>
            </c:ext>
          </c:extLst>
        </c:ser>
        <c:ser>
          <c:idx val="148"/>
          <c:order val="148"/>
          <c:tx>
            <c:strRef>
              <c:f>'Cross-Country Indexes, Year-ove'!$A$152:$B$152</c:f>
              <c:strCache>
                <c:ptCount val="2"/>
                <c:pt idx="0">
                  <c:v>Montenegro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Year-ove'!$C$152:$W$152</c:f>
            </c:numRef>
          </c:val>
          <c:smooth val="0"/>
          <c:extLst>
            <c:ext xmlns:c16="http://schemas.microsoft.com/office/drawing/2014/chart" uri="{C3380CC4-5D6E-409C-BE32-E72D297353CC}">
              <c16:uniqueId val="{00000080-AEDB-438A-9947-781073539202}"/>
            </c:ext>
          </c:extLst>
        </c:ser>
        <c:ser>
          <c:idx val="149"/>
          <c:order val="149"/>
          <c:tx>
            <c:strRef>
              <c:f>'Cross-Country Indexes, Year-ove'!$A$153:$B$153</c:f>
              <c:strCache>
                <c:ptCount val="2"/>
                <c:pt idx="0">
                  <c:v>Montenegro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Year-ove'!$C$153:$W$153</c:f>
            </c:numRef>
          </c:val>
          <c:smooth val="0"/>
          <c:extLst>
            <c:ext xmlns:c16="http://schemas.microsoft.com/office/drawing/2014/chart" uri="{C3380CC4-5D6E-409C-BE32-E72D297353CC}">
              <c16:uniqueId val="{00000081-AEDB-438A-9947-781073539202}"/>
            </c:ext>
          </c:extLst>
        </c:ser>
        <c:ser>
          <c:idx val="150"/>
          <c:order val="150"/>
          <c:tx>
            <c:strRef>
              <c:f>'Cross-Country Indexes, Year-ove'!$A$154:$B$154</c:f>
              <c:strCache>
                <c:ptCount val="2"/>
                <c:pt idx="0">
                  <c:v>Montenegro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Year-ove'!$C$154:$W$154</c:f>
            </c:numRef>
          </c:val>
          <c:smooth val="0"/>
          <c:extLst>
            <c:ext xmlns:c16="http://schemas.microsoft.com/office/drawing/2014/chart" uri="{C3380CC4-5D6E-409C-BE32-E72D297353CC}">
              <c16:uniqueId val="{00000082-AEDB-438A-9947-781073539202}"/>
            </c:ext>
          </c:extLst>
        </c:ser>
        <c:ser>
          <c:idx val="151"/>
          <c:order val="151"/>
          <c:tx>
            <c:strRef>
              <c:f>'Cross-Country Indexes, Year-ove'!$A$155:$B$155</c:f>
              <c:strCache>
                <c:ptCount val="2"/>
                <c:pt idx="0">
                  <c:v>Montenegro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Year-ove'!$C$155:$W$155</c:f>
            </c:numRef>
          </c:val>
          <c:smooth val="0"/>
          <c:extLst>
            <c:ext xmlns:c16="http://schemas.microsoft.com/office/drawing/2014/chart" uri="{C3380CC4-5D6E-409C-BE32-E72D297353CC}">
              <c16:uniqueId val="{00000083-AEDB-438A-9947-781073539202}"/>
            </c:ext>
          </c:extLst>
        </c:ser>
        <c:ser>
          <c:idx val="152"/>
          <c:order val="152"/>
          <c:tx>
            <c:strRef>
              <c:f>'Cross-Country Indexes, Year-ove'!$A$156:$B$156</c:f>
              <c:strCache>
                <c:ptCount val="2"/>
                <c:pt idx="0">
                  <c:v>Montenegro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Year-ove'!$C$156:$W$156</c:f>
            </c:numRef>
          </c:val>
          <c:smooth val="0"/>
          <c:extLst>
            <c:ext xmlns:c16="http://schemas.microsoft.com/office/drawing/2014/chart" uri="{C3380CC4-5D6E-409C-BE32-E72D297353CC}">
              <c16:uniqueId val="{00000084-AEDB-438A-9947-781073539202}"/>
            </c:ext>
          </c:extLst>
        </c:ser>
        <c:ser>
          <c:idx val="153"/>
          <c:order val="153"/>
          <c:tx>
            <c:strRef>
              <c:f>'Cross-Country Indexes, Year-ove'!$A$157:$B$157</c:f>
              <c:strCache>
                <c:ptCount val="2"/>
                <c:pt idx="0">
                  <c:v>Montenegro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Year-ove'!$C$157:$W$157</c:f>
            </c:numRef>
          </c:val>
          <c:smooth val="0"/>
          <c:extLst>
            <c:ext xmlns:c16="http://schemas.microsoft.com/office/drawing/2014/chart" uri="{C3380CC4-5D6E-409C-BE32-E72D297353CC}">
              <c16:uniqueId val="{00000085-AEDB-438A-9947-781073539202}"/>
            </c:ext>
          </c:extLst>
        </c:ser>
        <c:ser>
          <c:idx val="156"/>
          <c:order val="156"/>
          <c:tx>
            <c:strRef>
              <c:f>'Cross-Country Indexes, Year-ove'!$A$160:$B$160</c:f>
              <c:strCache>
                <c:ptCount val="2"/>
                <c:pt idx="0">
                  <c:v>Serbia, Republic of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Year-ove'!$C$160:$W$160</c:f>
            </c:numRef>
          </c:val>
          <c:smooth val="0"/>
          <c:extLst>
            <c:ext xmlns:c16="http://schemas.microsoft.com/office/drawing/2014/chart" uri="{C3380CC4-5D6E-409C-BE32-E72D297353CC}">
              <c16:uniqueId val="{00000086-AEDB-438A-9947-781073539202}"/>
            </c:ext>
          </c:extLst>
        </c:ser>
        <c:ser>
          <c:idx val="157"/>
          <c:order val="157"/>
          <c:tx>
            <c:strRef>
              <c:f>'Cross-Country Indexes, Year-ove'!$A$161:$B$161</c:f>
              <c:strCache>
                <c:ptCount val="2"/>
                <c:pt idx="0">
                  <c:v>Serbia, Republic of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Year-ove'!$C$161:$W$161</c:f>
            </c:numRef>
          </c:val>
          <c:smooth val="0"/>
          <c:extLst>
            <c:ext xmlns:c16="http://schemas.microsoft.com/office/drawing/2014/chart" uri="{C3380CC4-5D6E-409C-BE32-E72D297353CC}">
              <c16:uniqueId val="{00000087-AEDB-438A-9947-781073539202}"/>
            </c:ext>
          </c:extLst>
        </c:ser>
        <c:ser>
          <c:idx val="158"/>
          <c:order val="158"/>
          <c:tx>
            <c:strRef>
              <c:f>'Cross-Country Indexes, Year-ove'!$A$162:$B$162</c:f>
              <c:strCache>
                <c:ptCount val="2"/>
                <c:pt idx="0">
                  <c:v>Serbia, Republic of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Year-ove'!$C$162:$W$162</c:f>
            </c:numRef>
          </c:val>
          <c:smooth val="0"/>
          <c:extLst>
            <c:ext xmlns:c16="http://schemas.microsoft.com/office/drawing/2014/chart" uri="{C3380CC4-5D6E-409C-BE32-E72D297353CC}">
              <c16:uniqueId val="{00000088-AEDB-438A-9947-781073539202}"/>
            </c:ext>
          </c:extLst>
        </c:ser>
        <c:ser>
          <c:idx val="159"/>
          <c:order val="159"/>
          <c:tx>
            <c:strRef>
              <c:f>'Cross-Country Indexes, Year-ove'!$A$163:$B$163</c:f>
              <c:strCache>
                <c:ptCount val="2"/>
                <c:pt idx="0">
                  <c:v>Serbia, Republic of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Year-ove'!$C$163:$W$163</c:f>
            </c:numRef>
          </c:val>
          <c:smooth val="0"/>
          <c:extLst>
            <c:ext xmlns:c16="http://schemas.microsoft.com/office/drawing/2014/chart" uri="{C3380CC4-5D6E-409C-BE32-E72D297353CC}">
              <c16:uniqueId val="{00000089-AEDB-438A-9947-781073539202}"/>
            </c:ext>
          </c:extLst>
        </c:ser>
        <c:ser>
          <c:idx val="160"/>
          <c:order val="160"/>
          <c:tx>
            <c:strRef>
              <c:f>'Cross-Country Indexes, Year-ove'!$A$164:$B$164</c:f>
              <c:strCache>
                <c:ptCount val="2"/>
                <c:pt idx="0">
                  <c:v>Serbia, Republic of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Year-ove'!$C$164:$W$164</c:f>
            </c:numRef>
          </c:val>
          <c:smooth val="0"/>
          <c:extLst>
            <c:ext xmlns:c16="http://schemas.microsoft.com/office/drawing/2014/chart" uri="{C3380CC4-5D6E-409C-BE32-E72D297353CC}">
              <c16:uniqueId val="{0000008A-AEDB-438A-9947-781073539202}"/>
            </c:ext>
          </c:extLst>
        </c:ser>
        <c:ser>
          <c:idx val="161"/>
          <c:order val="161"/>
          <c:tx>
            <c:strRef>
              <c:f>'Cross-Country Indexes, Year-ove'!$A$165:$B$165</c:f>
              <c:strCache>
                <c:ptCount val="2"/>
                <c:pt idx="0">
                  <c:v>Serbia, Republic of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Year-ove'!$C$165:$W$165</c:f>
            </c:numRef>
          </c:val>
          <c:smooth val="0"/>
          <c:extLst>
            <c:ext xmlns:c16="http://schemas.microsoft.com/office/drawing/2014/chart" uri="{C3380CC4-5D6E-409C-BE32-E72D297353CC}">
              <c16:uniqueId val="{0000008B-AEDB-438A-9947-781073539202}"/>
            </c:ext>
          </c:extLst>
        </c:ser>
        <c:ser>
          <c:idx val="162"/>
          <c:order val="162"/>
          <c:tx>
            <c:strRef>
              <c:f>'Cross-Country Indexes, Year-ove'!$A$166:$B$166</c:f>
              <c:strCache>
                <c:ptCount val="2"/>
                <c:pt idx="0">
                  <c:v>Serbia, Republic of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Year-ove'!$C$166:$W$166</c:f>
            </c:numRef>
          </c:val>
          <c:smooth val="0"/>
          <c:extLst>
            <c:ext xmlns:c16="http://schemas.microsoft.com/office/drawing/2014/chart" uri="{C3380CC4-5D6E-409C-BE32-E72D297353CC}">
              <c16:uniqueId val="{0000008C-AEDB-438A-9947-781073539202}"/>
            </c:ext>
          </c:extLst>
        </c:ser>
        <c:ser>
          <c:idx val="163"/>
          <c:order val="163"/>
          <c:tx>
            <c:strRef>
              <c:f>'Cross-Country Indexes, Year-ove'!$A$167:$B$167</c:f>
              <c:strCache>
                <c:ptCount val="2"/>
                <c:pt idx="0">
                  <c:v>Serbia, Republic of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Year-ove'!$C$167:$W$167</c:f>
            </c:numRef>
          </c:val>
          <c:smooth val="0"/>
          <c:extLst>
            <c:ext xmlns:c16="http://schemas.microsoft.com/office/drawing/2014/chart" uri="{C3380CC4-5D6E-409C-BE32-E72D297353CC}">
              <c16:uniqueId val="{0000008D-AEDB-438A-9947-781073539202}"/>
            </c:ext>
          </c:extLst>
        </c:ser>
        <c:ser>
          <c:idx val="164"/>
          <c:order val="164"/>
          <c:tx>
            <c:strRef>
              <c:f>'Cross-Country Indexes, Year-ove'!$A$168:$B$168</c:f>
              <c:strCache>
                <c:ptCount val="2"/>
                <c:pt idx="0">
                  <c:v>Serbia, Republic of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Year-ove'!$C$168:$W$168</c:f>
            </c:numRef>
          </c:val>
          <c:smooth val="0"/>
          <c:extLst>
            <c:ext xmlns:c16="http://schemas.microsoft.com/office/drawing/2014/chart" uri="{C3380CC4-5D6E-409C-BE32-E72D297353CC}">
              <c16:uniqueId val="{0000008E-AEDB-438A-9947-781073539202}"/>
            </c:ext>
          </c:extLst>
        </c:ser>
        <c:ser>
          <c:idx val="165"/>
          <c:order val="165"/>
          <c:tx>
            <c:strRef>
              <c:f>'Cross-Country Indexes, Year-ove'!$A$169:$B$169</c:f>
              <c:strCache>
                <c:ptCount val="2"/>
                <c:pt idx="0">
                  <c:v>Serbia, Republic of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Year-ove'!$C$169:$W$169</c:f>
            </c:numRef>
          </c:val>
          <c:smooth val="0"/>
          <c:extLst>
            <c:ext xmlns:c16="http://schemas.microsoft.com/office/drawing/2014/chart" uri="{C3380CC4-5D6E-409C-BE32-E72D297353CC}">
              <c16:uniqueId val="{0000008F-AEDB-438A-9947-781073539202}"/>
            </c:ext>
          </c:extLst>
        </c:ser>
        <c:ser>
          <c:idx val="166"/>
          <c:order val="166"/>
          <c:tx>
            <c:strRef>
              <c:f>'Cross-Country Indexes, Year-ove'!$A$170:$B$170</c:f>
              <c:strCache>
                <c:ptCount val="2"/>
                <c:pt idx="0">
                  <c:v>Serbia, Republic of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Year-ove'!$C$170:$W$170</c:f>
            </c:numRef>
          </c:val>
          <c:smooth val="0"/>
          <c:extLst>
            <c:ext xmlns:c16="http://schemas.microsoft.com/office/drawing/2014/chart" uri="{C3380CC4-5D6E-409C-BE32-E72D297353CC}">
              <c16:uniqueId val="{00000090-AEDB-438A-9947-781073539202}"/>
            </c:ext>
          </c:extLst>
        </c:ser>
        <c:ser>
          <c:idx val="169"/>
          <c:order val="169"/>
          <c:tx>
            <c:strRef>
              <c:f>'Cross-Country Indexes, Year-ove'!$A$173:$B$173</c:f>
              <c:strCache>
                <c:ptCount val="2"/>
                <c:pt idx="0">
                  <c:v>Slovak Republic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Year-ove'!$C$173:$W$173</c:f>
            </c:numRef>
          </c:val>
          <c:smooth val="0"/>
          <c:extLst>
            <c:ext xmlns:c16="http://schemas.microsoft.com/office/drawing/2014/chart" uri="{C3380CC4-5D6E-409C-BE32-E72D297353CC}">
              <c16:uniqueId val="{00000091-AEDB-438A-9947-781073539202}"/>
            </c:ext>
          </c:extLst>
        </c:ser>
        <c:ser>
          <c:idx val="170"/>
          <c:order val="170"/>
          <c:tx>
            <c:strRef>
              <c:f>'Cross-Country Indexes, Year-ove'!$A$174:$B$174</c:f>
              <c:strCache>
                <c:ptCount val="2"/>
                <c:pt idx="0">
                  <c:v>Slovak Republic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Year-ove'!$C$174:$W$174</c:f>
            </c:numRef>
          </c:val>
          <c:smooth val="0"/>
          <c:extLst>
            <c:ext xmlns:c16="http://schemas.microsoft.com/office/drawing/2014/chart" uri="{C3380CC4-5D6E-409C-BE32-E72D297353CC}">
              <c16:uniqueId val="{00000092-AEDB-438A-9947-781073539202}"/>
            </c:ext>
          </c:extLst>
        </c:ser>
        <c:ser>
          <c:idx val="171"/>
          <c:order val="171"/>
          <c:tx>
            <c:strRef>
              <c:f>'Cross-Country Indexes, Year-ove'!$A$175:$B$175</c:f>
              <c:strCache>
                <c:ptCount val="2"/>
                <c:pt idx="0">
                  <c:v>Slovak Republic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Year-ove'!$C$175:$W$175</c:f>
            </c:numRef>
          </c:val>
          <c:smooth val="0"/>
          <c:extLst>
            <c:ext xmlns:c16="http://schemas.microsoft.com/office/drawing/2014/chart" uri="{C3380CC4-5D6E-409C-BE32-E72D297353CC}">
              <c16:uniqueId val="{00000093-AEDB-438A-9947-781073539202}"/>
            </c:ext>
          </c:extLst>
        </c:ser>
        <c:ser>
          <c:idx val="172"/>
          <c:order val="172"/>
          <c:tx>
            <c:strRef>
              <c:f>'Cross-Country Indexes, Year-ove'!$A$176:$B$176</c:f>
              <c:strCache>
                <c:ptCount val="2"/>
                <c:pt idx="0">
                  <c:v>Slovak Republic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Year-ove'!$C$176:$W$176</c:f>
            </c:numRef>
          </c:val>
          <c:smooth val="0"/>
          <c:extLst>
            <c:ext xmlns:c16="http://schemas.microsoft.com/office/drawing/2014/chart" uri="{C3380CC4-5D6E-409C-BE32-E72D297353CC}">
              <c16:uniqueId val="{00000094-AEDB-438A-9947-781073539202}"/>
            </c:ext>
          </c:extLst>
        </c:ser>
        <c:ser>
          <c:idx val="173"/>
          <c:order val="173"/>
          <c:tx>
            <c:strRef>
              <c:f>'Cross-Country Indexes, Year-ove'!$A$177:$B$177</c:f>
              <c:strCache>
                <c:ptCount val="2"/>
                <c:pt idx="0">
                  <c:v>Slovak Republic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Year-ove'!$C$177:$W$177</c:f>
            </c:numRef>
          </c:val>
          <c:smooth val="0"/>
          <c:extLst>
            <c:ext xmlns:c16="http://schemas.microsoft.com/office/drawing/2014/chart" uri="{C3380CC4-5D6E-409C-BE32-E72D297353CC}">
              <c16:uniqueId val="{00000095-AEDB-438A-9947-781073539202}"/>
            </c:ext>
          </c:extLst>
        </c:ser>
        <c:ser>
          <c:idx val="174"/>
          <c:order val="174"/>
          <c:tx>
            <c:strRef>
              <c:f>'Cross-Country Indexes, Year-ove'!$A$178:$B$178</c:f>
              <c:strCache>
                <c:ptCount val="2"/>
                <c:pt idx="0">
                  <c:v>Slovak Republic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Year-ove'!$C$178:$W$178</c:f>
            </c:numRef>
          </c:val>
          <c:smooth val="0"/>
          <c:extLst>
            <c:ext xmlns:c16="http://schemas.microsoft.com/office/drawing/2014/chart" uri="{C3380CC4-5D6E-409C-BE32-E72D297353CC}">
              <c16:uniqueId val="{00000096-AEDB-438A-9947-781073539202}"/>
            </c:ext>
          </c:extLst>
        </c:ser>
        <c:ser>
          <c:idx val="175"/>
          <c:order val="175"/>
          <c:tx>
            <c:strRef>
              <c:f>'Cross-Country Indexes, Year-ove'!$A$179:$B$179</c:f>
              <c:strCache>
                <c:ptCount val="2"/>
                <c:pt idx="0">
                  <c:v>Slovak Republic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Year-ove'!$C$179:$W$179</c:f>
            </c:numRef>
          </c:val>
          <c:smooth val="0"/>
          <c:extLst>
            <c:ext xmlns:c16="http://schemas.microsoft.com/office/drawing/2014/chart" uri="{C3380CC4-5D6E-409C-BE32-E72D297353CC}">
              <c16:uniqueId val="{00000097-AEDB-438A-9947-781073539202}"/>
            </c:ext>
          </c:extLst>
        </c:ser>
        <c:ser>
          <c:idx val="176"/>
          <c:order val="176"/>
          <c:tx>
            <c:strRef>
              <c:f>'Cross-Country Indexes, Year-ove'!$A$180:$B$180</c:f>
              <c:strCache>
                <c:ptCount val="2"/>
                <c:pt idx="0">
                  <c:v>Slovak Republic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Year-ove'!$C$180:$W$180</c:f>
            </c:numRef>
          </c:val>
          <c:smooth val="0"/>
          <c:extLst>
            <c:ext xmlns:c16="http://schemas.microsoft.com/office/drawing/2014/chart" uri="{C3380CC4-5D6E-409C-BE32-E72D297353CC}">
              <c16:uniqueId val="{00000098-AEDB-438A-9947-781073539202}"/>
            </c:ext>
          </c:extLst>
        </c:ser>
        <c:ser>
          <c:idx val="177"/>
          <c:order val="177"/>
          <c:tx>
            <c:strRef>
              <c:f>'Cross-Country Indexes, Year-ove'!$A$181:$B$181</c:f>
              <c:strCache>
                <c:ptCount val="2"/>
                <c:pt idx="0">
                  <c:v>Slovak Republic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Year-ove'!$C$181:$W$181</c:f>
            </c:numRef>
          </c:val>
          <c:smooth val="0"/>
          <c:extLst>
            <c:ext xmlns:c16="http://schemas.microsoft.com/office/drawing/2014/chart" uri="{C3380CC4-5D6E-409C-BE32-E72D297353CC}">
              <c16:uniqueId val="{00000099-AEDB-438A-9947-781073539202}"/>
            </c:ext>
          </c:extLst>
        </c:ser>
        <c:ser>
          <c:idx val="178"/>
          <c:order val="178"/>
          <c:tx>
            <c:strRef>
              <c:f>'Cross-Country Indexes, Year-ove'!$A$182:$B$182</c:f>
              <c:strCache>
                <c:ptCount val="2"/>
                <c:pt idx="0">
                  <c:v>Slovak Republic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Year-ove'!$C$182:$W$182</c:f>
            </c:numRef>
          </c:val>
          <c:smooth val="0"/>
          <c:extLst>
            <c:ext xmlns:c16="http://schemas.microsoft.com/office/drawing/2014/chart" uri="{C3380CC4-5D6E-409C-BE32-E72D297353CC}">
              <c16:uniqueId val="{0000009A-AEDB-438A-9947-781073539202}"/>
            </c:ext>
          </c:extLst>
        </c:ser>
        <c:ser>
          <c:idx val="179"/>
          <c:order val="179"/>
          <c:tx>
            <c:strRef>
              <c:f>'Cross-Country Indexes, Year-ove'!$A$183:$B$183</c:f>
              <c:strCache>
                <c:ptCount val="2"/>
                <c:pt idx="0">
                  <c:v>Slovak Republic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Year-ove'!$C$183:$W$183</c:f>
            </c:numRef>
          </c:val>
          <c:smooth val="0"/>
          <c:extLst>
            <c:ext xmlns:c16="http://schemas.microsoft.com/office/drawing/2014/chart" uri="{C3380CC4-5D6E-409C-BE32-E72D297353CC}">
              <c16:uniqueId val="{0000009B-AEDB-438A-9947-781073539202}"/>
            </c:ext>
          </c:extLst>
        </c:ser>
        <c:ser>
          <c:idx val="182"/>
          <c:order val="182"/>
          <c:tx>
            <c:strRef>
              <c:f>'Cross-Country Indexes, Year-ove'!$A$186:$B$186</c:f>
              <c:strCache>
                <c:ptCount val="2"/>
                <c:pt idx="0">
                  <c:v>Slovenia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Year-ove'!$C$186:$W$186</c:f>
            </c:numRef>
          </c:val>
          <c:smooth val="0"/>
          <c:extLst>
            <c:ext xmlns:c16="http://schemas.microsoft.com/office/drawing/2014/chart" uri="{C3380CC4-5D6E-409C-BE32-E72D297353CC}">
              <c16:uniqueId val="{0000009C-AEDB-438A-9947-781073539202}"/>
            </c:ext>
          </c:extLst>
        </c:ser>
        <c:ser>
          <c:idx val="183"/>
          <c:order val="183"/>
          <c:tx>
            <c:strRef>
              <c:f>'Cross-Country Indexes, Year-ove'!$A$187:$B$187</c:f>
              <c:strCache>
                <c:ptCount val="2"/>
                <c:pt idx="0">
                  <c:v>Slovenia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Year-ove'!$C$187:$W$187</c:f>
            </c:numRef>
          </c:val>
          <c:smooth val="0"/>
          <c:extLst>
            <c:ext xmlns:c16="http://schemas.microsoft.com/office/drawing/2014/chart" uri="{C3380CC4-5D6E-409C-BE32-E72D297353CC}">
              <c16:uniqueId val="{0000009D-AEDB-438A-9947-781073539202}"/>
            </c:ext>
          </c:extLst>
        </c:ser>
        <c:ser>
          <c:idx val="184"/>
          <c:order val="184"/>
          <c:tx>
            <c:strRef>
              <c:f>'Cross-Country Indexes, Year-ove'!$A$188:$B$188</c:f>
              <c:strCache>
                <c:ptCount val="2"/>
                <c:pt idx="0">
                  <c:v>Slovenia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Year-ove'!$C$188:$W$188</c:f>
            </c:numRef>
          </c:val>
          <c:smooth val="0"/>
          <c:extLst>
            <c:ext xmlns:c16="http://schemas.microsoft.com/office/drawing/2014/chart" uri="{C3380CC4-5D6E-409C-BE32-E72D297353CC}">
              <c16:uniqueId val="{0000009E-AEDB-438A-9947-781073539202}"/>
            </c:ext>
          </c:extLst>
        </c:ser>
        <c:ser>
          <c:idx val="185"/>
          <c:order val="185"/>
          <c:tx>
            <c:strRef>
              <c:f>'Cross-Country Indexes, Year-ove'!$A$189:$B$189</c:f>
              <c:strCache>
                <c:ptCount val="2"/>
                <c:pt idx="0">
                  <c:v>Slovenia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Year-ove'!$C$189:$W$189</c:f>
            </c:numRef>
          </c:val>
          <c:smooth val="0"/>
          <c:extLst>
            <c:ext xmlns:c16="http://schemas.microsoft.com/office/drawing/2014/chart" uri="{C3380CC4-5D6E-409C-BE32-E72D297353CC}">
              <c16:uniqueId val="{0000009F-AEDB-438A-9947-781073539202}"/>
            </c:ext>
          </c:extLst>
        </c:ser>
        <c:ser>
          <c:idx val="186"/>
          <c:order val="186"/>
          <c:tx>
            <c:strRef>
              <c:f>'Cross-Country Indexes, Year-ove'!$A$190:$B$190</c:f>
              <c:strCache>
                <c:ptCount val="2"/>
                <c:pt idx="0">
                  <c:v>Slovenia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Year-ove'!$C$190:$W$190</c:f>
            </c:numRef>
          </c:val>
          <c:smooth val="0"/>
          <c:extLst>
            <c:ext xmlns:c16="http://schemas.microsoft.com/office/drawing/2014/chart" uri="{C3380CC4-5D6E-409C-BE32-E72D297353CC}">
              <c16:uniqueId val="{000000A0-AEDB-438A-9947-781073539202}"/>
            </c:ext>
          </c:extLst>
        </c:ser>
        <c:ser>
          <c:idx val="187"/>
          <c:order val="187"/>
          <c:tx>
            <c:strRef>
              <c:f>'Cross-Country Indexes, Year-ove'!$A$191:$B$191</c:f>
              <c:strCache>
                <c:ptCount val="2"/>
                <c:pt idx="0">
                  <c:v>Slovenia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Year-ove'!$C$191:$W$191</c:f>
            </c:numRef>
          </c:val>
          <c:smooth val="0"/>
          <c:extLst>
            <c:ext xmlns:c16="http://schemas.microsoft.com/office/drawing/2014/chart" uri="{C3380CC4-5D6E-409C-BE32-E72D297353CC}">
              <c16:uniqueId val="{000000A1-AEDB-438A-9947-781073539202}"/>
            </c:ext>
          </c:extLst>
        </c:ser>
        <c:ser>
          <c:idx val="188"/>
          <c:order val="188"/>
          <c:tx>
            <c:strRef>
              <c:f>'Cross-Country Indexes, Year-ove'!$A$192:$B$192</c:f>
              <c:strCache>
                <c:ptCount val="2"/>
                <c:pt idx="0">
                  <c:v>Slovenia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Year-ove'!$C$192:$W$192</c:f>
            </c:numRef>
          </c:val>
          <c:smooth val="0"/>
          <c:extLst>
            <c:ext xmlns:c16="http://schemas.microsoft.com/office/drawing/2014/chart" uri="{C3380CC4-5D6E-409C-BE32-E72D297353CC}">
              <c16:uniqueId val="{000000A2-AEDB-438A-9947-781073539202}"/>
            </c:ext>
          </c:extLst>
        </c:ser>
        <c:ser>
          <c:idx val="189"/>
          <c:order val="189"/>
          <c:tx>
            <c:strRef>
              <c:f>'Cross-Country Indexes, Year-ove'!$A$193:$B$193</c:f>
              <c:strCache>
                <c:ptCount val="2"/>
                <c:pt idx="0">
                  <c:v>Slovenia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Year-ove'!$C$193:$W$193</c:f>
            </c:numRef>
          </c:val>
          <c:smooth val="0"/>
          <c:extLst>
            <c:ext xmlns:c16="http://schemas.microsoft.com/office/drawing/2014/chart" uri="{C3380CC4-5D6E-409C-BE32-E72D297353CC}">
              <c16:uniqueId val="{000000A3-AEDB-438A-9947-781073539202}"/>
            </c:ext>
          </c:extLst>
        </c:ser>
        <c:ser>
          <c:idx val="190"/>
          <c:order val="190"/>
          <c:tx>
            <c:strRef>
              <c:f>'Cross-Country Indexes, Year-ove'!$A$194:$B$194</c:f>
              <c:strCache>
                <c:ptCount val="2"/>
                <c:pt idx="0">
                  <c:v>Slovenia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Year-ove'!$C$194:$W$194</c:f>
            </c:numRef>
          </c:val>
          <c:smooth val="0"/>
          <c:extLst>
            <c:ext xmlns:c16="http://schemas.microsoft.com/office/drawing/2014/chart" uri="{C3380CC4-5D6E-409C-BE32-E72D297353CC}">
              <c16:uniqueId val="{000000A4-AEDB-438A-9947-781073539202}"/>
            </c:ext>
          </c:extLst>
        </c:ser>
        <c:ser>
          <c:idx val="191"/>
          <c:order val="191"/>
          <c:tx>
            <c:strRef>
              <c:f>'Cross-Country Indexes, Year-ove'!$A$195:$B$195</c:f>
              <c:strCache>
                <c:ptCount val="2"/>
                <c:pt idx="0">
                  <c:v>Slovenia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Year-ove'!$C$195:$W$195</c:f>
            </c:numRef>
          </c:val>
          <c:smooth val="0"/>
          <c:extLst>
            <c:ext xmlns:c16="http://schemas.microsoft.com/office/drawing/2014/chart" uri="{C3380CC4-5D6E-409C-BE32-E72D297353CC}">
              <c16:uniqueId val="{000000A5-AEDB-438A-9947-781073539202}"/>
            </c:ext>
          </c:extLst>
        </c:ser>
        <c:ser>
          <c:idx val="192"/>
          <c:order val="192"/>
          <c:tx>
            <c:strRef>
              <c:f>'Cross-Country Indexes, Year-ove'!$A$196:$B$196</c:f>
              <c:strCache>
                <c:ptCount val="2"/>
                <c:pt idx="0">
                  <c:v>Slovenia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Year-ove'!$C$196:$W$196</c:f>
            </c:numRef>
          </c:val>
          <c:smooth val="0"/>
          <c:extLst>
            <c:ext xmlns:c16="http://schemas.microsoft.com/office/drawing/2014/chart" uri="{C3380CC4-5D6E-409C-BE32-E72D297353CC}">
              <c16:uniqueId val="{000000A6-AEDB-438A-9947-7810735392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7755024"/>
        <c:axId val="33776894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'Cross-Country Indexes, Year-ove'!$A$4:$B$4</c15:sqref>
                        </c15:formulaRef>
                      </c:ext>
                    </c:extLst>
                    <c:strCache>
                      <c:ptCount val="2"/>
                      <c:pt idx="0">
                        <c:v>Albania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'Cross-Country Indexes, Year-ove'!$C$4:$W$4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2.9100529100529142</c:v>
                      </c:pt>
                      <c:pt idx="1">
                        <c:v>2.0645161290322509</c:v>
                      </c:pt>
                      <c:pt idx="2">
                        <c:v>3.5398230088495719</c:v>
                      </c:pt>
                      <c:pt idx="3">
                        <c:v>3.6179269304407722</c:v>
                      </c:pt>
                      <c:pt idx="4">
                        <c:v>1.6833020298920258</c:v>
                      </c:pt>
                      <c:pt idx="5">
                        <c:v>2.4340452683845846</c:v>
                      </c:pt>
                      <c:pt idx="6">
                        <c:v>1.8538064758897823</c:v>
                      </c:pt>
                      <c:pt idx="7">
                        <c:v>0.66045758236598961</c:v>
                      </c:pt>
                      <c:pt idx="8">
                        <c:v>1.9556925969981407</c:v>
                      </c:pt>
                      <c:pt idx="9">
                        <c:v>2.1764150000000555</c:v>
                      </c:pt>
                      <c:pt idx="10">
                        <c:v>1.79849527897406</c:v>
                      </c:pt>
                      <c:pt idx="11">
                        <c:v>1.7988030905785299</c:v>
                      </c:pt>
                      <c:pt idx="12">
                        <c:v>1.1498732573804615</c:v>
                      </c:pt>
                      <c:pt idx="13">
                        <c:v>1.0507535726970016</c:v>
                      </c:pt>
                      <c:pt idx="14">
                        <c:v>3.7168503148450043</c:v>
                      </c:pt>
                      <c:pt idx="15">
                        <c:v>7.3812636369287645</c:v>
                      </c:pt>
                      <c:pt idx="16">
                        <c:v>7.4041309953430501</c:v>
                      </c:pt>
                      <c:pt idx="17">
                        <c:v>7.2264109406603962</c:v>
                      </c:pt>
                      <c:pt idx="18">
                        <c:v>7.0556104070827308</c:v>
                      </c:pt>
                      <c:pt idx="19">
                        <c:v>5.3077347510731201</c:v>
                      </c:pt>
                      <c:pt idx="20">
                        <c:v>4.5775113837446906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A7-AEDB-438A-9947-781073539202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Year-ove'!$A$5:$B$5</c15:sqref>
                        </c15:formulaRef>
                      </c:ext>
                    </c:extLst>
                    <c:strCache>
                      <c:ptCount val="2"/>
                      <c:pt idx="0">
                        <c:v>Albania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Year-ove'!$C$5:$W$5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4.9520766773162954</c:v>
                      </c:pt>
                      <c:pt idx="1">
                        <c:v>3.5384615384615339</c:v>
                      </c:pt>
                      <c:pt idx="2">
                        <c:v>6.8350668647845598</c:v>
                      </c:pt>
                      <c:pt idx="3">
                        <c:v>4.4907812954127913</c:v>
                      </c:pt>
                      <c:pt idx="4">
                        <c:v>1.2190696031265835</c:v>
                      </c:pt>
                      <c:pt idx="5">
                        <c:v>3.5610932735824523</c:v>
                      </c:pt>
                      <c:pt idx="6">
                        <c:v>3.4801843594827471</c:v>
                      </c:pt>
                      <c:pt idx="7">
                        <c:v>0.37014839130493082</c:v>
                      </c:pt>
                      <c:pt idx="8">
                        <c:v>5.0913495710512793</c:v>
                      </c:pt>
                      <c:pt idx="9">
                        <c:v>4.5722199999999589</c:v>
                      </c:pt>
                      <c:pt idx="10">
                        <c:v>2.8280675307457837</c:v>
                      </c:pt>
                      <c:pt idx="11">
                        <c:v>2.8497159846963744</c:v>
                      </c:pt>
                      <c:pt idx="12">
                        <c:v>2.5755801082702088</c:v>
                      </c:pt>
                      <c:pt idx="13">
                        <c:v>2.5487464248203797</c:v>
                      </c:pt>
                      <c:pt idx="14">
                        <c:v>6.3579261626239978</c:v>
                      </c:pt>
                      <c:pt idx="15">
                        <c:v>12.579090829382466</c:v>
                      </c:pt>
                      <c:pt idx="16">
                        <c:v>14.171200750805562</c:v>
                      </c:pt>
                      <c:pt idx="17">
                        <c:v>13.338408522176678</c:v>
                      </c:pt>
                      <c:pt idx="18">
                        <c:v>13.457383264031817</c:v>
                      </c:pt>
                      <c:pt idx="19">
                        <c:v>11.014613111996265</c:v>
                      </c:pt>
                      <c:pt idx="20">
                        <c:v>9.5940977542413215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8-AEDB-438A-9947-781073539202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Year-ove'!$A$17:$B$17</c15:sqref>
                        </c15:formulaRef>
                      </c:ext>
                    </c:extLst>
                    <c:strCache>
                      <c:ptCount val="2"/>
                      <c:pt idx="0">
                        <c:v>Belarus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Year-ove'!$C$17:$W$17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12.918950471698118</c:v>
                      </c:pt>
                      <c:pt idx="1">
                        <c:v>13.310000000000016</c:v>
                      </c:pt>
                      <c:pt idx="2">
                        <c:v>10.109999999999989</c:v>
                      </c:pt>
                      <c:pt idx="3">
                        <c:v>9.9200000000000088</c:v>
                      </c:pt>
                      <c:pt idx="4">
                        <c:v>108.68000000000002</c:v>
                      </c:pt>
                      <c:pt idx="5">
                        <c:v>21.790000000000017</c:v>
                      </c:pt>
                      <c:pt idx="6">
                        <c:v>16.469999999999995</c:v>
                      </c:pt>
                      <c:pt idx="7">
                        <c:v>16.239999999999998</c:v>
                      </c:pt>
                      <c:pt idx="8">
                        <c:v>11.979999999999995</c:v>
                      </c:pt>
                      <c:pt idx="9">
                        <c:v>10.58000000000002</c:v>
                      </c:pt>
                      <c:pt idx="10">
                        <c:v>4.5900000000000034</c:v>
                      </c:pt>
                      <c:pt idx="11">
                        <c:v>5.6399999999999926</c:v>
                      </c:pt>
                      <c:pt idx="12">
                        <c:v>4.7300000000000164</c:v>
                      </c:pt>
                      <c:pt idx="13">
                        <c:v>7.3600000000000083</c:v>
                      </c:pt>
                      <c:pt idx="14">
                        <c:v>9.970000000000006</c:v>
                      </c:pt>
                      <c:pt idx="15">
                        <c:v>17.55485449735448</c:v>
                      </c:pt>
                      <c:pt idx="16">
                        <c:v>12.829999999999986</c:v>
                      </c:pt>
                      <c:pt idx="17">
                        <c:v>11.974301191765981</c:v>
                      </c:pt>
                      <c:pt idx="18">
                        <c:v>11.63736326609774</c:v>
                      </c:pt>
                      <c:pt idx="19">
                        <c:v>5.845187454279456</c:v>
                      </c:pt>
                      <c:pt idx="20">
                        <c:v>4.6227043572200257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9-AEDB-438A-9947-781073539202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Year-ove'!$A$18:$B$18</c15:sqref>
                        </c15:formulaRef>
                      </c:ext>
                    </c:extLst>
                    <c:strCache>
                      <c:ptCount val="2"/>
                      <c:pt idx="0">
                        <c:v>Belarus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Year-ove'!$C$18:$W$18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17.838531592999114</c:v>
                      </c:pt>
                      <c:pt idx="1">
                        <c:v>17.319999999999993</c:v>
                      </c:pt>
                      <c:pt idx="2">
                        <c:v>8.2099999999999813</c:v>
                      </c:pt>
                      <c:pt idx="3">
                        <c:v>14.109999999999998</c:v>
                      </c:pt>
                      <c:pt idx="4">
                        <c:v>123.79</c:v>
                      </c:pt>
                      <c:pt idx="5">
                        <c:v>16.2</c:v>
                      </c:pt>
                      <c:pt idx="6">
                        <c:v>9.2799999999999905</c:v>
                      </c:pt>
                      <c:pt idx="7">
                        <c:v>16.959999999999994</c:v>
                      </c:pt>
                      <c:pt idx="8">
                        <c:v>11.590000000000011</c:v>
                      </c:pt>
                      <c:pt idx="9">
                        <c:v>10.519999999999992</c:v>
                      </c:pt>
                      <c:pt idx="10">
                        <c:v>4.2400000000000135</c:v>
                      </c:pt>
                      <c:pt idx="11">
                        <c:v>5.7799999999999967</c:v>
                      </c:pt>
                      <c:pt idx="12">
                        <c:v>4.2599999999999856</c:v>
                      </c:pt>
                      <c:pt idx="13">
                        <c:v>6.1900000000000155</c:v>
                      </c:pt>
                      <c:pt idx="14">
                        <c:v>11.62</c:v>
                      </c:pt>
                      <c:pt idx="15">
                        <c:v>19.671140483383695</c:v>
                      </c:pt>
                      <c:pt idx="16">
                        <c:v>13.390000000000002</c:v>
                      </c:pt>
                      <c:pt idx="17">
                        <c:v>11.792332681017607</c:v>
                      </c:pt>
                      <c:pt idx="18">
                        <c:v>11.391841595662257</c:v>
                      </c:pt>
                      <c:pt idx="19">
                        <c:v>7.3778494623655861</c:v>
                      </c:pt>
                      <c:pt idx="20">
                        <c:v>3.5968593861527474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A-AEDB-438A-9947-781073539202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Year-ove'!$A$30:$B$30</c15:sqref>
                        </c15:formulaRef>
                      </c:ext>
                    </c:extLst>
                    <c:strCache>
                      <c:ptCount val="2"/>
                      <c:pt idx="0">
                        <c:v>Bosnia and Herzegovina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Year-ove'!$C$30:$W$30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6.0926313465494504</c:v>
                      </c:pt>
                      <c:pt idx="1">
                        <c:v>3.8086579180981621</c:v>
                      </c:pt>
                      <c:pt idx="2">
                        <c:v>-2.4716109219372583E-2</c:v>
                      </c:pt>
                      <c:pt idx="3">
                        <c:v>2.6322162456986038</c:v>
                      </c:pt>
                      <c:pt idx="4">
                        <c:v>3.0470823917184044</c:v>
                      </c:pt>
                      <c:pt idx="5">
                        <c:v>1.8029950000335155</c:v>
                      </c:pt>
                      <c:pt idx="6">
                        <c:v>-1.4184870850791194</c:v>
                      </c:pt>
                      <c:pt idx="7">
                        <c:v>-0.43456064430247249</c:v>
                      </c:pt>
                      <c:pt idx="8">
                        <c:v>-1.325105405851515</c:v>
                      </c:pt>
                      <c:pt idx="9">
                        <c:v>-0.53441026164535321</c:v>
                      </c:pt>
                      <c:pt idx="10">
                        <c:v>0.71590106150148936</c:v>
                      </c:pt>
                      <c:pt idx="11">
                        <c:v>1.5817383945209578</c:v>
                      </c:pt>
                      <c:pt idx="12">
                        <c:v>0.2809069365906296</c:v>
                      </c:pt>
                      <c:pt idx="13">
                        <c:v>-1.6139217400399013</c:v>
                      </c:pt>
                      <c:pt idx="14">
                        <c:v>6.3450659237396607</c:v>
                      </c:pt>
                      <c:pt idx="15">
                        <c:v>15.828053395318872</c:v>
                      </c:pt>
                      <c:pt idx="16">
                        <c:v>14.748596292363489</c:v>
                      </c:pt>
                      <c:pt idx="17">
                        <c:v>14.113364738480266</c:v>
                      </c:pt>
                      <c:pt idx="18">
                        <c:v>12.868318026610146</c:v>
                      </c:pt>
                      <c:pt idx="19">
                        <c:v>10.312510350915041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B-AEDB-438A-9947-781073539202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Year-ove'!$A$31:$B$31</c15:sqref>
                        </c15:formulaRef>
                      </c:ext>
                    </c:extLst>
                    <c:strCache>
                      <c:ptCount val="2"/>
                      <c:pt idx="0">
                        <c:v>Bosnia and Herzegovina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Year-ove'!$C$31:$W$31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11.222259776595479</c:v>
                      </c:pt>
                      <c:pt idx="1">
                        <c:v>5.9939708619841419</c:v>
                      </c:pt>
                      <c:pt idx="2">
                        <c:v>-3.0782580677063622</c:v>
                      </c:pt>
                      <c:pt idx="3">
                        <c:v>3.4318152761962128</c:v>
                      </c:pt>
                      <c:pt idx="4">
                        <c:v>3.6390555370541602</c:v>
                      </c:pt>
                      <c:pt idx="5">
                        <c:v>2.5445506021905264</c:v>
                      </c:pt>
                      <c:pt idx="6">
                        <c:v>-3.8165357485489904</c:v>
                      </c:pt>
                      <c:pt idx="7">
                        <c:v>-0.69763442503918116</c:v>
                      </c:pt>
                      <c:pt idx="8">
                        <c:v>-1.1651337401334392</c:v>
                      </c:pt>
                      <c:pt idx="9">
                        <c:v>-0.68212424715732989</c:v>
                      </c:pt>
                      <c:pt idx="10">
                        <c:v>1.7276157818488957</c:v>
                      </c:pt>
                      <c:pt idx="11">
                        <c:v>0.11788838090911759</c:v>
                      </c:pt>
                      <c:pt idx="12">
                        <c:v>1.4666998600657328</c:v>
                      </c:pt>
                      <c:pt idx="13">
                        <c:v>0.61872213202900994</c:v>
                      </c:pt>
                      <c:pt idx="14">
                        <c:v>10.578862137148031</c:v>
                      </c:pt>
                      <c:pt idx="15">
                        <c:v>23.403225057542947</c:v>
                      </c:pt>
                      <c:pt idx="16">
                        <c:v>23.237678935196108</c:v>
                      </c:pt>
                      <c:pt idx="17">
                        <c:v>21.96278463907673</c:v>
                      </c:pt>
                      <c:pt idx="18">
                        <c:v>20.788328667022746</c:v>
                      </c:pt>
                      <c:pt idx="19">
                        <c:v>18.973243000761073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C-AEDB-438A-9947-781073539202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Year-ove'!$A$43:$B$43</c15:sqref>
                        </c15:formulaRef>
                      </c:ext>
                    </c:extLst>
                    <c:strCache>
                      <c:ptCount val="2"/>
                      <c:pt idx="0">
                        <c:v>Bulgaria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Year-ove'!$C$43:$W$43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12.467035564953367</c:v>
                      </c:pt>
                      <c:pt idx="1">
                        <c:v>7.7560606130539407</c:v>
                      </c:pt>
                      <c:pt idx="2">
                        <c:v>0.55921594261128749</c:v>
                      </c:pt>
                      <c:pt idx="3">
                        <c:v>4.5312772913154591</c:v>
                      </c:pt>
                      <c:pt idx="4">
                        <c:v>2.7529871143921443</c:v>
                      </c:pt>
                      <c:pt idx="5">
                        <c:v>4.2466086065933135</c:v>
                      </c:pt>
                      <c:pt idx="6">
                        <c:v>-1.590686886552499</c:v>
                      </c:pt>
                      <c:pt idx="7">
                        <c:v>-0.8752459880206781</c:v>
                      </c:pt>
                      <c:pt idx="8">
                        <c:v>-0.37647495319589047</c:v>
                      </c:pt>
                      <c:pt idx="9">
                        <c:v>9.305215870679541E-2</c:v>
                      </c:pt>
                      <c:pt idx="10">
                        <c:v>2.7697416990131671</c:v>
                      </c:pt>
                      <c:pt idx="11">
                        <c:v>2.6719354562095678</c:v>
                      </c:pt>
                      <c:pt idx="12">
                        <c:v>3.8182953166591842</c:v>
                      </c:pt>
                      <c:pt idx="13">
                        <c:v>0.14485282280796524</c:v>
                      </c:pt>
                      <c:pt idx="14">
                        <c:v>7.7548972801215825</c:v>
                      </c:pt>
                      <c:pt idx="15">
                        <c:v>16.856090311495446</c:v>
                      </c:pt>
                      <c:pt idx="16">
                        <c:v>16.881959504381566</c:v>
                      </c:pt>
                      <c:pt idx="17">
                        <c:v>16.473076049611301</c:v>
                      </c:pt>
                      <c:pt idx="18">
                        <c:v>16.004098683745401</c:v>
                      </c:pt>
                      <c:pt idx="19">
                        <c:v>14.0221791543745</c:v>
                      </c:pt>
                      <c:pt idx="20">
                        <c:v>11.633148944498464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D-AEDB-438A-9947-781073539202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Year-ove'!$A$44:$B$44</c15:sqref>
                        </c15:formulaRef>
                      </c:ext>
                    </c:extLst>
                    <c:strCache>
                      <c:ptCount val="2"/>
                      <c:pt idx="0">
                        <c:v>Bulgaria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Year-ove'!$C$44:$W$44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20.87792005224625</c:v>
                      </c:pt>
                      <c:pt idx="1">
                        <c:v>5.9805632079050053</c:v>
                      </c:pt>
                      <c:pt idx="2">
                        <c:v>-3.3999872020949589</c:v>
                      </c:pt>
                      <c:pt idx="3">
                        <c:v>3.9931518890753139</c:v>
                      </c:pt>
                      <c:pt idx="4">
                        <c:v>4.3094584657173636</c:v>
                      </c:pt>
                      <c:pt idx="5">
                        <c:v>5.3759233361817147</c:v>
                      </c:pt>
                      <c:pt idx="6">
                        <c:v>-0.90812084971026463</c:v>
                      </c:pt>
                      <c:pt idx="7">
                        <c:v>-0.91365152914947978</c:v>
                      </c:pt>
                      <c:pt idx="8">
                        <c:v>0.50352624115872624</c:v>
                      </c:pt>
                      <c:pt idx="9">
                        <c:v>1.2573275436620797</c:v>
                      </c:pt>
                      <c:pt idx="10">
                        <c:v>3.8270814417894892</c:v>
                      </c:pt>
                      <c:pt idx="11">
                        <c:v>2.5599931272883092</c:v>
                      </c:pt>
                      <c:pt idx="12">
                        <c:v>6.980147286063378</c:v>
                      </c:pt>
                      <c:pt idx="13">
                        <c:v>1.8870774793064669</c:v>
                      </c:pt>
                      <c:pt idx="14">
                        <c:v>8.9231222056418211</c:v>
                      </c:pt>
                      <c:pt idx="15">
                        <c:v>23.833477301820828</c:v>
                      </c:pt>
                      <c:pt idx="16">
                        <c:v>26.096018229582143</c:v>
                      </c:pt>
                      <c:pt idx="17">
                        <c:v>24.939328335695926</c:v>
                      </c:pt>
                      <c:pt idx="18">
                        <c:v>23.839278631609869</c:v>
                      </c:pt>
                      <c:pt idx="19">
                        <c:v>20.960875351478411</c:v>
                      </c:pt>
                      <c:pt idx="20">
                        <c:v>15.845810000695224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E-AEDB-438A-9947-781073539202}"/>
                  </c:ext>
                </c:extLst>
              </c15:ser>
            </c15:filteredLineSeries>
            <c15:filteredLineSeries>
              <c15:ser>
                <c:idx val="52"/>
                <c:order val="5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Year-ove'!$A$56:$B$56</c15:sqref>
                        </c15:formulaRef>
                      </c:ext>
                    </c:extLst>
                    <c:strCache>
                      <c:ptCount val="2"/>
                      <c:pt idx="0">
                        <c:v>Croatia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Year-ove'!$C$56:$W$56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6.2575210589651054</c:v>
                      </c:pt>
                      <c:pt idx="1">
                        <c:v>2.8506271379703532</c:v>
                      </c:pt>
                      <c:pt idx="2">
                        <c:v>1.8847006651884732</c:v>
                      </c:pt>
                      <c:pt idx="3">
                        <c:v>1.8498367791077133</c:v>
                      </c:pt>
                      <c:pt idx="4">
                        <c:v>2.1367521367521367</c:v>
                      </c:pt>
                      <c:pt idx="5">
                        <c:v>4.602510460251052</c:v>
                      </c:pt>
                      <c:pt idx="6">
                        <c:v>0.29999999999999716</c:v>
                      </c:pt>
                      <c:pt idx="7">
                        <c:v>-0.49850448654037888</c:v>
                      </c:pt>
                      <c:pt idx="8">
                        <c:v>-0.60120240480961362</c:v>
                      </c:pt>
                      <c:pt idx="9">
                        <c:v>0.2016129032258093</c:v>
                      </c:pt>
                      <c:pt idx="10">
                        <c:v>1.2072434607645759</c:v>
                      </c:pt>
                      <c:pt idx="11">
                        <c:v>0.89463220675944899</c:v>
                      </c:pt>
                      <c:pt idx="12">
                        <c:v>1.3793103448275916</c:v>
                      </c:pt>
                      <c:pt idx="13">
                        <c:v>-0.68027210884354017</c:v>
                      </c:pt>
                      <c:pt idx="14">
                        <c:v>5.4794520547945149</c:v>
                      </c:pt>
                      <c:pt idx="15">
                        <c:v>12.045889101338441</c:v>
                      </c:pt>
                      <c:pt idx="16">
                        <c:v>13.07977736549166</c:v>
                      </c:pt>
                      <c:pt idx="17">
                        <c:v>12.765957446808521</c:v>
                      </c:pt>
                      <c:pt idx="18">
                        <c:v>11.915673693858846</c:v>
                      </c:pt>
                      <c:pt idx="19">
                        <c:v>10.691823899371075</c:v>
                      </c:pt>
                      <c:pt idx="20">
                        <c:v>8.8363954505686859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F-AEDB-438A-9947-781073539202}"/>
                  </c:ext>
                </c:extLst>
              </c15:ser>
            </c15:filteredLineSeries>
            <c15:filteredLineSeries>
              <c15:ser>
                <c:idx val="53"/>
                <c:order val="5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Year-ove'!$A$57:$B$57</c15:sqref>
                        </c15:formulaRef>
                      </c:ext>
                    </c:extLst>
                    <c:strCache>
                      <c:ptCount val="2"/>
                      <c:pt idx="0">
                        <c:v>Croatia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Year-ove'!$C$57:$W$57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11.22071516646117</c:v>
                      </c:pt>
                      <c:pt idx="1">
                        <c:v>4.7511312217194437</c:v>
                      </c:pt>
                      <c:pt idx="2">
                        <c:v>-1.835853131749448</c:v>
                      </c:pt>
                      <c:pt idx="3">
                        <c:v>0.8800880088008769</c:v>
                      </c:pt>
                      <c:pt idx="4">
                        <c:v>3.8167938931297711</c:v>
                      </c:pt>
                      <c:pt idx="5">
                        <c:v>5.5672268907562996</c:v>
                      </c:pt>
                      <c:pt idx="6">
                        <c:v>-0.29850746268656436</c:v>
                      </c:pt>
                      <c:pt idx="7">
                        <c:v>-1.6966067864271486</c:v>
                      </c:pt>
                      <c:pt idx="8">
                        <c:v>0.10152284263958815</c:v>
                      </c:pt>
                      <c:pt idx="9">
                        <c:v>0.9127789046653203</c:v>
                      </c:pt>
                      <c:pt idx="10">
                        <c:v>2.2110552763819125</c:v>
                      </c:pt>
                      <c:pt idx="11">
                        <c:v>0.49164208456243852</c:v>
                      </c:pt>
                      <c:pt idx="12">
                        <c:v>2.0547945205479397</c:v>
                      </c:pt>
                      <c:pt idx="13">
                        <c:v>-0.86289549376796881</c:v>
                      </c:pt>
                      <c:pt idx="14">
                        <c:v>7.8336557059961258</c:v>
                      </c:pt>
                      <c:pt idx="15">
                        <c:v>17.013232514177695</c:v>
                      </c:pt>
                      <c:pt idx="16">
                        <c:v>19.013452914798197</c:v>
                      </c:pt>
                      <c:pt idx="17">
                        <c:v>17.334494773519157</c:v>
                      </c:pt>
                      <c:pt idx="18">
                        <c:v>16.999132697311371</c:v>
                      </c:pt>
                      <c:pt idx="19">
                        <c:v>17.454858125537402</c:v>
                      </c:pt>
                      <c:pt idx="20">
                        <c:v>15.771812080536909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0-AEDB-438A-9947-781073539202}"/>
                  </c:ext>
                </c:extLst>
              </c15:ser>
            </c15:filteredLineSeries>
            <c15:filteredLineSeries>
              <c15:ser>
                <c:idx val="65"/>
                <c:order val="6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Year-ove'!$A$69:$B$69</c15:sqref>
                        </c15:formulaRef>
                      </c:ext>
                    </c:extLst>
                    <c:strCache>
                      <c:ptCount val="2"/>
                      <c:pt idx="0">
                        <c:v>Czech Republic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Year-ove'!$C$69:$W$69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7.5358851674641292</c:v>
                      </c:pt>
                      <c:pt idx="1">
                        <c:v>3.665521191294391</c:v>
                      </c:pt>
                      <c:pt idx="2">
                        <c:v>0.9944751381215533</c:v>
                      </c:pt>
                      <c:pt idx="3">
                        <c:v>2.2975929978118099</c:v>
                      </c:pt>
                      <c:pt idx="4">
                        <c:v>2.3529411764705914</c:v>
                      </c:pt>
                      <c:pt idx="5">
                        <c:v>2.4033437826541242</c:v>
                      </c:pt>
                      <c:pt idx="6">
                        <c:v>1.4285714285714344</c:v>
                      </c:pt>
                      <c:pt idx="7">
                        <c:v>0.10060362173037658</c:v>
                      </c:pt>
                      <c:pt idx="8">
                        <c:v>0</c:v>
                      </c:pt>
                      <c:pt idx="9">
                        <c:v>2.0100502512562812</c:v>
                      </c:pt>
                      <c:pt idx="10">
                        <c:v>2.364532019704439</c:v>
                      </c:pt>
                      <c:pt idx="11">
                        <c:v>2.0211742059672706</c:v>
                      </c:pt>
                      <c:pt idx="12">
                        <c:v>3.2075471698113263</c:v>
                      </c:pt>
                      <c:pt idx="13">
                        <c:v>2.2851919561243146</c:v>
                      </c:pt>
                      <c:pt idx="14">
                        <c:v>6.6130473637175973</c:v>
                      </c:pt>
                      <c:pt idx="15">
                        <c:v>17.187499999999996</c:v>
                      </c:pt>
                      <c:pt idx="16">
                        <c:v>15.758591785414918</c:v>
                      </c:pt>
                      <c:pt idx="17">
                        <c:v>17.495987158908516</c:v>
                      </c:pt>
                      <c:pt idx="18">
                        <c:v>16.719492868462766</c:v>
                      </c:pt>
                      <c:pt idx="19">
                        <c:v>14.964925954793443</c:v>
                      </c:pt>
                      <c:pt idx="20">
                        <c:v>12.710566615620211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1-AEDB-438A-9947-781073539202}"/>
                  </c:ext>
                </c:extLst>
              </c15:ser>
            </c15:filteredLineSeries>
            <c15:filteredLineSeries>
              <c15:ser>
                <c:idx val="66"/>
                <c:order val="6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Year-ove'!$A$70:$B$70</c15:sqref>
                        </c15:formulaRef>
                      </c:ext>
                    </c:extLst>
                    <c:strCache>
                      <c:ptCount val="2"/>
                      <c:pt idx="0">
                        <c:v>Czech Republic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Year-ove'!$C$70:$W$70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12.020460358056255</c:v>
                      </c:pt>
                      <c:pt idx="1">
                        <c:v>-0.81680280046674769</c:v>
                      </c:pt>
                      <c:pt idx="2">
                        <c:v>-3.5294117647058822</c:v>
                      </c:pt>
                      <c:pt idx="3">
                        <c:v>5.609756097560969</c:v>
                      </c:pt>
                      <c:pt idx="4">
                        <c:v>5.3117782909930824</c:v>
                      </c:pt>
                      <c:pt idx="5">
                        <c:v>5.2631578947368389</c:v>
                      </c:pt>
                      <c:pt idx="6">
                        <c:v>4.7916666666666607</c:v>
                      </c:pt>
                      <c:pt idx="7">
                        <c:v>-0.39761431411529968</c:v>
                      </c:pt>
                      <c:pt idx="8">
                        <c:v>-2.5948103792415256</c:v>
                      </c:pt>
                      <c:pt idx="9">
                        <c:v>3.2786885245901667</c:v>
                      </c:pt>
                      <c:pt idx="10">
                        <c:v>5.5555555555555642</c:v>
                      </c:pt>
                      <c:pt idx="11">
                        <c:v>-0.56390977443609813</c:v>
                      </c:pt>
                      <c:pt idx="12">
                        <c:v>4.8204158790170215</c:v>
                      </c:pt>
                      <c:pt idx="13">
                        <c:v>-9.0171325518492801E-2</c:v>
                      </c:pt>
                      <c:pt idx="14">
                        <c:v>4.0613718411552346</c:v>
                      </c:pt>
                      <c:pt idx="15">
                        <c:v>17.966695880806309</c:v>
                      </c:pt>
                      <c:pt idx="16">
                        <c:v>25.498699045967037</c:v>
                      </c:pt>
                      <c:pt idx="17">
                        <c:v>24.833887043189375</c:v>
                      </c:pt>
                      <c:pt idx="18">
                        <c:v>23.914823914823931</c:v>
                      </c:pt>
                      <c:pt idx="19">
                        <c:v>23.495934959349597</c:v>
                      </c:pt>
                      <c:pt idx="20">
                        <c:v>17.26844583987441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2-AEDB-438A-9947-781073539202}"/>
                  </c:ext>
                </c:extLst>
              </c15:ser>
            </c15:filteredLineSeries>
            <c15:filteredLineSeries>
              <c15:ser>
                <c:idx val="78"/>
                <c:order val="7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Year-ove'!$A$82:$B$82</c15:sqref>
                        </c15:formulaRef>
                      </c:ext>
                    </c:extLst>
                    <c:strCache>
                      <c:ptCount val="2"/>
                      <c:pt idx="0">
                        <c:v>Georgia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Year-ove'!$C$82:$W$82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13.32922069356178</c:v>
                      </c:pt>
                      <c:pt idx="1">
                        <c:v>5.543732989268725</c:v>
                      </c:pt>
                      <c:pt idx="2">
                        <c:v>3.752353087931771</c:v>
                      </c:pt>
                      <c:pt idx="3">
                        <c:v>22.78576339286203</c:v>
                      </c:pt>
                      <c:pt idx="4">
                        <c:v>0.86604864969760453</c:v>
                      </c:pt>
                      <c:pt idx="5">
                        <c:v>-3.6001013143507219</c:v>
                      </c:pt>
                      <c:pt idx="6">
                        <c:v>5.6956149971528358</c:v>
                      </c:pt>
                      <c:pt idx="7">
                        <c:v>2.5489204246237471</c:v>
                      </c:pt>
                      <c:pt idx="8">
                        <c:v>3.7722685640344746</c:v>
                      </c:pt>
                      <c:pt idx="9">
                        <c:v>1.6319148832265158</c:v>
                      </c:pt>
                      <c:pt idx="10">
                        <c:v>7.3278085127511812</c:v>
                      </c:pt>
                      <c:pt idx="11">
                        <c:v>1.6639704872822052</c:v>
                      </c:pt>
                      <c:pt idx="12">
                        <c:v>12.343555958745455</c:v>
                      </c:pt>
                      <c:pt idx="13">
                        <c:v>6.7783189439745843</c:v>
                      </c:pt>
                      <c:pt idx="14">
                        <c:v>15.604103531761272</c:v>
                      </c:pt>
                      <c:pt idx="15">
                        <c:v>21.842648782982511</c:v>
                      </c:pt>
                      <c:pt idx="16">
                        <c:v>16.294279227068468</c:v>
                      </c:pt>
                      <c:pt idx="17">
                        <c:v>15.044707522689423</c:v>
                      </c:pt>
                      <c:pt idx="18">
                        <c:v>14.034105166873081</c:v>
                      </c:pt>
                      <c:pt idx="19">
                        <c:v>11.79141776491103</c:v>
                      </c:pt>
                      <c:pt idx="20">
                        <c:v>5.9428979718643369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3-AEDB-438A-9947-781073539202}"/>
                  </c:ext>
                </c:extLst>
              </c15:ser>
            </c15:filteredLineSeries>
            <c15:filteredLineSeries>
              <c15:ser>
                <c:idx val="90"/>
                <c:order val="9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Year-ove'!$A$94:$B$94</c15:sqref>
                        </c15:formulaRef>
                      </c:ext>
                    </c:extLst>
                    <c:strCache>
                      <c:ptCount val="2"/>
                      <c:pt idx="0">
                        <c:v>Hungary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Year-ove'!$C$94:$W$94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7.1146245059288553</c:v>
                      </c:pt>
                      <c:pt idx="1">
                        <c:v>3.4450651769087419</c:v>
                      </c:pt>
                      <c:pt idx="2">
                        <c:v>5.5805580558055832</c:v>
                      </c:pt>
                      <c:pt idx="3">
                        <c:v>4.6888320545609545</c:v>
                      </c:pt>
                      <c:pt idx="4">
                        <c:v>4.0716612377850163</c:v>
                      </c:pt>
                      <c:pt idx="5">
                        <c:v>5.0078247261345785</c:v>
                      </c:pt>
                      <c:pt idx="6">
                        <c:v>0.37257824143070051</c:v>
                      </c:pt>
                      <c:pt idx="7">
                        <c:v>-0.89086859688195152</c:v>
                      </c:pt>
                      <c:pt idx="8">
                        <c:v>0.89887640449437345</c:v>
                      </c:pt>
                      <c:pt idx="9">
                        <c:v>1.7074981440237651</c:v>
                      </c:pt>
                      <c:pt idx="10">
                        <c:v>2.1897810218978102</c:v>
                      </c:pt>
                      <c:pt idx="11">
                        <c:v>2.7142857142857224</c:v>
                      </c:pt>
                      <c:pt idx="12">
                        <c:v>3.963838664812231</c:v>
                      </c:pt>
                      <c:pt idx="13">
                        <c:v>2.7424749163879563</c:v>
                      </c:pt>
                      <c:pt idx="14">
                        <c:v>7.356770833333341</c:v>
                      </c:pt>
                      <c:pt idx="15">
                        <c:v>11.672908863920112</c:v>
                      </c:pt>
                      <c:pt idx="16">
                        <c:v>24.560339599757427</c:v>
                      </c:pt>
                      <c:pt idx="17">
                        <c:v>25.717703349282299</c:v>
                      </c:pt>
                      <c:pt idx="18">
                        <c:v>25.38461538461539</c:v>
                      </c:pt>
                      <c:pt idx="19">
                        <c:v>25.131810193321623</c:v>
                      </c:pt>
                      <c:pt idx="20">
                        <c:v>23.990772779700112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4-AEDB-438A-9947-781073539202}"/>
                  </c:ext>
                </c:extLst>
              </c15:ser>
            </c15:filteredLineSeries>
            <c15:filteredLineSeries>
              <c15:ser>
                <c:idx val="91"/>
                <c:order val="9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Year-ove'!$A$95:$B$95</c15:sqref>
                        </c15:formulaRef>
                      </c:ext>
                    </c:extLst>
                    <c:strCache>
                      <c:ptCount val="2"/>
                      <c:pt idx="0">
                        <c:v>Hungary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Year-ove'!$C$95:$W$95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13.708086785009851</c:v>
                      </c:pt>
                      <c:pt idx="1">
                        <c:v>3.4482758620689711</c:v>
                      </c:pt>
                      <c:pt idx="2">
                        <c:v>1.9658119658119633</c:v>
                      </c:pt>
                      <c:pt idx="3">
                        <c:v>7.6278290025146758</c:v>
                      </c:pt>
                      <c:pt idx="4">
                        <c:v>4.7507788161993725</c:v>
                      </c:pt>
                      <c:pt idx="5">
                        <c:v>7.2118959107806608</c:v>
                      </c:pt>
                      <c:pt idx="6">
                        <c:v>-0.41608876560332481</c:v>
                      </c:pt>
                      <c:pt idx="7">
                        <c:v>-1.0445682451253482</c:v>
                      </c:pt>
                      <c:pt idx="8">
                        <c:v>2.1111893033075297</c:v>
                      </c:pt>
                      <c:pt idx="9">
                        <c:v>0.96485182632667521</c:v>
                      </c:pt>
                      <c:pt idx="10">
                        <c:v>3.4129692832764507</c:v>
                      </c:pt>
                      <c:pt idx="11">
                        <c:v>4.4884488448844966</c:v>
                      </c:pt>
                      <c:pt idx="12">
                        <c:v>5.6854074542008837</c:v>
                      </c:pt>
                      <c:pt idx="13">
                        <c:v>4.4231918708906015</c:v>
                      </c:pt>
                      <c:pt idx="14">
                        <c:v>7.7847738981110606</c:v>
                      </c:pt>
                      <c:pt idx="15">
                        <c:v>23.081140350877188</c:v>
                      </c:pt>
                      <c:pt idx="16">
                        <c:v>47.849176845459354</c:v>
                      </c:pt>
                      <c:pt idx="17">
                        <c:v>46.88946015424164</c:v>
                      </c:pt>
                      <c:pt idx="18">
                        <c:v>45.806127574083384</c:v>
                      </c:pt>
                      <c:pt idx="19">
                        <c:v>44.761436301032951</c:v>
                      </c:pt>
                      <c:pt idx="20">
                        <c:v>38.965353583293791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5-AEDB-438A-9947-781073539202}"/>
                  </c:ext>
                </c:extLst>
              </c15:ser>
            </c15:filteredLineSeries>
            <c15:filteredLineSeries>
              <c15:ser>
                <c:idx val="103"/>
                <c:order val="10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Year-ove'!$A$107:$B$107</c15:sqref>
                        </c15:formulaRef>
                      </c:ext>
                    </c:extLst>
                    <c:strCache>
                      <c:ptCount val="2"/>
                      <c:pt idx="0">
                        <c:v>Kosovo, Republic of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Year-ove'!$C$107:$W$107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19.314641744548329</c:v>
                      </c:pt>
                      <c:pt idx="1">
                        <c:v>0.79787234042552702</c:v>
                      </c:pt>
                      <c:pt idx="2">
                        <c:v>-1.5831134564644886</c:v>
                      </c:pt>
                      <c:pt idx="3">
                        <c:v>10.545129579982191</c:v>
                      </c:pt>
                      <c:pt idx="4">
                        <c:v>3.8803556992723904</c:v>
                      </c:pt>
                      <c:pt idx="5">
                        <c:v>5.0583657587548787</c:v>
                      </c:pt>
                      <c:pt idx="6">
                        <c:v>-1.1668780735133</c:v>
                      </c:pt>
                      <c:pt idx="7">
                        <c:v>0.90905655759080917</c:v>
                      </c:pt>
                      <c:pt idx="8">
                        <c:v>-0.43994905225220249</c:v>
                      </c:pt>
                      <c:pt idx="9">
                        <c:v>0.72700335796754034</c:v>
                      </c:pt>
                      <c:pt idx="10">
                        <c:v>1.5472689146174576</c:v>
                      </c:pt>
                      <c:pt idx="11">
                        <c:v>4.6647092817460996</c:v>
                      </c:pt>
                      <c:pt idx="12">
                        <c:v>2.0345484385019219</c:v>
                      </c:pt>
                      <c:pt idx="13">
                        <c:v>1.0445986310085555</c:v>
                      </c:pt>
                      <c:pt idx="14">
                        <c:v>8.0816157667704989</c:v>
                      </c:pt>
                      <c:pt idx="15">
                        <c:v>17.558332371277249</c:v>
                      </c:pt>
                      <c:pt idx="16">
                        <c:v>17.763600630837516</c:v>
                      </c:pt>
                      <c:pt idx="17">
                        <c:v>17.885017572521683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6-AEDB-438A-9947-781073539202}"/>
                  </c:ext>
                </c:extLst>
              </c15:ser>
            </c15:filteredLineSeries>
            <c15:filteredLineSeries>
              <c15:ser>
                <c:idx val="128"/>
                <c:order val="1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Year-ove'!$A$132:$B$132</c15:sqref>
                        </c15:formulaRef>
                      </c:ext>
                    </c:extLst>
                    <c:strCache>
                      <c:ptCount val="2"/>
                      <c:pt idx="0">
                        <c:v>Moldova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Year-ove'!$C$132:$W$132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14.008317186242472</c:v>
                      </c:pt>
                      <c:pt idx="1">
                        <c:v>7.1745558702673016</c:v>
                      </c:pt>
                      <c:pt idx="2">
                        <c:v>0.46077029095759681</c:v>
                      </c:pt>
                      <c:pt idx="3">
                        <c:v>8.2323757398277806</c:v>
                      </c:pt>
                      <c:pt idx="4">
                        <c:v>7.7463305626731565</c:v>
                      </c:pt>
                      <c:pt idx="5">
                        <c:v>3.9648800680867757</c:v>
                      </c:pt>
                      <c:pt idx="6">
                        <c:v>5.229357862881673</c:v>
                      </c:pt>
                      <c:pt idx="7">
                        <c:v>4.6946434317698333</c:v>
                      </c:pt>
                      <c:pt idx="8">
                        <c:v>13.5498476919132</c:v>
                      </c:pt>
                      <c:pt idx="9">
                        <c:v>2.3783666118611659</c:v>
                      </c:pt>
                      <c:pt idx="10">
                        <c:v>7.3126036519061781</c:v>
                      </c:pt>
                      <c:pt idx="11">
                        <c:v>0.88484577841424716</c:v>
                      </c:pt>
                      <c:pt idx="12">
                        <c:v>7.5415185354438172</c:v>
                      </c:pt>
                      <c:pt idx="13">
                        <c:v>0.38799914178204631</c:v>
                      </c:pt>
                      <c:pt idx="14">
                        <c:v>13.937213892721994</c:v>
                      </c:pt>
                      <c:pt idx="15">
                        <c:v>31.826591765919833</c:v>
                      </c:pt>
                      <c:pt idx="16">
                        <c:v>30.240448971786591</c:v>
                      </c:pt>
                      <c:pt idx="17">
                        <c:v>27.306647109052623</c:v>
                      </c:pt>
                      <c:pt idx="18">
                        <c:v>25.905441838858746</c:v>
                      </c:pt>
                      <c:pt idx="19">
                        <c:v>21.977305322850977</c:v>
                      </c:pt>
                      <c:pt idx="20">
                        <c:v>18.102234562905135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7-AEDB-438A-9947-781073539202}"/>
                  </c:ext>
                </c:extLst>
              </c15:ser>
            </c15:filteredLineSeries>
            <c15:filteredLineSeries>
              <c15:ser>
                <c:idx val="129"/>
                <c:order val="1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Year-ove'!$A$133:$B$133</c15:sqref>
                        </c15:formulaRef>
                      </c:ext>
                    </c:extLst>
                    <c:strCache>
                      <c:ptCount val="2"/>
                      <c:pt idx="0">
                        <c:v>Moldova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Year-ove'!$C$133:$W$133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7" formatCode="#,##0.00">
                        <c:v>5.1314603673462775</c:v>
                      </c:pt>
                      <c:pt idx="8" formatCode="#,##0.00">
                        <c:v>14.728359314294837</c:v>
                      </c:pt>
                      <c:pt idx="9" formatCode="#,##0.00">
                        <c:v>2.6578469527830837</c:v>
                      </c:pt>
                      <c:pt idx="10" formatCode="#,##0.00">
                        <c:v>9.8981510816709211</c:v>
                      </c:pt>
                      <c:pt idx="11" formatCode="#,##0.00">
                        <c:v>2.1264032962183719</c:v>
                      </c:pt>
                      <c:pt idx="12" formatCode="#,##0.00">
                        <c:v>12.703476373494929</c:v>
                      </c:pt>
                      <c:pt idx="13" formatCode="#,##0.00">
                        <c:v>1.6178794511203167</c:v>
                      </c:pt>
                      <c:pt idx="14" formatCode="#,##0.00">
                        <c:v>17.943408724507535</c:v>
                      </c:pt>
                      <c:pt idx="15" formatCode="#,##0.00">
                        <c:v>35.166927916959963</c:v>
                      </c:pt>
                      <c:pt idx="16" formatCode="#,##0.00">
                        <c:v>32.466480023591423</c:v>
                      </c:pt>
                      <c:pt idx="17" formatCode="#,##0.00">
                        <c:v>29.094366469980816</c:v>
                      </c:pt>
                      <c:pt idx="18" formatCode="#,##0.00">
                        <c:v>26.854392322537812</c:v>
                      </c:pt>
                      <c:pt idx="19" formatCode="#,##0.00">
                        <c:v>22.430304272292027</c:v>
                      </c:pt>
                      <c:pt idx="20" formatCode="#,##0.00">
                        <c:v>16.462022082205529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8-AEDB-438A-9947-781073539202}"/>
                  </c:ext>
                </c:extLst>
              </c15:ser>
            </c15:filteredLineSeries>
            <c15:filteredLineSeries>
              <c15:ser>
                <c:idx val="141"/>
                <c:order val="1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Year-ove'!$A$145:$B$145</c15:sqref>
                        </c15:formulaRef>
                      </c:ext>
                    </c:extLst>
                    <c:strCache>
                      <c:ptCount val="2"/>
                      <c:pt idx="0">
                        <c:v>Montenegro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Year-ove'!$C$145:$W$145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4" formatCode="#,##0.00">
                        <c:v>3.6876458031544468</c:v>
                      </c:pt>
                      <c:pt idx="5" formatCode="#,##0.00">
                        <c:v>5.0554256979096408</c:v>
                      </c:pt>
                      <c:pt idx="6" formatCode="#,##0.00">
                        <c:v>0.33494402804627621</c:v>
                      </c:pt>
                      <c:pt idx="7" formatCode="#,##0.00">
                        <c:v>-0.33587947949814878</c:v>
                      </c:pt>
                      <c:pt idx="8" formatCode="#,##0.00">
                        <c:v>1.4193684898825121</c:v>
                      </c:pt>
                      <c:pt idx="9" formatCode="#,##0.00">
                        <c:v>1.014039212598159</c:v>
                      </c:pt>
                      <c:pt idx="10" formatCode="#,##0.00">
                        <c:v>1.9173506411914656</c:v>
                      </c:pt>
                      <c:pt idx="11" formatCode="#,##0.00">
                        <c:v>1.6300167745531331</c:v>
                      </c:pt>
                      <c:pt idx="12" formatCode="#,##0.00">
                        <c:v>1.0388954739992506</c:v>
                      </c:pt>
                      <c:pt idx="13" formatCode="#,##0.00">
                        <c:v>-0.90060233818881918</c:v>
                      </c:pt>
                      <c:pt idx="14" formatCode="#,##0.00">
                        <c:v>4.6210252209749001</c:v>
                      </c:pt>
                      <c:pt idx="15" formatCode="#,##0.00">
                        <c:v>13.522961087535846</c:v>
                      </c:pt>
                      <c:pt idx="16" formatCode="#,##0.00">
                        <c:v>17.221997492813852</c:v>
                      </c:pt>
                      <c:pt idx="17" formatCode="#,##0.00">
                        <c:v>16.232865570806371</c:v>
                      </c:pt>
                      <c:pt idx="18" formatCode="#,##0.00">
                        <c:v>15.134534153415055</c:v>
                      </c:pt>
                      <c:pt idx="19" formatCode="#,##0.00">
                        <c:v>10.524269213876849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9-AEDB-438A-9947-781073539202}"/>
                  </c:ext>
                </c:extLst>
              </c15:ser>
            </c15:filteredLineSeries>
            <c15:filteredLineSeries>
              <c15:ser>
                <c:idx val="142"/>
                <c:order val="1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Year-ove'!$A$146:$B$146</c15:sqref>
                        </c15:formulaRef>
                      </c:ext>
                    </c:extLst>
                    <c:strCache>
                      <c:ptCount val="2"/>
                      <c:pt idx="0">
                        <c:v>Montenegro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Year-ove'!$C$146:$W$146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4" formatCode="#,##0.00">
                        <c:v>3.1554021863144683</c:v>
                      </c:pt>
                      <c:pt idx="5" formatCode="#,##0.00">
                        <c:v>6.9304149353201812</c:v>
                      </c:pt>
                      <c:pt idx="6" formatCode="#,##0.00">
                        <c:v>-0.60698597476293936</c:v>
                      </c:pt>
                      <c:pt idx="7" formatCode="#,##0.00">
                        <c:v>0.75083161538845011</c:v>
                      </c:pt>
                      <c:pt idx="8" formatCode="#,##0.00">
                        <c:v>2.4046438951668145</c:v>
                      </c:pt>
                      <c:pt idx="9" formatCode="#,##0.00">
                        <c:v>0.53350877748572101</c:v>
                      </c:pt>
                      <c:pt idx="10" formatCode="#,##0.00">
                        <c:v>-5.7522562079973458E-2</c:v>
                      </c:pt>
                      <c:pt idx="11" formatCode="#,##0.00">
                        <c:v>1.5097650649613281</c:v>
                      </c:pt>
                      <c:pt idx="12" formatCode="#,##0.00">
                        <c:v>3.2067414743524578</c:v>
                      </c:pt>
                      <c:pt idx="13" formatCode="#,##0.00">
                        <c:v>0.95763446882973757</c:v>
                      </c:pt>
                      <c:pt idx="14" formatCode="#,##0.00">
                        <c:v>7.1562836956151541</c:v>
                      </c:pt>
                      <c:pt idx="15" formatCode="#,##0.00">
                        <c:v>22.513239187986677</c:v>
                      </c:pt>
                      <c:pt idx="16" formatCode="#,##0.00">
                        <c:v>28.918413548513776</c:v>
                      </c:pt>
                      <c:pt idx="17" formatCode="#,##0.00">
                        <c:v>25.720981240939473</c:v>
                      </c:pt>
                      <c:pt idx="18" formatCode="#,##0.00">
                        <c:v>23.843450442767722</c:v>
                      </c:pt>
                      <c:pt idx="19" formatCode="#,##0.00">
                        <c:v>14.457227095050246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A-AEDB-438A-9947-781073539202}"/>
                  </c:ext>
                </c:extLst>
              </c15:ser>
            </c15:filteredLineSeries>
            <c15:filteredLineSeries>
              <c15:ser>
                <c:idx val="154"/>
                <c:order val="15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Year-ove'!$A$158:$B$158</c15:sqref>
                        </c15:formulaRef>
                      </c:ext>
                    </c:extLst>
                    <c:strCache>
                      <c:ptCount val="2"/>
                      <c:pt idx="0">
                        <c:v>Serbia, Republic of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Year-ove'!$C$158:$W$158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11.545988258317022</c:v>
                      </c:pt>
                      <c:pt idx="1">
                        <c:v>8.5840707964601783</c:v>
                      </c:pt>
                      <c:pt idx="2">
                        <c:v>6.6014669926650438</c:v>
                      </c:pt>
                      <c:pt idx="3">
                        <c:v>10.244648318042795</c:v>
                      </c:pt>
                      <c:pt idx="4">
                        <c:v>7.0041608876560497</c:v>
                      </c:pt>
                      <c:pt idx="5">
                        <c:v>12.184057031756307</c:v>
                      </c:pt>
                      <c:pt idx="6">
                        <c:v>2.1952628538417165</c:v>
                      </c:pt>
                      <c:pt idx="7">
                        <c:v>1.7524024872809463</c:v>
                      </c:pt>
                      <c:pt idx="8">
                        <c:v>1.555555555555562</c:v>
                      </c:pt>
                      <c:pt idx="9">
                        <c:v>1.5317286652078681</c:v>
                      </c:pt>
                      <c:pt idx="10">
                        <c:v>3.0172413793103416</c:v>
                      </c:pt>
                      <c:pt idx="11">
                        <c:v>1.987447698744776</c:v>
                      </c:pt>
                      <c:pt idx="12">
                        <c:v>1.8461538461538431</c:v>
                      </c:pt>
                      <c:pt idx="13">
                        <c:v>1.2588116817724069</c:v>
                      </c:pt>
                      <c:pt idx="14">
                        <c:v>7.856787667826957</c:v>
                      </c:pt>
                      <c:pt idx="15">
                        <c:v>11.869293608841911</c:v>
                      </c:pt>
                      <c:pt idx="16">
                        <c:v>15.122176118026731</c:v>
                      </c:pt>
                      <c:pt idx="17">
                        <c:v>15.775034293552812</c:v>
                      </c:pt>
                      <c:pt idx="18">
                        <c:v>16.101311623699683</c:v>
                      </c:pt>
                      <c:pt idx="19">
                        <c:v>16.15074024226109</c:v>
                      </c:pt>
                      <c:pt idx="20">
                        <c:v>15.156871409633235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B-AEDB-438A-9947-781073539202}"/>
                  </c:ext>
                </c:extLst>
              </c15:ser>
            </c15:filteredLineSeries>
            <c15:filteredLineSeries>
              <c15:ser>
                <c:idx val="155"/>
                <c:order val="15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Year-ove'!$A$159:$B$159</c15:sqref>
                        </c15:formulaRef>
                      </c:ext>
                    </c:extLst>
                    <c:strCache>
                      <c:ptCount val="2"/>
                      <c:pt idx="0">
                        <c:v>Serbia, Republic of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Year-ove'!$C$159:$W$159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20.079129574678547</c:v>
                      </c:pt>
                      <c:pt idx="1">
                        <c:v>13.784461152882194</c:v>
                      </c:pt>
                      <c:pt idx="2">
                        <c:v>0.80763582966227809</c:v>
                      </c:pt>
                      <c:pt idx="3">
                        <c:v>10.706482155863064</c:v>
                      </c:pt>
                      <c:pt idx="4">
                        <c:v>6.447368421052639</c:v>
                      </c:pt>
                      <c:pt idx="5">
                        <c:v>15.327564894932003</c:v>
                      </c:pt>
                      <c:pt idx="6">
                        <c:v>-2.5187566988210017</c:v>
                      </c:pt>
                      <c:pt idx="7">
                        <c:v>2.2539857064321023</c:v>
                      </c:pt>
                      <c:pt idx="8">
                        <c:v>-0.10752688172042399</c:v>
                      </c:pt>
                      <c:pt idx="9">
                        <c:v>0.48439181916037527</c:v>
                      </c:pt>
                      <c:pt idx="10">
                        <c:v>4.1242635243706571</c:v>
                      </c:pt>
                      <c:pt idx="11">
                        <c:v>2.674897119341558</c:v>
                      </c:pt>
                      <c:pt idx="12">
                        <c:v>2.0040080160320639</c:v>
                      </c:pt>
                      <c:pt idx="13">
                        <c:v>1.866404715127707</c:v>
                      </c:pt>
                      <c:pt idx="14">
                        <c:v>12.005785920925751</c:v>
                      </c:pt>
                      <c:pt idx="15">
                        <c:v>18.758620689655178</c:v>
                      </c:pt>
                      <c:pt idx="16">
                        <c:v>23.417993973310363</c:v>
                      </c:pt>
                      <c:pt idx="17">
                        <c:v>23.684210526315784</c:v>
                      </c:pt>
                      <c:pt idx="18">
                        <c:v>24.562864279766863</c:v>
                      </c:pt>
                      <c:pt idx="19">
                        <c:v>25.401399752984773</c:v>
                      </c:pt>
                      <c:pt idx="20">
                        <c:v>23.104693140794208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C-AEDB-438A-9947-781073539202}"/>
                  </c:ext>
                </c:extLst>
              </c15:ser>
            </c15:filteredLineSeries>
            <c15:filteredLineSeries>
              <c15:ser>
                <c:idx val="167"/>
                <c:order val="16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Year-ove'!$A$171:$B$171</c15:sqref>
                        </c15:formulaRef>
                      </c:ext>
                    </c:extLst>
                    <c:strCache>
                      <c:ptCount val="2"/>
                      <c:pt idx="0">
                        <c:v>Slovak Republic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Year-ove'!$C$171:$W$171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3.8184438040345694</c:v>
                      </c:pt>
                      <c:pt idx="1">
                        <c:v>4.3600562587904488</c:v>
                      </c:pt>
                      <c:pt idx="2">
                        <c:v>0.539083557951471</c:v>
                      </c:pt>
                      <c:pt idx="3">
                        <c:v>1.3404825737265416</c:v>
                      </c:pt>
                      <c:pt idx="4">
                        <c:v>4.4312169312169427</c:v>
                      </c:pt>
                      <c:pt idx="5">
                        <c:v>3.2298923369220987</c:v>
                      </c:pt>
                      <c:pt idx="6">
                        <c:v>0.42944785276072922</c:v>
                      </c:pt>
                      <c:pt idx="7">
                        <c:v>-0.12217470983505721</c:v>
                      </c:pt>
                      <c:pt idx="8">
                        <c:v>-0.4892966360856339</c:v>
                      </c:pt>
                      <c:pt idx="9">
                        <c:v>0.18438844499078758</c:v>
                      </c:pt>
                      <c:pt idx="10">
                        <c:v>1.8404907975460123</c:v>
                      </c:pt>
                      <c:pt idx="11">
                        <c:v>1.9879518072289226</c:v>
                      </c:pt>
                      <c:pt idx="12">
                        <c:v>2.9533372711163612</c:v>
                      </c:pt>
                      <c:pt idx="13">
                        <c:v>1.5490533562822655</c:v>
                      </c:pt>
                      <c:pt idx="14">
                        <c:v>5.8192090395480287</c:v>
                      </c:pt>
                      <c:pt idx="15">
                        <c:v>13.256325632563252</c:v>
                      </c:pt>
                      <c:pt idx="16">
                        <c:v>15.376401494927913</c:v>
                      </c:pt>
                      <c:pt idx="17">
                        <c:v>15.192767328275995</c:v>
                      </c:pt>
                      <c:pt idx="18">
                        <c:v>15.404430705821746</c:v>
                      </c:pt>
                      <c:pt idx="19">
                        <c:v>14.73417721518987</c:v>
                      </c:pt>
                      <c:pt idx="20">
                        <c:v>13.779331003494754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D-AEDB-438A-9947-781073539202}"/>
                  </c:ext>
                </c:extLst>
              </c15:ser>
            </c15:filteredLineSeries>
            <c15:filteredLineSeries>
              <c15:ser>
                <c:idx val="168"/>
                <c:order val="16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Year-ove'!$A$172:$B$172</c15:sqref>
                        </c15:formulaRef>
                      </c:ext>
                    </c:extLst>
                    <c:strCache>
                      <c:ptCount val="2"/>
                      <c:pt idx="0">
                        <c:v>Slovak Republic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Year-ove'!$C$172:$W$172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8.0241587575496087</c:v>
                      </c:pt>
                      <c:pt idx="1">
                        <c:v>2.6058631921824129</c:v>
                      </c:pt>
                      <c:pt idx="2">
                        <c:v>-5.0793650793650844</c:v>
                      </c:pt>
                      <c:pt idx="3">
                        <c:v>6.1036789297658958</c:v>
                      </c:pt>
                      <c:pt idx="4">
                        <c:v>4.3341213553979507</c:v>
                      </c:pt>
                      <c:pt idx="5">
                        <c:v>5.5891238670694907</c:v>
                      </c:pt>
                      <c:pt idx="6">
                        <c:v>0.42918454935621908</c:v>
                      </c:pt>
                      <c:pt idx="7">
                        <c:v>-0.71225071225071224</c:v>
                      </c:pt>
                      <c:pt idx="8">
                        <c:v>-0.28694404591105138</c:v>
                      </c:pt>
                      <c:pt idx="9">
                        <c:v>-1.2949640287769866</c:v>
                      </c:pt>
                      <c:pt idx="10">
                        <c:v>6.4868804664723081</c:v>
                      </c:pt>
                      <c:pt idx="11">
                        <c:v>0.82135523613964201</c:v>
                      </c:pt>
                      <c:pt idx="12">
                        <c:v>5.2274270196877044</c:v>
                      </c:pt>
                      <c:pt idx="13">
                        <c:v>0.58064516129032628</c:v>
                      </c:pt>
                      <c:pt idx="14">
                        <c:v>5.8370750481077573</c:v>
                      </c:pt>
                      <c:pt idx="15">
                        <c:v>17.901234567901234</c:v>
                      </c:pt>
                      <c:pt idx="16">
                        <c:v>28.060606060606069</c:v>
                      </c:pt>
                      <c:pt idx="17">
                        <c:v>27.523474178403756</c:v>
                      </c:pt>
                      <c:pt idx="18">
                        <c:v>27.787406123627957</c:v>
                      </c:pt>
                      <c:pt idx="19">
                        <c:v>28.149829738933047</c:v>
                      </c:pt>
                      <c:pt idx="20">
                        <c:v>25.37396121883657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E-AEDB-438A-9947-781073539202}"/>
                  </c:ext>
                </c:extLst>
              </c15:ser>
            </c15:filteredLineSeries>
            <c15:filteredLineSeries>
              <c15:ser>
                <c:idx val="180"/>
                <c:order val="18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Year-ove'!$A$184:$B$184</c15:sqref>
                        </c15:formulaRef>
                      </c:ext>
                    </c:extLst>
                    <c:strCache>
                      <c:ptCount val="2"/>
                      <c:pt idx="0">
                        <c:v>Slovenia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Year-ove'!$C$184:$W$184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6.3774300616405819</c:v>
                      </c:pt>
                      <c:pt idx="1">
                        <c:v>2.0738097892741658</c:v>
                      </c:pt>
                      <c:pt idx="2">
                        <c:v>1.7695248498088525</c:v>
                      </c:pt>
                      <c:pt idx="3">
                        <c:v>1.8568208650853322</c:v>
                      </c:pt>
                      <c:pt idx="4">
                        <c:v>2.002107481559527</c:v>
                      </c:pt>
                      <c:pt idx="5">
                        <c:v>2.6756198347107474</c:v>
                      </c:pt>
                      <c:pt idx="6">
                        <c:v>0.67411208371063658</c:v>
                      </c:pt>
                      <c:pt idx="7">
                        <c:v>0.13991605036977869</c:v>
                      </c:pt>
                      <c:pt idx="8">
                        <c:v>-0.4491017964071885</c:v>
                      </c:pt>
                      <c:pt idx="9">
                        <c:v>0.51127819548872688</c:v>
                      </c:pt>
                      <c:pt idx="10">
                        <c:v>1.7454617993217632</c:v>
                      </c:pt>
                      <c:pt idx="11">
                        <c:v>1.4214292716400241</c:v>
                      </c:pt>
                      <c:pt idx="12">
                        <c:v>1.8267929634641416</c:v>
                      </c:pt>
                      <c:pt idx="13">
                        <c:v>-1.0821072615092555</c:v>
                      </c:pt>
                      <c:pt idx="14">
                        <c:v>4.8843681028692094</c:v>
                      </c:pt>
                      <c:pt idx="15">
                        <c:v>10.42950513538749</c:v>
                      </c:pt>
                      <c:pt idx="16">
                        <c:v>10.256175663311993</c:v>
                      </c:pt>
                      <c:pt idx="17">
                        <c:v>10.03371912877061</c:v>
                      </c:pt>
                      <c:pt idx="18">
                        <c:v>9.277238403452003</c:v>
                      </c:pt>
                      <c:pt idx="19">
                        <c:v>10.544495954913184</c:v>
                      </c:pt>
                      <c:pt idx="20">
                        <c:v>9.4035274306478769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F-AEDB-438A-9947-781073539202}"/>
                  </c:ext>
                </c:extLst>
              </c15:ser>
            </c15:filteredLineSeries>
            <c15:filteredLineSeries>
              <c15:ser>
                <c:idx val="181"/>
                <c:order val="18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Year-ove'!$A$185:$B$185</c15:sqref>
                        </c15:formulaRef>
                      </c:ext>
                    </c:extLst>
                    <c:strCache>
                      <c:ptCount val="2"/>
                      <c:pt idx="0">
                        <c:v>Slovenia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Year-ove'!$C$185:$W$185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13.813025210084048</c:v>
                      </c:pt>
                      <c:pt idx="1">
                        <c:v>3.8611867819495327</c:v>
                      </c:pt>
                      <c:pt idx="2">
                        <c:v>-1.1631885049606523</c:v>
                      </c:pt>
                      <c:pt idx="3">
                        <c:v>1.9268489673474116</c:v>
                      </c:pt>
                      <c:pt idx="4">
                        <c:v>4.9015168666515718</c:v>
                      </c:pt>
                      <c:pt idx="5">
                        <c:v>4.6401208589619047</c:v>
                      </c:pt>
                      <c:pt idx="6">
                        <c:v>2.2378055068577929</c:v>
                      </c:pt>
                      <c:pt idx="7">
                        <c:v>-1.2507565059511749</c:v>
                      </c:pt>
                      <c:pt idx="8">
                        <c:v>1.5730337078651604</c:v>
                      </c:pt>
                      <c:pt idx="9">
                        <c:v>1.6794046661303317</c:v>
                      </c:pt>
                      <c:pt idx="10">
                        <c:v>2.9275046978538164</c:v>
                      </c:pt>
                      <c:pt idx="11">
                        <c:v>0.55731719035265925</c:v>
                      </c:pt>
                      <c:pt idx="12">
                        <c:v>3.2584806497849943</c:v>
                      </c:pt>
                      <c:pt idx="13">
                        <c:v>1.008698870997597</c:v>
                      </c:pt>
                      <c:pt idx="14">
                        <c:v>3.8754008245533571</c:v>
                      </c:pt>
                      <c:pt idx="15">
                        <c:v>12.510103277952409</c:v>
                      </c:pt>
                      <c:pt idx="16">
                        <c:v>18.609984124184155</c:v>
                      </c:pt>
                      <c:pt idx="17">
                        <c:v>19.290928050052138</c:v>
                      </c:pt>
                      <c:pt idx="18">
                        <c:v>18.284789644012932</c:v>
                      </c:pt>
                      <c:pt idx="19">
                        <c:v>19.018560894991111</c:v>
                      </c:pt>
                      <c:pt idx="20">
                        <c:v>15.75212476276921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C0-AEDB-438A-9947-781073539202}"/>
                  </c:ext>
                </c:extLst>
              </c15:ser>
            </c15:filteredLineSeries>
            <c15:filteredLineSeries>
              <c15:ser>
                <c:idx val="193"/>
                <c:order val="19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Year-ove'!$A$197:$B$197</c15:sqref>
                        </c15:formulaRef>
                      </c:ext>
                    </c:extLst>
                    <c:strCache>
                      <c:ptCount val="2"/>
                      <c:pt idx="0">
                        <c:v>Ukraine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Year-ove'!$C$197:$W$197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19.478260869565222</c:v>
                      </c:pt>
                      <c:pt idx="1">
                        <c:v>22.338830584707633</c:v>
                      </c:pt>
                      <c:pt idx="2">
                        <c:v>12.377450980392169</c:v>
                      </c:pt>
                      <c:pt idx="3">
                        <c:v>9.0512540894220255</c:v>
                      </c:pt>
                      <c:pt idx="4">
                        <c:v>4.5999999999999943</c:v>
                      </c:pt>
                      <c:pt idx="5">
                        <c:v>-0.28680688336519805</c:v>
                      </c:pt>
                      <c:pt idx="6">
                        <c:v>0.57526366251199279</c:v>
                      </c:pt>
                      <c:pt idx="7">
                        <c:v>24.785510009532889</c:v>
                      </c:pt>
                      <c:pt idx="8">
                        <c:v>43.391902215431614</c:v>
                      </c:pt>
                      <c:pt idx="9">
                        <c:v>12.360149174214181</c:v>
                      </c:pt>
                      <c:pt idx="10">
                        <c:v>13.655761024182066</c:v>
                      </c:pt>
                      <c:pt idx="11">
                        <c:v>9.7622027534418159</c:v>
                      </c:pt>
                      <c:pt idx="12">
                        <c:v>4.0668947168376999</c:v>
                      </c:pt>
                      <c:pt idx="13">
                        <c:v>5.0036523009495939</c:v>
                      </c:pt>
                      <c:pt idx="14">
                        <c:v>9.9826086956521696</c:v>
                      </c:pt>
                      <c:pt idx="15">
                        <c:v>21.458946679751399</c:v>
                      </c:pt>
                      <c:pt idx="16">
                        <c:v>26.628716002530041</c:v>
                      </c:pt>
                      <c:pt idx="17">
                        <c:v>25.967540574282161</c:v>
                      </c:pt>
                      <c:pt idx="18">
                        <c:v>24.854070660522268</c:v>
                      </c:pt>
                      <c:pt idx="19">
                        <c:v>21.287856512790349</c:v>
                      </c:pt>
                      <c:pt idx="20">
                        <c:v>17.850014257199891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C1-AEDB-438A-9947-781073539202}"/>
                  </c:ext>
                </c:extLst>
              </c15:ser>
            </c15:filteredLineSeries>
            <c15:filteredLineSeries>
              <c15:ser>
                <c:idx val="194"/>
                <c:order val="19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Year-ove'!$A$198:$B$198</c15:sqref>
                        </c15:formulaRef>
                      </c:ext>
                    </c:extLst>
                    <c:strCache>
                      <c:ptCount val="2"/>
                      <c:pt idx="0">
                        <c:v>Ukraine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Year-ove'!$C$198:$W$198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28.625235404896415</c:v>
                      </c:pt>
                      <c:pt idx="1">
                        <c:v>24.427480916030532</c:v>
                      </c:pt>
                      <c:pt idx="2">
                        <c:v>10.920245398773012</c:v>
                      </c:pt>
                      <c:pt idx="3">
                        <c:v>10.619469026548666</c:v>
                      </c:pt>
                      <c:pt idx="4">
                        <c:v>1.7000000000000028</c:v>
                      </c:pt>
                      <c:pt idx="5">
                        <c:v>-2.2615535889872143</c:v>
                      </c:pt>
                      <c:pt idx="6">
                        <c:v>-0.70422535211267889</c:v>
                      </c:pt>
                      <c:pt idx="7">
                        <c:v>24.822695035460992</c:v>
                      </c:pt>
                      <c:pt idx="8">
                        <c:v>41.477272727272734</c:v>
                      </c:pt>
                      <c:pt idx="9">
                        <c:v>3.2702237521514563</c:v>
                      </c:pt>
                      <c:pt idx="10">
                        <c:v>17.722222222222225</c:v>
                      </c:pt>
                      <c:pt idx="11">
                        <c:v>7.7866918357715909</c:v>
                      </c:pt>
                      <c:pt idx="12">
                        <c:v>4.7723292469352039</c:v>
                      </c:pt>
                      <c:pt idx="13">
                        <c:v>4.9310488926034193</c:v>
                      </c:pt>
                      <c:pt idx="14">
                        <c:v>12.743926722421358</c:v>
                      </c:pt>
                      <c:pt idx="15">
                        <c:v>27.702455111762557</c:v>
                      </c:pt>
                      <c:pt idx="16">
                        <c:v>34.404803956199217</c:v>
                      </c:pt>
                      <c:pt idx="17">
                        <c:v>32.988624612202685</c:v>
                      </c:pt>
                      <c:pt idx="18">
                        <c:v>31.807472231571861</c:v>
                      </c:pt>
                      <c:pt idx="19">
                        <c:v>26.846275752773373</c:v>
                      </c:pt>
                      <c:pt idx="20">
                        <c:v>22.201946472019461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C2-AEDB-438A-9947-781073539202}"/>
                  </c:ext>
                </c:extLst>
              </c15:ser>
            </c15:filteredLineSeries>
          </c:ext>
        </c:extLst>
      </c:lineChart>
      <c:catAx>
        <c:axId val="33775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7768944"/>
        <c:crosses val="autoZero"/>
        <c:auto val="1"/>
        <c:lblAlgn val="ctr"/>
        <c:lblOffset val="100"/>
        <c:noMultiLvlLbl val="0"/>
      </c:catAx>
      <c:valAx>
        <c:axId val="337768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7755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2"/>
          <c:order val="2"/>
          <c:tx>
            <c:strRef>
              <c:f>'Cross-Country Indexes, Year-ove'!$A$6:$B$6</c:f>
              <c:strCache>
                <c:ptCount val="2"/>
                <c:pt idx="0">
                  <c:v>Albania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Year-ove'!$C$6:$W$6</c:f>
            </c:numRef>
          </c:val>
          <c:smooth val="0"/>
          <c:extLst>
            <c:ext xmlns:c16="http://schemas.microsoft.com/office/drawing/2014/chart" uri="{C3380CC4-5D6E-409C-BE32-E72D297353CC}">
              <c16:uniqueId val="{00000000-E1E6-476E-9CB3-E74B0890CF50}"/>
            </c:ext>
          </c:extLst>
        </c:ser>
        <c:ser>
          <c:idx val="3"/>
          <c:order val="3"/>
          <c:tx>
            <c:strRef>
              <c:f>'Cross-Country Indexes, Year-ove'!$A$7:$B$7</c:f>
              <c:strCache>
                <c:ptCount val="2"/>
                <c:pt idx="0">
                  <c:v>Albania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Year-ove'!$C$7:$W$7</c:f>
            </c:numRef>
          </c:val>
          <c:smooth val="0"/>
          <c:extLst>
            <c:ext xmlns:c16="http://schemas.microsoft.com/office/drawing/2014/chart" uri="{C3380CC4-5D6E-409C-BE32-E72D297353CC}">
              <c16:uniqueId val="{00000001-E1E6-476E-9CB3-E74B0890CF50}"/>
            </c:ext>
          </c:extLst>
        </c:ser>
        <c:ser>
          <c:idx val="4"/>
          <c:order val="4"/>
          <c:tx>
            <c:strRef>
              <c:f>'Cross-Country Indexes, Year-ove'!$A$8:$B$8</c:f>
              <c:strCache>
                <c:ptCount val="2"/>
                <c:pt idx="0">
                  <c:v>Albania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Year-ove'!$C$8:$W$8</c:f>
            </c:numRef>
          </c:val>
          <c:smooth val="0"/>
          <c:extLst>
            <c:ext xmlns:c16="http://schemas.microsoft.com/office/drawing/2014/chart" uri="{C3380CC4-5D6E-409C-BE32-E72D297353CC}">
              <c16:uniqueId val="{00000002-E1E6-476E-9CB3-E74B0890CF50}"/>
            </c:ext>
          </c:extLst>
        </c:ser>
        <c:ser>
          <c:idx val="5"/>
          <c:order val="5"/>
          <c:tx>
            <c:strRef>
              <c:f>'Cross-Country Indexes, Year-ove'!$A$9:$B$9</c:f>
              <c:strCache>
                <c:ptCount val="2"/>
                <c:pt idx="0">
                  <c:v>Albania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Year-ove'!$C$9:$W$9</c:f>
            </c:numRef>
          </c:val>
          <c:smooth val="0"/>
          <c:extLst>
            <c:ext xmlns:c16="http://schemas.microsoft.com/office/drawing/2014/chart" uri="{C3380CC4-5D6E-409C-BE32-E72D297353CC}">
              <c16:uniqueId val="{00000003-E1E6-476E-9CB3-E74B0890CF50}"/>
            </c:ext>
          </c:extLst>
        </c:ser>
        <c:ser>
          <c:idx val="6"/>
          <c:order val="6"/>
          <c:tx>
            <c:strRef>
              <c:f>'Cross-Country Indexes, Year-ove'!$A$10:$B$10</c:f>
              <c:strCache>
                <c:ptCount val="2"/>
                <c:pt idx="0">
                  <c:v>Albania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Year-ove'!$C$10:$W$10</c:f>
            </c:numRef>
          </c:val>
          <c:smooth val="0"/>
          <c:extLst>
            <c:ext xmlns:c16="http://schemas.microsoft.com/office/drawing/2014/chart" uri="{C3380CC4-5D6E-409C-BE32-E72D297353CC}">
              <c16:uniqueId val="{00000004-E1E6-476E-9CB3-E74B0890CF50}"/>
            </c:ext>
          </c:extLst>
        </c:ser>
        <c:ser>
          <c:idx val="7"/>
          <c:order val="7"/>
          <c:tx>
            <c:strRef>
              <c:f>'Cross-Country Indexes, Year-ove'!$A$11:$B$11</c:f>
              <c:strCache>
                <c:ptCount val="2"/>
                <c:pt idx="0">
                  <c:v>Albania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Year-ove'!$C$11:$W$11</c:f>
            </c:numRef>
          </c:val>
          <c:smooth val="0"/>
          <c:extLst>
            <c:ext xmlns:c16="http://schemas.microsoft.com/office/drawing/2014/chart" uri="{C3380CC4-5D6E-409C-BE32-E72D297353CC}">
              <c16:uniqueId val="{00000005-E1E6-476E-9CB3-E74B0890CF50}"/>
            </c:ext>
          </c:extLst>
        </c:ser>
        <c:ser>
          <c:idx val="8"/>
          <c:order val="8"/>
          <c:tx>
            <c:strRef>
              <c:f>'Cross-Country Indexes, Year-ove'!$A$12:$B$12</c:f>
              <c:strCache>
                <c:ptCount val="2"/>
                <c:pt idx="0">
                  <c:v>Albania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Year-ove'!$C$12:$W$12</c:f>
            </c:numRef>
          </c:val>
          <c:smooth val="0"/>
          <c:extLst>
            <c:ext xmlns:c16="http://schemas.microsoft.com/office/drawing/2014/chart" uri="{C3380CC4-5D6E-409C-BE32-E72D297353CC}">
              <c16:uniqueId val="{00000006-E1E6-476E-9CB3-E74B0890CF50}"/>
            </c:ext>
          </c:extLst>
        </c:ser>
        <c:ser>
          <c:idx val="9"/>
          <c:order val="9"/>
          <c:tx>
            <c:strRef>
              <c:f>'Cross-Country Indexes, Year-ove'!$A$13:$B$13</c:f>
              <c:strCache>
                <c:ptCount val="2"/>
                <c:pt idx="0">
                  <c:v>Albania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Year-ove'!$C$13:$W$13</c:f>
            </c:numRef>
          </c:val>
          <c:smooth val="0"/>
          <c:extLst>
            <c:ext xmlns:c16="http://schemas.microsoft.com/office/drawing/2014/chart" uri="{C3380CC4-5D6E-409C-BE32-E72D297353CC}">
              <c16:uniqueId val="{00000007-E1E6-476E-9CB3-E74B0890CF50}"/>
            </c:ext>
          </c:extLst>
        </c:ser>
        <c:ser>
          <c:idx val="10"/>
          <c:order val="10"/>
          <c:tx>
            <c:strRef>
              <c:f>'Cross-Country Indexes, Year-ove'!$A$14:$B$14</c:f>
              <c:strCache>
                <c:ptCount val="2"/>
                <c:pt idx="0">
                  <c:v>Albania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Year-ove'!$C$14:$W$14</c:f>
            </c:numRef>
          </c:val>
          <c:smooth val="0"/>
          <c:extLst>
            <c:ext xmlns:c16="http://schemas.microsoft.com/office/drawing/2014/chart" uri="{C3380CC4-5D6E-409C-BE32-E72D297353CC}">
              <c16:uniqueId val="{00000008-E1E6-476E-9CB3-E74B0890CF50}"/>
            </c:ext>
          </c:extLst>
        </c:ser>
        <c:ser>
          <c:idx val="11"/>
          <c:order val="11"/>
          <c:tx>
            <c:strRef>
              <c:f>'Cross-Country Indexes, Year-ove'!$A$15:$B$15</c:f>
              <c:strCache>
                <c:ptCount val="2"/>
                <c:pt idx="0">
                  <c:v>Albania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Year-ove'!$C$15:$W$15</c:f>
            </c:numRef>
          </c:val>
          <c:smooth val="0"/>
          <c:extLst>
            <c:ext xmlns:c16="http://schemas.microsoft.com/office/drawing/2014/chart" uri="{C3380CC4-5D6E-409C-BE32-E72D297353CC}">
              <c16:uniqueId val="{00000009-E1E6-476E-9CB3-E74B0890CF50}"/>
            </c:ext>
          </c:extLst>
        </c:ser>
        <c:ser>
          <c:idx val="12"/>
          <c:order val="12"/>
          <c:tx>
            <c:strRef>
              <c:f>'Cross-Country Indexes, Year-ove'!$A$16:$B$16</c:f>
              <c:strCache>
                <c:ptCount val="2"/>
                <c:pt idx="0">
                  <c:v>Albania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Year-ove'!$C$16:$W$16</c:f>
            </c:numRef>
          </c:val>
          <c:smooth val="0"/>
          <c:extLst>
            <c:ext xmlns:c16="http://schemas.microsoft.com/office/drawing/2014/chart" uri="{C3380CC4-5D6E-409C-BE32-E72D297353CC}">
              <c16:uniqueId val="{0000000A-E1E6-476E-9CB3-E74B0890CF50}"/>
            </c:ext>
          </c:extLst>
        </c:ser>
        <c:ser>
          <c:idx val="15"/>
          <c:order val="15"/>
          <c:tx>
            <c:strRef>
              <c:f>'Cross-Country Indexes, Year-ove'!$A$19:$B$19</c:f>
              <c:strCache>
                <c:ptCount val="2"/>
                <c:pt idx="0">
                  <c:v>Belarus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Year-ove'!$C$19:$W$19</c:f>
            </c:numRef>
          </c:val>
          <c:smooth val="0"/>
          <c:extLst>
            <c:ext xmlns:c16="http://schemas.microsoft.com/office/drawing/2014/chart" uri="{C3380CC4-5D6E-409C-BE32-E72D297353CC}">
              <c16:uniqueId val="{0000000B-E1E6-476E-9CB3-E74B0890CF50}"/>
            </c:ext>
          </c:extLst>
        </c:ser>
        <c:ser>
          <c:idx val="16"/>
          <c:order val="16"/>
          <c:tx>
            <c:strRef>
              <c:f>'Cross-Country Indexes, Year-ove'!$A$20:$B$20</c:f>
              <c:strCache>
                <c:ptCount val="2"/>
                <c:pt idx="0">
                  <c:v>Belarus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Year-ove'!$C$20:$W$20</c:f>
            </c:numRef>
          </c:val>
          <c:smooth val="0"/>
          <c:extLst>
            <c:ext xmlns:c16="http://schemas.microsoft.com/office/drawing/2014/chart" uri="{C3380CC4-5D6E-409C-BE32-E72D297353CC}">
              <c16:uniqueId val="{0000000C-E1E6-476E-9CB3-E74B0890CF50}"/>
            </c:ext>
          </c:extLst>
        </c:ser>
        <c:ser>
          <c:idx val="17"/>
          <c:order val="17"/>
          <c:tx>
            <c:strRef>
              <c:f>'Cross-Country Indexes, Year-ove'!$A$21:$B$21</c:f>
              <c:strCache>
                <c:ptCount val="2"/>
                <c:pt idx="0">
                  <c:v>Belarus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Year-ove'!$C$21:$W$21</c:f>
            </c:numRef>
          </c:val>
          <c:smooth val="0"/>
          <c:extLst>
            <c:ext xmlns:c16="http://schemas.microsoft.com/office/drawing/2014/chart" uri="{C3380CC4-5D6E-409C-BE32-E72D297353CC}">
              <c16:uniqueId val="{0000000D-E1E6-476E-9CB3-E74B0890CF50}"/>
            </c:ext>
          </c:extLst>
        </c:ser>
        <c:ser>
          <c:idx val="18"/>
          <c:order val="18"/>
          <c:tx>
            <c:strRef>
              <c:f>'Cross-Country Indexes, Year-ove'!$A$22:$B$22</c:f>
              <c:strCache>
                <c:ptCount val="2"/>
                <c:pt idx="0">
                  <c:v>Belarus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Year-ove'!$C$22:$W$22</c:f>
            </c:numRef>
          </c:val>
          <c:smooth val="0"/>
          <c:extLst>
            <c:ext xmlns:c16="http://schemas.microsoft.com/office/drawing/2014/chart" uri="{C3380CC4-5D6E-409C-BE32-E72D297353CC}">
              <c16:uniqueId val="{0000000E-E1E6-476E-9CB3-E74B0890CF50}"/>
            </c:ext>
          </c:extLst>
        </c:ser>
        <c:ser>
          <c:idx val="19"/>
          <c:order val="19"/>
          <c:tx>
            <c:strRef>
              <c:f>'Cross-Country Indexes, Year-ove'!$A$23:$B$23</c:f>
              <c:strCache>
                <c:ptCount val="2"/>
                <c:pt idx="0">
                  <c:v>Belarus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Year-ove'!$C$23:$W$23</c:f>
            </c:numRef>
          </c:val>
          <c:smooth val="0"/>
          <c:extLst>
            <c:ext xmlns:c16="http://schemas.microsoft.com/office/drawing/2014/chart" uri="{C3380CC4-5D6E-409C-BE32-E72D297353CC}">
              <c16:uniqueId val="{0000000F-E1E6-476E-9CB3-E74B0890CF50}"/>
            </c:ext>
          </c:extLst>
        </c:ser>
        <c:ser>
          <c:idx val="20"/>
          <c:order val="20"/>
          <c:tx>
            <c:strRef>
              <c:f>'Cross-Country Indexes, Year-ove'!$A$24:$B$24</c:f>
              <c:strCache>
                <c:ptCount val="2"/>
                <c:pt idx="0">
                  <c:v>Belarus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Year-ove'!$C$24:$W$24</c:f>
            </c:numRef>
          </c:val>
          <c:smooth val="0"/>
          <c:extLst>
            <c:ext xmlns:c16="http://schemas.microsoft.com/office/drawing/2014/chart" uri="{C3380CC4-5D6E-409C-BE32-E72D297353CC}">
              <c16:uniqueId val="{00000010-E1E6-476E-9CB3-E74B0890CF50}"/>
            </c:ext>
          </c:extLst>
        </c:ser>
        <c:ser>
          <c:idx val="21"/>
          <c:order val="21"/>
          <c:tx>
            <c:strRef>
              <c:f>'Cross-Country Indexes, Year-ove'!$A$25:$B$25</c:f>
              <c:strCache>
                <c:ptCount val="2"/>
                <c:pt idx="0">
                  <c:v>Belarus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Year-ove'!$C$25:$W$25</c:f>
            </c:numRef>
          </c:val>
          <c:smooth val="0"/>
          <c:extLst>
            <c:ext xmlns:c16="http://schemas.microsoft.com/office/drawing/2014/chart" uri="{C3380CC4-5D6E-409C-BE32-E72D297353CC}">
              <c16:uniqueId val="{00000011-E1E6-476E-9CB3-E74B0890CF50}"/>
            </c:ext>
          </c:extLst>
        </c:ser>
        <c:ser>
          <c:idx val="22"/>
          <c:order val="22"/>
          <c:tx>
            <c:strRef>
              <c:f>'Cross-Country Indexes, Year-ove'!$A$26:$B$26</c:f>
              <c:strCache>
                <c:ptCount val="2"/>
                <c:pt idx="0">
                  <c:v>Belarus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Year-ove'!$C$26:$W$26</c:f>
            </c:numRef>
          </c:val>
          <c:smooth val="0"/>
          <c:extLst>
            <c:ext xmlns:c16="http://schemas.microsoft.com/office/drawing/2014/chart" uri="{C3380CC4-5D6E-409C-BE32-E72D297353CC}">
              <c16:uniqueId val="{00000012-E1E6-476E-9CB3-E74B0890CF50}"/>
            </c:ext>
          </c:extLst>
        </c:ser>
        <c:ser>
          <c:idx val="23"/>
          <c:order val="23"/>
          <c:tx>
            <c:strRef>
              <c:f>'Cross-Country Indexes, Year-ove'!$A$27:$B$27</c:f>
              <c:strCache>
                <c:ptCount val="2"/>
                <c:pt idx="0">
                  <c:v>Belarus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Year-ove'!$C$27:$W$27</c:f>
            </c:numRef>
          </c:val>
          <c:smooth val="0"/>
          <c:extLst>
            <c:ext xmlns:c16="http://schemas.microsoft.com/office/drawing/2014/chart" uri="{C3380CC4-5D6E-409C-BE32-E72D297353CC}">
              <c16:uniqueId val="{00000013-E1E6-476E-9CB3-E74B0890CF50}"/>
            </c:ext>
          </c:extLst>
        </c:ser>
        <c:ser>
          <c:idx val="24"/>
          <c:order val="24"/>
          <c:tx>
            <c:strRef>
              <c:f>'Cross-Country Indexes, Year-ove'!$A$28:$B$28</c:f>
              <c:strCache>
                <c:ptCount val="2"/>
                <c:pt idx="0">
                  <c:v>Belarus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Year-ove'!$C$28:$W$28</c:f>
            </c:numRef>
          </c:val>
          <c:smooth val="0"/>
          <c:extLst>
            <c:ext xmlns:c16="http://schemas.microsoft.com/office/drawing/2014/chart" uri="{C3380CC4-5D6E-409C-BE32-E72D297353CC}">
              <c16:uniqueId val="{00000014-E1E6-476E-9CB3-E74B0890CF50}"/>
            </c:ext>
          </c:extLst>
        </c:ser>
        <c:ser>
          <c:idx val="25"/>
          <c:order val="25"/>
          <c:tx>
            <c:strRef>
              <c:f>'Cross-Country Indexes, Year-ove'!$A$29:$B$29</c:f>
              <c:strCache>
                <c:ptCount val="2"/>
                <c:pt idx="0">
                  <c:v>Belarus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Year-ove'!$C$29:$W$29</c:f>
            </c:numRef>
          </c:val>
          <c:smooth val="0"/>
          <c:extLst>
            <c:ext xmlns:c16="http://schemas.microsoft.com/office/drawing/2014/chart" uri="{C3380CC4-5D6E-409C-BE32-E72D297353CC}">
              <c16:uniqueId val="{00000015-E1E6-476E-9CB3-E74B0890CF50}"/>
            </c:ext>
          </c:extLst>
        </c:ser>
        <c:ser>
          <c:idx val="28"/>
          <c:order val="28"/>
          <c:tx>
            <c:strRef>
              <c:f>'Cross-Country Indexes, Year-ove'!$A$32:$B$32</c:f>
              <c:strCache>
                <c:ptCount val="2"/>
                <c:pt idx="0">
                  <c:v>Bosnia and Herzegovina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Year-ove'!$C$32:$W$32</c:f>
            </c:numRef>
          </c:val>
          <c:smooth val="0"/>
          <c:extLst>
            <c:ext xmlns:c16="http://schemas.microsoft.com/office/drawing/2014/chart" uri="{C3380CC4-5D6E-409C-BE32-E72D297353CC}">
              <c16:uniqueId val="{00000016-E1E6-476E-9CB3-E74B0890CF50}"/>
            </c:ext>
          </c:extLst>
        </c:ser>
        <c:ser>
          <c:idx val="29"/>
          <c:order val="29"/>
          <c:tx>
            <c:strRef>
              <c:f>'Cross-Country Indexes, Year-ove'!$A$33:$B$33</c:f>
              <c:strCache>
                <c:ptCount val="2"/>
                <c:pt idx="0">
                  <c:v>Bosnia and Herzegovina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Year-ove'!$C$33:$W$33</c:f>
            </c:numRef>
          </c:val>
          <c:smooth val="0"/>
          <c:extLst>
            <c:ext xmlns:c16="http://schemas.microsoft.com/office/drawing/2014/chart" uri="{C3380CC4-5D6E-409C-BE32-E72D297353CC}">
              <c16:uniqueId val="{00000017-E1E6-476E-9CB3-E74B0890CF50}"/>
            </c:ext>
          </c:extLst>
        </c:ser>
        <c:ser>
          <c:idx val="30"/>
          <c:order val="30"/>
          <c:tx>
            <c:strRef>
              <c:f>'Cross-Country Indexes, Year-ove'!$A$34:$B$34</c:f>
              <c:strCache>
                <c:ptCount val="2"/>
                <c:pt idx="0">
                  <c:v>Bosnia and Herzegovina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Year-ove'!$C$34:$W$34</c:f>
            </c:numRef>
          </c:val>
          <c:smooth val="0"/>
          <c:extLst>
            <c:ext xmlns:c16="http://schemas.microsoft.com/office/drawing/2014/chart" uri="{C3380CC4-5D6E-409C-BE32-E72D297353CC}">
              <c16:uniqueId val="{00000018-E1E6-476E-9CB3-E74B0890CF50}"/>
            </c:ext>
          </c:extLst>
        </c:ser>
        <c:ser>
          <c:idx val="31"/>
          <c:order val="31"/>
          <c:tx>
            <c:strRef>
              <c:f>'Cross-Country Indexes, Year-ove'!$A$35:$B$35</c:f>
              <c:strCache>
                <c:ptCount val="2"/>
                <c:pt idx="0">
                  <c:v>Bosnia and Herzegovina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Year-ove'!$C$35:$W$35</c:f>
            </c:numRef>
          </c:val>
          <c:smooth val="0"/>
          <c:extLst>
            <c:ext xmlns:c16="http://schemas.microsoft.com/office/drawing/2014/chart" uri="{C3380CC4-5D6E-409C-BE32-E72D297353CC}">
              <c16:uniqueId val="{00000019-E1E6-476E-9CB3-E74B0890CF50}"/>
            </c:ext>
          </c:extLst>
        </c:ser>
        <c:ser>
          <c:idx val="32"/>
          <c:order val="32"/>
          <c:tx>
            <c:strRef>
              <c:f>'Cross-Country Indexes, Year-ove'!$A$36:$B$36</c:f>
              <c:strCache>
                <c:ptCount val="2"/>
                <c:pt idx="0">
                  <c:v>Bosnia and Herzegovina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Year-ove'!$C$36:$W$36</c:f>
            </c:numRef>
          </c:val>
          <c:smooth val="0"/>
          <c:extLst>
            <c:ext xmlns:c16="http://schemas.microsoft.com/office/drawing/2014/chart" uri="{C3380CC4-5D6E-409C-BE32-E72D297353CC}">
              <c16:uniqueId val="{0000001A-E1E6-476E-9CB3-E74B0890CF50}"/>
            </c:ext>
          </c:extLst>
        </c:ser>
        <c:ser>
          <c:idx val="33"/>
          <c:order val="33"/>
          <c:tx>
            <c:strRef>
              <c:f>'Cross-Country Indexes, Year-ove'!$A$37:$B$37</c:f>
              <c:strCache>
                <c:ptCount val="2"/>
                <c:pt idx="0">
                  <c:v>Bosnia and Herzegovina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Year-ove'!$C$37:$W$37</c:f>
            </c:numRef>
          </c:val>
          <c:smooth val="0"/>
          <c:extLst>
            <c:ext xmlns:c16="http://schemas.microsoft.com/office/drawing/2014/chart" uri="{C3380CC4-5D6E-409C-BE32-E72D297353CC}">
              <c16:uniqueId val="{0000001B-E1E6-476E-9CB3-E74B0890CF50}"/>
            </c:ext>
          </c:extLst>
        </c:ser>
        <c:ser>
          <c:idx val="34"/>
          <c:order val="34"/>
          <c:tx>
            <c:strRef>
              <c:f>'Cross-Country Indexes, Year-ove'!$A$38:$B$38</c:f>
              <c:strCache>
                <c:ptCount val="2"/>
                <c:pt idx="0">
                  <c:v>Bosnia and Herzegovina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Year-ove'!$C$38:$W$38</c:f>
            </c:numRef>
          </c:val>
          <c:smooth val="0"/>
          <c:extLst>
            <c:ext xmlns:c16="http://schemas.microsoft.com/office/drawing/2014/chart" uri="{C3380CC4-5D6E-409C-BE32-E72D297353CC}">
              <c16:uniqueId val="{0000001C-E1E6-476E-9CB3-E74B0890CF50}"/>
            </c:ext>
          </c:extLst>
        </c:ser>
        <c:ser>
          <c:idx val="35"/>
          <c:order val="35"/>
          <c:tx>
            <c:strRef>
              <c:f>'Cross-Country Indexes, Year-ove'!$A$39:$B$39</c:f>
              <c:strCache>
                <c:ptCount val="2"/>
                <c:pt idx="0">
                  <c:v>Bosnia and Herzegovina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Year-ove'!$C$39:$W$39</c:f>
            </c:numRef>
          </c:val>
          <c:smooth val="0"/>
          <c:extLst>
            <c:ext xmlns:c16="http://schemas.microsoft.com/office/drawing/2014/chart" uri="{C3380CC4-5D6E-409C-BE32-E72D297353CC}">
              <c16:uniqueId val="{0000001D-E1E6-476E-9CB3-E74B0890CF50}"/>
            </c:ext>
          </c:extLst>
        </c:ser>
        <c:ser>
          <c:idx val="36"/>
          <c:order val="36"/>
          <c:tx>
            <c:strRef>
              <c:f>'Cross-Country Indexes, Year-ove'!$A$40:$B$40</c:f>
              <c:strCache>
                <c:ptCount val="2"/>
                <c:pt idx="0">
                  <c:v>Bosnia and Herzegovina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Year-ove'!$C$40:$W$40</c:f>
            </c:numRef>
          </c:val>
          <c:smooth val="0"/>
          <c:extLst>
            <c:ext xmlns:c16="http://schemas.microsoft.com/office/drawing/2014/chart" uri="{C3380CC4-5D6E-409C-BE32-E72D297353CC}">
              <c16:uniqueId val="{0000001E-E1E6-476E-9CB3-E74B0890CF50}"/>
            </c:ext>
          </c:extLst>
        </c:ser>
        <c:ser>
          <c:idx val="37"/>
          <c:order val="37"/>
          <c:tx>
            <c:strRef>
              <c:f>'Cross-Country Indexes, Year-ove'!$A$41:$B$41</c:f>
              <c:strCache>
                <c:ptCount val="2"/>
                <c:pt idx="0">
                  <c:v>Bosnia and Herzegovina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Year-ove'!$C$41:$W$41</c:f>
            </c:numRef>
          </c:val>
          <c:smooth val="0"/>
          <c:extLst>
            <c:ext xmlns:c16="http://schemas.microsoft.com/office/drawing/2014/chart" uri="{C3380CC4-5D6E-409C-BE32-E72D297353CC}">
              <c16:uniqueId val="{0000001F-E1E6-476E-9CB3-E74B0890CF50}"/>
            </c:ext>
          </c:extLst>
        </c:ser>
        <c:ser>
          <c:idx val="38"/>
          <c:order val="38"/>
          <c:tx>
            <c:strRef>
              <c:f>'Cross-Country Indexes, Year-ove'!$A$42:$B$42</c:f>
              <c:strCache>
                <c:ptCount val="2"/>
                <c:pt idx="0">
                  <c:v>Bosnia and Herzegovina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Year-ove'!$C$42:$W$42</c:f>
            </c:numRef>
          </c:val>
          <c:smooth val="0"/>
          <c:extLst>
            <c:ext xmlns:c16="http://schemas.microsoft.com/office/drawing/2014/chart" uri="{C3380CC4-5D6E-409C-BE32-E72D297353CC}">
              <c16:uniqueId val="{00000020-E1E6-476E-9CB3-E74B0890CF50}"/>
            </c:ext>
          </c:extLst>
        </c:ser>
        <c:ser>
          <c:idx val="41"/>
          <c:order val="41"/>
          <c:tx>
            <c:strRef>
              <c:f>'Cross-Country Indexes, Year-ove'!$A$45:$B$45</c:f>
              <c:strCache>
                <c:ptCount val="2"/>
                <c:pt idx="0">
                  <c:v>Bulgaria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Year-ove'!$C$45:$W$45</c:f>
            </c:numRef>
          </c:val>
          <c:smooth val="0"/>
          <c:extLst>
            <c:ext xmlns:c16="http://schemas.microsoft.com/office/drawing/2014/chart" uri="{C3380CC4-5D6E-409C-BE32-E72D297353CC}">
              <c16:uniqueId val="{00000021-E1E6-476E-9CB3-E74B0890CF50}"/>
            </c:ext>
          </c:extLst>
        </c:ser>
        <c:ser>
          <c:idx val="42"/>
          <c:order val="42"/>
          <c:tx>
            <c:strRef>
              <c:f>'Cross-Country Indexes, Year-ove'!$A$46:$B$46</c:f>
              <c:strCache>
                <c:ptCount val="2"/>
                <c:pt idx="0">
                  <c:v>Bulgaria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Year-ove'!$C$46:$W$46</c:f>
            </c:numRef>
          </c:val>
          <c:smooth val="0"/>
          <c:extLst>
            <c:ext xmlns:c16="http://schemas.microsoft.com/office/drawing/2014/chart" uri="{C3380CC4-5D6E-409C-BE32-E72D297353CC}">
              <c16:uniqueId val="{00000022-E1E6-476E-9CB3-E74B0890CF50}"/>
            </c:ext>
          </c:extLst>
        </c:ser>
        <c:ser>
          <c:idx val="43"/>
          <c:order val="43"/>
          <c:tx>
            <c:strRef>
              <c:f>'Cross-Country Indexes, Year-ove'!$A$47:$B$47</c:f>
              <c:strCache>
                <c:ptCount val="2"/>
                <c:pt idx="0">
                  <c:v>Bulgaria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Year-ove'!$C$47:$W$47</c:f>
            </c:numRef>
          </c:val>
          <c:smooth val="0"/>
          <c:extLst>
            <c:ext xmlns:c16="http://schemas.microsoft.com/office/drawing/2014/chart" uri="{C3380CC4-5D6E-409C-BE32-E72D297353CC}">
              <c16:uniqueId val="{00000023-E1E6-476E-9CB3-E74B0890CF50}"/>
            </c:ext>
          </c:extLst>
        </c:ser>
        <c:ser>
          <c:idx val="44"/>
          <c:order val="44"/>
          <c:tx>
            <c:strRef>
              <c:f>'Cross-Country Indexes, Year-ove'!$A$48:$B$48</c:f>
              <c:strCache>
                <c:ptCount val="2"/>
                <c:pt idx="0">
                  <c:v>Bulgaria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Year-ove'!$C$48:$W$48</c:f>
            </c:numRef>
          </c:val>
          <c:smooth val="0"/>
          <c:extLst>
            <c:ext xmlns:c16="http://schemas.microsoft.com/office/drawing/2014/chart" uri="{C3380CC4-5D6E-409C-BE32-E72D297353CC}">
              <c16:uniqueId val="{00000024-E1E6-476E-9CB3-E74B0890CF50}"/>
            </c:ext>
          </c:extLst>
        </c:ser>
        <c:ser>
          <c:idx val="45"/>
          <c:order val="45"/>
          <c:tx>
            <c:strRef>
              <c:f>'Cross-Country Indexes, Year-ove'!$A$49:$B$49</c:f>
              <c:strCache>
                <c:ptCount val="2"/>
                <c:pt idx="0">
                  <c:v>Bulgaria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Year-ove'!$C$49:$W$49</c:f>
            </c:numRef>
          </c:val>
          <c:smooth val="0"/>
          <c:extLst>
            <c:ext xmlns:c16="http://schemas.microsoft.com/office/drawing/2014/chart" uri="{C3380CC4-5D6E-409C-BE32-E72D297353CC}">
              <c16:uniqueId val="{00000025-E1E6-476E-9CB3-E74B0890CF50}"/>
            </c:ext>
          </c:extLst>
        </c:ser>
        <c:ser>
          <c:idx val="46"/>
          <c:order val="46"/>
          <c:tx>
            <c:strRef>
              <c:f>'Cross-Country Indexes, Year-ove'!$A$50:$B$50</c:f>
              <c:strCache>
                <c:ptCount val="2"/>
                <c:pt idx="0">
                  <c:v>Bulgaria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Year-ove'!$C$50:$W$50</c:f>
            </c:numRef>
          </c:val>
          <c:smooth val="0"/>
          <c:extLst>
            <c:ext xmlns:c16="http://schemas.microsoft.com/office/drawing/2014/chart" uri="{C3380CC4-5D6E-409C-BE32-E72D297353CC}">
              <c16:uniqueId val="{00000026-E1E6-476E-9CB3-E74B0890CF50}"/>
            </c:ext>
          </c:extLst>
        </c:ser>
        <c:ser>
          <c:idx val="47"/>
          <c:order val="47"/>
          <c:tx>
            <c:strRef>
              <c:f>'Cross-Country Indexes, Year-ove'!$A$51:$B$51</c:f>
              <c:strCache>
                <c:ptCount val="2"/>
                <c:pt idx="0">
                  <c:v>Bulgaria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Year-ove'!$C$51:$W$51</c:f>
            </c:numRef>
          </c:val>
          <c:smooth val="0"/>
          <c:extLst>
            <c:ext xmlns:c16="http://schemas.microsoft.com/office/drawing/2014/chart" uri="{C3380CC4-5D6E-409C-BE32-E72D297353CC}">
              <c16:uniqueId val="{00000027-E1E6-476E-9CB3-E74B0890CF50}"/>
            </c:ext>
          </c:extLst>
        </c:ser>
        <c:ser>
          <c:idx val="48"/>
          <c:order val="48"/>
          <c:tx>
            <c:strRef>
              <c:f>'Cross-Country Indexes, Year-ove'!$A$52:$B$52</c:f>
              <c:strCache>
                <c:ptCount val="2"/>
                <c:pt idx="0">
                  <c:v>Bulgaria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Year-ove'!$C$52:$W$52</c:f>
            </c:numRef>
          </c:val>
          <c:smooth val="0"/>
          <c:extLst>
            <c:ext xmlns:c16="http://schemas.microsoft.com/office/drawing/2014/chart" uri="{C3380CC4-5D6E-409C-BE32-E72D297353CC}">
              <c16:uniqueId val="{00000028-E1E6-476E-9CB3-E74B0890CF50}"/>
            </c:ext>
          </c:extLst>
        </c:ser>
        <c:ser>
          <c:idx val="49"/>
          <c:order val="49"/>
          <c:tx>
            <c:strRef>
              <c:f>'Cross-Country Indexes, Year-ove'!$A$53:$B$53</c:f>
              <c:strCache>
                <c:ptCount val="2"/>
                <c:pt idx="0">
                  <c:v>Bulgaria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Year-ove'!$C$53:$W$53</c:f>
            </c:numRef>
          </c:val>
          <c:smooth val="0"/>
          <c:extLst>
            <c:ext xmlns:c16="http://schemas.microsoft.com/office/drawing/2014/chart" uri="{C3380CC4-5D6E-409C-BE32-E72D297353CC}">
              <c16:uniqueId val="{00000029-E1E6-476E-9CB3-E74B0890CF50}"/>
            </c:ext>
          </c:extLst>
        </c:ser>
        <c:ser>
          <c:idx val="50"/>
          <c:order val="50"/>
          <c:tx>
            <c:strRef>
              <c:f>'Cross-Country Indexes, Year-ove'!$A$54:$B$54</c:f>
              <c:strCache>
                <c:ptCount val="2"/>
                <c:pt idx="0">
                  <c:v>Bulgaria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Year-ove'!$C$54:$W$54</c:f>
            </c:numRef>
          </c:val>
          <c:smooth val="0"/>
          <c:extLst>
            <c:ext xmlns:c16="http://schemas.microsoft.com/office/drawing/2014/chart" uri="{C3380CC4-5D6E-409C-BE32-E72D297353CC}">
              <c16:uniqueId val="{0000002A-E1E6-476E-9CB3-E74B0890CF50}"/>
            </c:ext>
          </c:extLst>
        </c:ser>
        <c:ser>
          <c:idx val="51"/>
          <c:order val="51"/>
          <c:tx>
            <c:strRef>
              <c:f>'Cross-Country Indexes, Year-ove'!$A$55:$B$55</c:f>
              <c:strCache>
                <c:ptCount val="2"/>
                <c:pt idx="0">
                  <c:v>Bulgaria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Year-ove'!$C$55:$W$55</c:f>
            </c:numRef>
          </c:val>
          <c:smooth val="0"/>
          <c:extLst>
            <c:ext xmlns:c16="http://schemas.microsoft.com/office/drawing/2014/chart" uri="{C3380CC4-5D6E-409C-BE32-E72D297353CC}">
              <c16:uniqueId val="{0000002B-E1E6-476E-9CB3-E74B0890CF50}"/>
            </c:ext>
          </c:extLst>
        </c:ser>
        <c:ser>
          <c:idx val="54"/>
          <c:order val="54"/>
          <c:tx>
            <c:strRef>
              <c:f>'Cross-Country Indexes, Year-ove'!$A$58:$B$58</c:f>
              <c:strCache>
                <c:ptCount val="2"/>
                <c:pt idx="0">
                  <c:v>Croatia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Year-ove'!$C$58:$W$58</c:f>
            </c:numRef>
          </c:val>
          <c:smooth val="0"/>
          <c:extLst>
            <c:ext xmlns:c16="http://schemas.microsoft.com/office/drawing/2014/chart" uri="{C3380CC4-5D6E-409C-BE32-E72D297353CC}">
              <c16:uniqueId val="{0000002C-E1E6-476E-9CB3-E74B0890CF50}"/>
            </c:ext>
          </c:extLst>
        </c:ser>
        <c:ser>
          <c:idx val="55"/>
          <c:order val="55"/>
          <c:tx>
            <c:strRef>
              <c:f>'Cross-Country Indexes, Year-ove'!$A$59:$B$59</c:f>
              <c:strCache>
                <c:ptCount val="2"/>
                <c:pt idx="0">
                  <c:v>Croatia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Year-ove'!$C$59:$W$59</c:f>
            </c:numRef>
          </c:val>
          <c:smooth val="0"/>
          <c:extLst>
            <c:ext xmlns:c16="http://schemas.microsoft.com/office/drawing/2014/chart" uri="{C3380CC4-5D6E-409C-BE32-E72D297353CC}">
              <c16:uniqueId val="{0000002D-E1E6-476E-9CB3-E74B0890CF50}"/>
            </c:ext>
          </c:extLst>
        </c:ser>
        <c:ser>
          <c:idx val="56"/>
          <c:order val="56"/>
          <c:tx>
            <c:strRef>
              <c:f>'Cross-Country Indexes, Year-ove'!$A$60:$B$60</c:f>
              <c:strCache>
                <c:ptCount val="2"/>
                <c:pt idx="0">
                  <c:v>Croatia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Year-ove'!$C$60:$W$60</c:f>
            </c:numRef>
          </c:val>
          <c:smooth val="0"/>
          <c:extLst>
            <c:ext xmlns:c16="http://schemas.microsoft.com/office/drawing/2014/chart" uri="{C3380CC4-5D6E-409C-BE32-E72D297353CC}">
              <c16:uniqueId val="{0000002E-E1E6-476E-9CB3-E74B0890CF50}"/>
            </c:ext>
          </c:extLst>
        </c:ser>
        <c:ser>
          <c:idx val="57"/>
          <c:order val="57"/>
          <c:tx>
            <c:strRef>
              <c:f>'Cross-Country Indexes, Year-ove'!$A$61:$B$61</c:f>
              <c:strCache>
                <c:ptCount val="2"/>
                <c:pt idx="0">
                  <c:v>Croatia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Year-ove'!$C$61:$W$61</c:f>
            </c:numRef>
          </c:val>
          <c:smooth val="0"/>
          <c:extLst>
            <c:ext xmlns:c16="http://schemas.microsoft.com/office/drawing/2014/chart" uri="{C3380CC4-5D6E-409C-BE32-E72D297353CC}">
              <c16:uniqueId val="{0000002F-E1E6-476E-9CB3-E74B0890CF50}"/>
            </c:ext>
          </c:extLst>
        </c:ser>
        <c:ser>
          <c:idx val="58"/>
          <c:order val="58"/>
          <c:tx>
            <c:strRef>
              <c:f>'Cross-Country Indexes, Year-ove'!$A$62:$B$62</c:f>
              <c:strCache>
                <c:ptCount val="2"/>
                <c:pt idx="0">
                  <c:v>Croatia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Year-ove'!$C$62:$W$62</c:f>
            </c:numRef>
          </c:val>
          <c:smooth val="0"/>
          <c:extLst>
            <c:ext xmlns:c16="http://schemas.microsoft.com/office/drawing/2014/chart" uri="{C3380CC4-5D6E-409C-BE32-E72D297353CC}">
              <c16:uniqueId val="{00000030-E1E6-476E-9CB3-E74B0890CF50}"/>
            </c:ext>
          </c:extLst>
        </c:ser>
        <c:ser>
          <c:idx val="59"/>
          <c:order val="59"/>
          <c:tx>
            <c:strRef>
              <c:f>'Cross-Country Indexes, Year-ove'!$A$63:$B$63</c:f>
              <c:strCache>
                <c:ptCount val="2"/>
                <c:pt idx="0">
                  <c:v>Croatia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Year-ove'!$C$63:$W$63</c:f>
            </c:numRef>
          </c:val>
          <c:smooth val="0"/>
          <c:extLst>
            <c:ext xmlns:c16="http://schemas.microsoft.com/office/drawing/2014/chart" uri="{C3380CC4-5D6E-409C-BE32-E72D297353CC}">
              <c16:uniqueId val="{00000031-E1E6-476E-9CB3-E74B0890CF50}"/>
            </c:ext>
          </c:extLst>
        </c:ser>
        <c:ser>
          <c:idx val="60"/>
          <c:order val="60"/>
          <c:tx>
            <c:strRef>
              <c:f>'Cross-Country Indexes, Year-ove'!$A$64:$B$64</c:f>
              <c:strCache>
                <c:ptCount val="2"/>
                <c:pt idx="0">
                  <c:v>Croatia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Year-ove'!$C$64:$W$64</c:f>
            </c:numRef>
          </c:val>
          <c:smooth val="0"/>
          <c:extLst>
            <c:ext xmlns:c16="http://schemas.microsoft.com/office/drawing/2014/chart" uri="{C3380CC4-5D6E-409C-BE32-E72D297353CC}">
              <c16:uniqueId val="{00000032-E1E6-476E-9CB3-E74B0890CF50}"/>
            </c:ext>
          </c:extLst>
        </c:ser>
        <c:ser>
          <c:idx val="61"/>
          <c:order val="61"/>
          <c:tx>
            <c:strRef>
              <c:f>'Cross-Country Indexes, Year-ove'!$A$65:$B$65</c:f>
              <c:strCache>
                <c:ptCount val="2"/>
                <c:pt idx="0">
                  <c:v>Croatia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Year-ove'!$C$65:$W$65</c:f>
            </c:numRef>
          </c:val>
          <c:smooth val="0"/>
          <c:extLst>
            <c:ext xmlns:c16="http://schemas.microsoft.com/office/drawing/2014/chart" uri="{C3380CC4-5D6E-409C-BE32-E72D297353CC}">
              <c16:uniqueId val="{00000033-E1E6-476E-9CB3-E74B0890CF50}"/>
            </c:ext>
          </c:extLst>
        </c:ser>
        <c:ser>
          <c:idx val="62"/>
          <c:order val="62"/>
          <c:tx>
            <c:strRef>
              <c:f>'Cross-Country Indexes, Year-ove'!$A$66:$B$66</c:f>
              <c:strCache>
                <c:ptCount val="2"/>
                <c:pt idx="0">
                  <c:v>Croatia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Year-ove'!$C$66:$W$66</c:f>
            </c:numRef>
          </c:val>
          <c:smooth val="0"/>
          <c:extLst>
            <c:ext xmlns:c16="http://schemas.microsoft.com/office/drawing/2014/chart" uri="{C3380CC4-5D6E-409C-BE32-E72D297353CC}">
              <c16:uniqueId val="{00000034-E1E6-476E-9CB3-E74B0890CF50}"/>
            </c:ext>
          </c:extLst>
        </c:ser>
        <c:ser>
          <c:idx val="63"/>
          <c:order val="63"/>
          <c:tx>
            <c:strRef>
              <c:f>'Cross-Country Indexes, Year-ove'!$A$67:$B$67</c:f>
              <c:strCache>
                <c:ptCount val="2"/>
                <c:pt idx="0">
                  <c:v>Croatia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Year-ove'!$C$67:$W$67</c:f>
            </c:numRef>
          </c:val>
          <c:smooth val="0"/>
          <c:extLst>
            <c:ext xmlns:c16="http://schemas.microsoft.com/office/drawing/2014/chart" uri="{C3380CC4-5D6E-409C-BE32-E72D297353CC}">
              <c16:uniqueId val="{00000035-E1E6-476E-9CB3-E74B0890CF50}"/>
            </c:ext>
          </c:extLst>
        </c:ser>
        <c:ser>
          <c:idx val="64"/>
          <c:order val="64"/>
          <c:tx>
            <c:strRef>
              <c:f>'Cross-Country Indexes, Year-ove'!$A$68:$B$68</c:f>
              <c:strCache>
                <c:ptCount val="2"/>
                <c:pt idx="0">
                  <c:v>Croatia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Year-ove'!$C$68:$W$68</c:f>
            </c:numRef>
          </c:val>
          <c:smooth val="0"/>
          <c:extLst>
            <c:ext xmlns:c16="http://schemas.microsoft.com/office/drawing/2014/chart" uri="{C3380CC4-5D6E-409C-BE32-E72D297353CC}">
              <c16:uniqueId val="{00000036-E1E6-476E-9CB3-E74B0890CF50}"/>
            </c:ext>
          </c:extLst>
        </c:ser>
        <c:ser>
          <c:idx val="67"/>
          <c:order val="67"/>
          <c:tx>
            <c:strRef>
              <c:f>'Cross-Country Indexes, Year-ove'!$A$71:$B$71</c:f>
              <c:strCache>
                <c:ptCount val="2"/>
                <c:pt idx="0">
                  <c:v>Czech Republic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Year-ove'!$C$71:$W$71</c:f>
            </c:numRef>
          </c:val>
          <c:smooth val="0"/>
          <c:extLst>
            <c:ext xmlns:c16="http://schemas.microsoft.com/office/drawing/2014/chart" uri="{C3380CC4-5D6E-409C-BE32-E72D297353CC}">
              <c16:uniqueId val="{00000037-E1E6-476E-9CB3-E74B0890CF50}"/>
            </c:ext>
          </c:extLst>
        </c:ser>
        <c:ser>
          <c:idx val="68"/>
          <c:order val="68"/>
          <c:tx>
            <c:strRef>
              <c:f>'Cross-Country Indexes, Year-ove'!$A$72:$B$72</c:f>
              <c:strCache>
                <c:ptCount val="2"/>
                <c:pt idx="0">
                  <c:v>Czech Republic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Year-ove'!$C$72:$W$72</c:f>
            </c:numRef>
          </c:val>
          <c:smooth val="0"/>
          <c:extLst>
            <c:ext xmlns:c16="http://schemas.microsoft.com/office/drawing/2014/chart" uri="{C3380CC4-5D6E-409C-BE32-E72D297353CC}">
              <c16:uniqueId val="{00000038-E1E6-476E-9CB3-E74B0890CF50}"/>
            </c:ext>
          </c:extLst>
        </c:ser>
        <c:ser>
          <c:idx val="69"/>
          <c:order val="69"/>
          <c:tx>
            <c:strRef>
              <c:f>'Cross-Country Indexes, Year-ove'!$A$73:$B$73</c:f>
              <c:strCache>
                <c:ptCount val="2"/>
                <c:pt idx="0">
                  <c:v>Czech Republic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Year-ove'!$C$73:$W$73</c:f>
            </c:numRef>
          </c:val>
          <c:smooth val="0"/>
          <c:extLst>
            <c:ext xmlns:c16="http://schemas.microsoft.com/office/drawing/2014/chart" uri="{C3380CC4-5D6E-409C-BE32-E72D297353CC}">
              <c16:uniqueId val="{00000039-E1E6-476E-9CB3-E74B0890CF50}"/>
            </c:ext>
          </c:extLst>
        </c:ser>
        <c:ser>
          <c:idx val="70"/>
          <c:order val="70"/>
          <c:tx>
            <c:strRef>
              <c:f>'Cross-Country Indexes, Year-ove'!$A$74:$B$74</c:f>
              <c:strCache>
                <c:ptCount val="2"/>
                <c:pt idx="0">
                  <c:v>Czech Republic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Year-ove'!$C$74:$W$74</c:f>
            </c:numRef>
          </c:val>
          <c:smooth val="0"/>
          <c:extLst>
            <c:ext xmlns:c16="http://schemas.microsoft.com/office/drawing/2014/chart" uri="{C3380CC4-5D6E-409C-BE32-E72D297353CC}">
              <c16:uniqueId val="{0000003A-E1E6-476E-9CB3-E74B0890CF50}"/>
            </c:ext>
          </c:extLst>
        </c:ser>
        <c:ser>
          <c:idx val="71"/>
          <c:order val="71"/>
          <c:tx>
            <c:strRef>
              <c:f>'Cross-Country Indexes, Year-ove'!$A$75:$B$75</c:f>
              <c:strCache>
                <c:ptCount val="2"/>
                <c:pt idx="0">
                  <c:v>Czech Republic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Year-ove'!$C$75:$W$75</c:f>
            </c:numRef>
          </c:val>
          <c:smooth val="0"/>
          <c:extLst>
            <c:ext xmlns:c16="http://schemas.microsoft.com/office/drawing/2014/chart" uri="{C3380CC4-5D6E-409C-BE32-E72D297353CC}">
              <c16:uniqueId val="{0000003B-E1E6-476E-9CB3-E74B0890CF50}"/>
            </c:ext>
          </c:extLst>
        </c:ser>
        <c:ser>
          <c:idx val="72"/>
          <c:order val="72"/>
          <c:tx>
            <c:strRef>
              <c:f>'Cross-Country Indexes, Year-ove'!$A$76:$B$76</c:f>
              <c:strCache>
                <c:ptCount val="2"/>
                <c:pt idx="0">
                  <c:v>Czech Republic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Year-ove'!$C$76:$W$76</c:f>
            </c:numRef>
          </c:val>
          <c:smooth val="0"/>
          <c:extLst>
            <c:ext xmlns:c16="http://schemas.microsoft.com/office/drawing/2014/chart" uri="{C3380CC4-5D6E-409C-BE32-E72D297353CC}">
              <c16:uniqueId val="{0000003C-E1E6-476E-9CB3-E74B0890CF50}"/>
            </c:ext>
          </c:extLst>
        </c:ser>
        <c:ser>
          <c:idx val="73"/>
          <c:order val="73"/>
          <c:tx>
            <c:strRef>
              <c:f>'Cross-Country Indexes, Year-ove'!$A$77:$B$77</c:f>
              <c:strCache>
                <c:ptCount val="2"/>
                <c:pt idx="0">
                  <c:v>Czech Republic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Year-ove'!$C$77:$W$77</c:f>
            </c:numRef>
          </c:val>
          <c:smooth val="0"/>
          <c:extLst>
            <c:ext xmlns:c16="http://schemas.microsoft.com/office/drawing/2014/chart" uri="{C3380CC4-5D6E-409C-BE32-E72D297353CC}">
              <c16:uniqueId val="{0000003D-E1E6-476E-9CB3-E74B0890CF50}"/>
            </c:ext>
          </c:extLst>
        </c:ser>
        <c:ser>
          <c:idx val="74"/>
          <c:order val="74"/>
          <c:tx>
            <c:strRef>
              <c:f>'Cross-Country Indexes, Year-ove'!$A$78:$B$78</c:f>
              <c:strCache>
                <c:ptCount val="2"/>
                <c:pt idx="0">
                  <c:v>Czech Republic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Year-ove'!$C$78:$W$78</c:f>
            </c:numRef>
          </c:val>
          <c:smooth val="0"/>
          <c:extLst>
            <c:ext xmlns:c16="http://schemas.microsoft.com/office/drawing/2014/chart" uri="{C3380CC4-5D6E-409C-BE32-E72D297353CC}">
              <c16:uniqueId val="{0000003E-E1E6-476E-9CB3-E74B0890CF50}"/>
            </c:ext>
          </c:extLst>
        </c:ser>
        <c:ser>
          <c:idx val="75"/>
          <c:order val="75"/>
          <c:tx>
            <c:strRef>
              <c:f>'Cross-Country Indexes, Year-ove'!$A$79:$B$79</c:f>
              <c:strCache>
                <c:ptCount val="2"/>
                <c:pt idx="0">
                  <c:v>Czech Republic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Year-ove'!$C$79:$W$79</c:f>
            </c:numRef>
          </c:val>
          <c:smooth val="0"/>
          <c:extLst>
            <c:ext xmlns:c16="http://schemas.microsoft.com/office/drawing/2014/chart" uri="{C3380CC4-5D6E-409C-BE32-E72D297353CC}">
              <c16:uniqueId val="{0000003F-E1E6-476E-9CB3-E74B0890CF50}"/>
            </c:ext>
          </c:extLst>
        </c:ser>
        <c:ser>
          <c:idx val="76"/>
          <c:order val="76"/>
          <c:tx>
            <c:strRef>
              <c:f>'Cross-Country Indexes, Year-ove'!$A$80:$B$80</c:f>
              <c:strCache>
                <c:ptCount val="2"/>
                <c:pt idx="0">
                  <c:v>Czech Republic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Year-ove'!$C$80:$W$80</c:f>
            </c:numRef>
          </c:val>
          <c:smooth val="0"/>
          <c:extLst>
            <c:ext xmlns:c16="http://schemas.microsoft.com/office/drawing/2014/chart" uri="{C3380CC4-5D6E-409C-BE32-E72D297353CC}">
              <c16:uniqueId val="{00000040-E1E6-476E-9CB3-E74B0890CF50}"/>
            </c:ext>
          </c:extLst>
        </c:ser>
        <c:ser>
          <c:idx val="77"/>
          <c:order val="77"/>
          <c:tx>
            <c:strRef>
              <c:f>'Cross-Country Indexes, Year-ove'!$A$81:$B$81</c:f>
              <c:strCache>
                <c:ptCount val="2"/>
                <c:pt idx="0">
                  <c:v>Czech Republic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Year-ove'!$C$81:$W$81</c:f>
            </c:numRef>
          </c:val>
          <c:smooth val="0"/>
          <c:extLst>
            <c:ext xmlns:c16="http://schemas.microsoft.com/office/drawing/2014/chart" uri="{C3380CC4-5D6E-409C-BE32-E72D297353CC}">
              <c16:uniqueId val="{00000041-E1E6-476E-9CB3-E74B0890CF50}"/>
            </c:ext>
          </c:extLst>
        </c:ser>
        <c:ser>
          <c:idx val="79"/>
          <c:order val="79"/>
          <c:tx>
            <c:strRef>
              <c:f>'Cross-Country Indexes, Year-ove'!$A$83:$B$83</c:f>
              <c:strCache>
                <c:ptCount val="2"/>
                <c:pt idx="0">
                  <c:v>Georgia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Year-ove'!$C$83:$W$83</c:f>
            </c:numRef>
          </c:val>
          <c:smooth val="0"/>
          <c:extLst>
            <c:ext xmlns:c16="http://schemas.microsoft.com/office/drawing/2014/chart" uri="{C3380CC4-5D6E-409C-BE32-E72D297353CC}">
              <c16:uniqueId val="{00000042-E1E6-476E-9CB3-E74B0890CF50}"/>
            </c:ext>
          </c:extLst>
        </c:ser>
        <c:ser>
          <c:idx val="80"/>
          <c:order val="80"/>
          <c:tx>
            <c:strRef>
              <c:f>'Cross-Country Indexes, Year-ove'!$A$84:$B$84</c:f>
              <c:strCache>
                <c:ptCount val="2"/>
                <c:pt idx="0">
                  <c:v>Georgia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Year-ove'!$C$84:$W$84</c:f>
            </c:numRef>
          </c:val>
          <c:smooth val="0"/>
          <c:extLst>
            <c:ext xmlns:c16="http://schemas.microsoft.com/office/drawing/2014/chart" uri="{C3380CC4-5D6E-409C-BE32-E72D297353CC}">
              <c16:uniqueId val="{00000043-E1E6-476E-9CB3-E74B0890CF50}"/>
            </c:ext>
          </c:extLst>
        </c:ser>
        <c:ser>
          <c:idx val="81"/>
          <c:order val="81"/>
          <c:tx>
            <c:strRef>
              <c:f>'Cross-Country Indexes, Year-ove'!$A$85:$B$85</c:f>
              <c:strCache>
                <c:ptCount val="2"/>
                <c:pt idx="0">
                  <c:v>Georgia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Year-ove'!$C$85:$W$85</c:f>
            </c:numRef>
          </c:val>
          <c:smooth val="0"/>
          <c:extLst>
            <c:ext xmlns:c16="http://schemas.microsoft.com/office/drawing/2014/chart" uri="{C3380CC4-5D6E-409C-BE32-E72D297353CC}">
              <c16:uniqueId val="{00000044-E1E6-476E-9CB3-E74B0890CF50}"/>
            </c:ext>
          </c:extLst>
        </c:ser>
        <c:ser>
          <c:idx val="82"/>
          <c:order val="82"/>
          <c:tx>
            <c:strRef>
              <c:f>'Cross-Country Indexes, Year-ove'!$A$86:$B$86</c:f>
              <c:strCache>
                <c:ptCount val="2"/>
                <c:pt idx="0">
                  <c:v>Georgia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Year-ove'!$C$86:$W$86</c:f>
            </c:numRef>
          </c:val>
          <c:smooth val="0"/>
          <c:extLst>
            <c:ext xmlns:c16="http://schemas.microsoft.com/office/drawing/2014/chart" uri="{C3380CC4-5D6E-409C-BE32-E72D297353CC}">
              <c16:uniqueId val="{00000045-E1E6-476E-9CB3-E74B0890CF50}"/>
            </c:ext>
          </c:extLst>
        </c:ser>
        <c:ser>
          <c:idx val="83"/>
          <c:order val="83"/>
          <c:tx>
            <c:strRef>
              <c:f>'Cross-Country Indexes, Year-ove'!$A$87:$B$87</c:f>
              <c:strCache>
                <c:ptCount val="2"/>
                <c:pt idx="0">
                  <c:v>Georgia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Year-ove'!$C$87:$W$87</c:f>
            </c:numRef>
          </c:val>
          <c:smooth val="0"/>
          <c:extLst>
            <c:ext xmlns:c16="http://schemas.microsoft.com/office/drawing/2014/chart" uri="{C3380CC4-5D6E-409C-BE32-E72D297353CC}">
              <c16:uniqueId val="{00000046-E1E6-476E-9CB3-E74B0890CF50}"/>
            </c:ext>
          </c:extLst>
        </c:ser>
        <c:ser>
          <c:idx val="84"/>
          <c:order val="84"/>
          <c:tx>
            <c:strRef>
              <c:f>'Cross-Country Indexes, Year-ove'!$A$88:$B$88</c:f>
              <c:strCache>
                <c:ptCount val="2"/>
                <c:pt idx="0">
                  <c:v>Georgia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Year-ove'!$C$88:$W$88</c:f>
            </c:numRef>
          </c:val>
          <c:smooth val="0"/>
          <c:extLst>
            <c:ext xmlns:c16="http://schemas.microsoft.com/office/drawing/2014/chart" uri="{C3380CC4-5D6E-409C-BE32-E72D297353CC}">
              <c16:uniqueId val="{00000047-E1E6-476E-9CB3-E74B0890CF50}"/>
            </c:ext>
          </c:extLst>
        </c:ser>
        <c:ser>
          <c:idx val="85"/>
          <c:order val="85"/>
          <c:tx>
            <c:strRef>
              <c:f>'Cross-Country Indexes, Year-ove'!$A$89:$B$89</c:f>
              <c:strCache>
                <c:ptCount val="2"/>
                <c:pt idx="0">
                  <c:v>Georgia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Year-ove'!$C$89:$W$89</c:f>
            </c:numRef>
          </c:val>
          <c:smooth val="0"/>
          <c:extLst>
            <c:ext xmlns:c16="http://schemas.microsoft.com/office/drawing/2014/chart" uri="{C3380CC4-5D6E-409C-BE32-E72D297353CC}">
              <c16:uniqueId val="{00000048-E1E6-476E-9CB3-E74B0890CF50}"/>
            </c:ext>
          </c:extLst>
        </c:ser>
        <c:ser>
          <c:idx val="86"/>
          <c:order val="86"/>
          <c:tx>
            <c:strRef>
              <c:f>'Cross-Country Indexes, Year-ove'!$A$90:$B$90</c:f>
              <c:strCache>
                <c:ptCount val="2"/>
                <c:pt idx="0">
                  <c:v>Georgia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Year-ove'!$C$90:$W$90</c:f>
            </c:numRef>
          </c:val>
          <c:smooth val="0"/>
          <c:extLst>
            <c:ext xmlns:c16="http://schemas.microsoft.com/office/drawing/2014/chart" uri="{C3380CC4-5D6E-409C-BE32-E72D297353CC}">
              <c16:uniqueId val="{00000049-E1E6-476E-9CB3-E74B0890CF50}"/>
            </c:ext>
          </c:extLst>
        </c:ser>
        <c:ser>
          <c:idx val="87"/>
          <c:order val="87"/>
          <c:tx>
            <c:strRef>
              <c:f>'Cross-Country Indexes, Year-ove'!$A$91:$B$91</c:f>
              <c:strCache>
                <c:ptCount val="2"/>
                <c:pt idx="0">
                  <c:v>Georgia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Year-ove'!$C$91:$W$91</c:f>
            </c:numRef>
          </c:val>
          <c:smooth val="0"/>
          <c:extLst>
            <c:ext xmlns:c16="http://schemas.microsoft.com/office/drawing/2014/chart" uri="{C3380CC4-5D6E-409C-BE32-E72D297353CC}">
              <c16:uniqueId val="{0000004A-E1E6-476E-9CB3-E74B0890CF50}"/>
            </c:ext>
          </c:extLst>
        </c:ser>
        <c:ser>
          <c:idx val="88"/>
          <c:order val="88"/>
          <c:tx>
            <c:strRef>
              <c:f>'Cross-Country Indexes, Year-ove'!$A$92:$B$92</c:f>
              <c:strCache>
                <c:ptCount val="2"/>
                <c:pt idx="0">
                  <c:v>Georgia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Year-ove'!$C$92:$W$92</c:f>
            </c:numRef>
          </c:val>
          <c:smooth val="0"/>
          <c:extLst>
            <c:ext xmlns:c16="http://schemas.microsoft.com/office/drawing/2014/chart" uri="{C3380CC4-5D6E-409C-BE32-E72D297353CC}">
              <c16:uniqueId val="{0000004B-E1E6-476E-9CB3-E74B0890CF50}"/>
            </c:ext>
          </c:extLst>
        </c:ser>
        <c:ser>
          <c:idx val="89"/>
          <c:order val="89"/>
          <c:tx>
            <c:strRef>
              <c:f>'Cross-Country Indexes, Year-ove'!$A$93:$B$93</c:f>
              <c:strCache>
                <c:ptCount val="2"/>
                <c:pt idx="0">
                  <c:v>Georgia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Year-ove'!$C$93:$W$93</c:f>
            </c:numRef>
          </c:val>
          <c:smooth val="0"/>
          <c:extLst>
            <c:ext xmlns:c16="http://schemas.microsoft.com/office/drawing/2014/chart" uri="{C3380CC4-5D6E-409C-BE32-E72D297353CC}">
              <c16:uniqueId val="{0000004C-E1E6-476E-9CB3-E74B0890CF50}"/>
            </c:ext>
          </c:extLst>
        </c:ser>
        <c:ser>
          <c:idx val="92"/>
          <c:order val="92"/>
          <c:tx>
            <c:strRef>
              <c:f>'Cross-Country Indexes, Year-ove'!$A$96:$B$96</c:f>
              <c:strCache>
                <c:ptCount val="2"/>
                <c:pt idx="0">
                  <c:v>Hungary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Year-ove'!$C$96:$W$96</c:f>
            </c:numRef>
          </c:val>
          <c:smooth val="0"/>
          <c:extLst>
            <c:ext xmlns:c16="http://schemas.microsoft.com/office/drawing/2014/chart" uri="{C3380CC4-5D6E-409C-BE32-E72D297353CC}">
              <c16:uniqueId val="{0000004D-E1E6-476E-9CB3-E74B0890CF50}"/>
            </c:ext>
          </c:extLst>
        </c:ser>
        <c:ser>
          <c:idx val="93"/>
          <c:order val="93"/>
          <c:tx>
            <c:strRef>
              <c:f>'Cross-Country Indexes, Year-ove'!$A$97:$B$97</c:f>
              <c:strCache>
                <c:ptCount val="2"/>
                <c:pt idx="0">
                  <c:v>Hungary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Year-ove'!$C$97:$W$97</c:f>
            </c:numRef>
          </c:val>
          <c:smooth val="0"/>
          <c:extLst>
            <c:ext xmlns:c16="http://schemas.microsoft.com/office/drawing/2014/chart" uri="{C3380CC4-5D6E-409C-BE32-E72D297353CC}">
              <c16:uniqueId val="{0000004E-E1E6-476E-9CB3-E74B0890CF50}"/>
            </c:ext>
          </c:extLst>
        </c:ser>
        <c:ser>
          <c:idx val="94"/>
          <c:order val="94"/>
          <c:tx>
            <c:strRef>
              <c:f>'Cross-Country Indexes, Year-ove'!$A$98:$B$98</c:f>
              <c:strCache>
                <c:ptCount val="2"/>
                <c:pt idx="0">
                  <c:v>Hungary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Year-ove'!$C$98:$W$98</c:f>
            </c:numRef>
          </c:val>
          <c:smooth val="0"/>
          <c:extLst>
            <c:ext xmlns:c16="http://schemas.microsoft.com/office/drawing/2014/chart" uri="{C3380CC4-5D6E-409C-BE32-E72D297353CC}">
              <c16:uniqueId val="{0000004F-E1E6-476E-9CB3-E74B0890CF50}"/>
            </c:ext>
          </c:extLst>
        </c:ser>
        <c:ser>
          <c:idx val="95"/>
          <c:order val="95"/>
          <c:tx>
            <c:strRef>
              <c:f>'Cross-Country Indexes, Year-ove'!$A$99:$B$99</c:f>
              <c:strCache>
                <c:ptCount val="2"/>
                <c:pt idx="0">
                  <c:v>Hungary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Year-ove'!$C$99:$W$99</c:f>
            </c:numRef>
          </c:val>
          <c:smooth val="0"/>
          <c:extLst>
            <c:ext xmlns:c16="http://schemas.microsoft.com/office/drawing/2014/chart" uri="{C3380CC4-5D6E-409C-BE32-E72D297353CC}">
              <c16:uniqueId val="{00000050-E1E6-476E-9CB3-E74B0890CF50}"/>
            </c:ext>
          </c:extLst>
        </c:ser>
        <c:ser>
          <c:idx val="96"/>
          <c:order val="96"/>
          <c:tx>
            <c:strRef>
              <c:f>'Cross-Country Indexes, Year-ove'!$A$100:$B$100</c:f>
              <c:strCache>
                <c:ptCount val="2"/>
                <c:pt idx="0">
                  <c:v>Hungary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Year-ove'!$C$100:$W$100</c:f>
            </c:numRef>
          </c:val>
          <c:smooth val="0"/>
          <c:extLst>
            <c:ext xmlns:c16="http://schemas.microsoft.com/office/drawing/2014/chart" uri="{C3380CC4-5D6E-409C-BE32-E72D297353CC}">
              <c16:uniqueId val="{00000051-E1E6-476E-9CB3-E74B0890CF50}"/>
            </c:ext>
          </c:extLst>
        </c:ser>
        <c:ser>
          <c:idx val="97"/>
          <c:order val="97"/>
          <c:tx>
            <c:strRef>
              <c:f>'Cross-Country Indexes, Year-ove'!$A$101:$B$101</c:f>
              <c:strCache>
                <c:ptCount val="2"/>
                <c:pt idx="0">
                  <c:v>Hungary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Year-ove'!$C$101:$W$101</c:f>
            </c:numRef>
          </c:val>
          <c:smooth val="0"/>
          <c:extLst>
            <c:ext xmlns:c16="http://schemas.microsoft.com/office/drawing/2014/chart" uri="{C3380CC4-5D6E-409C-BE32-E72D297353CC}">
              <c16:uniqueId val="{00000052-E1E6-476E-9CB3-E74B0890CF50}"/>
            </c:ext>
          </c:extLst>
        </c:ser>
        <c:ser>
          <c:idx val="98"/>
          <c:order val="98"/>
          <c:tx>
            <c:strRef>
              <c:f>'Cross-Country Indexes, Year-ove'!$A$102:$B$102</c:f>
              <c:strCache>
                <c:ptCount val="2"/>
                <c:pt idx="0">
                  <c:v>Hungary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Year-ove'!$C$102:$W$102</c:f>
            </c:numRef>
          </c:val>
          <c:smooth val="0"/>
          <c:extLst>
            <c:ext xmlns:c16="http://schemas.microsoft.com/office/drawing/2014/chart" uri="{C3380CC4-5D6E-409C-BE32-E72D297353CC}">
              <c16:uniqueId val="{00000053-E1E6-476E-9CB3-E74B0890CF50}"/>
            </c:ext>
          </c:extLst>
        </c:ser>
        <c:ser>
          <c:idx val="99"/>
          <c:order val="99"/>
          <c:tx>
            <c:strRef>
              <c:f>'Cross-Country Indexes, Year-ove'!$A$103:$B$103</c:f>
              <c:strCache>
                <c:ptCount val="2"/>
                <c:pt idx="0">
                  <c:v>Hungary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Year-ove'!$C$103:$W$103</c:f>
            </c:numRef>
          </c:val>
          <c:smooth val="0"/>
          <c:extLst>
            <c:ext xmlns:c16="http://schemas.microsoft.com/office/drawing/2014/chart" uri="{C3380CC4-5D6E-409C-BE32-E72D297353CC}">
              <c16:uniqueId val="{00000054-E1E6-476E-9CB3-E74B0890CF50}"/>
            </c:ext>
          </c:extLst>
        </c:ser>
        <c:ser>
          <c:idx val="100"/>
          <c:order val="100"/>
          <c:tx>
            <c:strRef>
              <c:f>'Cross-Country Indexes, Year-ove'!$A$104:$B$104</c:f>
              <c:strCache>
                <c:ptCount val="2"/>
                <c:pt idx="0">
                  <c:v>Hungary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Year-ove'!$C$104:$W$104</c:f>
            </c:numRef>
          </c:val>
          <c:smooth val="0"/>
          <c:extLst>
            <c:ext xmlns:c16="http://schemas.microsoft.com/office/drawing/2014/chart" uri="{C3380CC4-5D6E-409C-BE32-E72D297353CC}">
              <c16:uniqueId val="{00000055-E1E6-476E-9CB3-E74B0890CF50}"/>
            </c:ext>
          </c:extLst>
        </c:ser>
        <c:ser>
          <c:idx val="101"/>
          <c:order val="101"/>
          <c:tx>
            <c:strRef>
              <c:f>'Cross-Country Indexes, Year-ove'!$A$105:$B$105</c:f>
              <c:strCache>
                <c:ptCount val="2"/>
                <c:pt idx="0">
                  <c:v>Hungary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Year-ove'!$C$105:$W$105</c:f>
            </c:numRef>
          </c:val>
          <c:smooth val="0"/>
          <c:extLst>
            <c:ext xmlns:c16="http://schemas.microsoft.com/office/drawing/2014/chart" uri="{C3380CC4-5D6E-409C-BE32-E72D297353CC}">
              <c16:uniqueId val="{00000056-E1E6-476E-9CB3-E74B0890CF50}"/>
            </c:ext>
          </c:extLst>
        </c:ser>
        <c:ser>
          <c:idx val="102"/>
          <c:order val="102"/>
          <c:tx>
            <c:strRef>
              <c:f>'Cross-Country Indexes, Year-ove'!$A$106:$B$106</c:f>
              <c:strCache>
                <c:ptCount val="2"/>
                <c:pt idx="0">
                  <c:v>Hungary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Year-ove'!$C$106:$W$106</c:f>
            </c:numRef>
          </c:val>
          <c:smooth val="0"/>
          <c:extLst>
            <c:ext xmlns:c16="http://schemas.microsoft.com/office/drawing/2014/chart" uri="{C3380CC4-5D6E-409C-BE32-E72D297353CC}">
              <c16:uniqueId val="{00000057-E1E6-476E-9CB3-E74B0890CF50}"/>
            </c:ext>
          </c:extLst>
        </c:ser>
        <c:ser>
          <c:idx val="104"/>
          <c:order val="104"/>
          <c:tx>
            <c:strRef>
              <c:f>'Cross-Country Indexes, Year-ove'!$A$108:$B$108</c:f>
              <c:strCache>
                <c:ptCount val="2"/>
                <c:pt idx="0">
                  <c:v>Kosovo, Republic of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Year-ove'!$C$108:$W$108</c:f>
            </c:numRef>
          </c:val>
          <c:smooth val="0"/>
          <c:extLst>
            <c:ext xmlns:c16="http://schemas.microsoft.com/office/drawing/2014/chart" uri="{C3380CC4-5D6E-409C-BE32-E72D297353CC}">
              <c16:uniqueId val="{00000058-E1E6-476E-9CB3-E74B0890CF50}"/>
            </c:ext>
          </c:extLst>
        </c:ser>
        <c:ser>
          <c:idx val="105"/>
          <c:order val="105"/>
          <c:tx>
            <c:strRef>
              <c:f>'Cross-Country Indexes, Year-ove'!$A$109:$B$109</c:f>
              <c:strCache>
                <c:ptCount val="2"/>
                <c:pt idx="0">
                  <c:v>Kosovo, Republic of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Year-ove'!$C$109:$W$109</c:f>
            </c:numRef>
          </c:val>
          <c:smooth val="0"/>
          <c:extLst>
            <c:ext xmlns:c16="http://schemas.microsoft.com/office/drawing/2014/chart" uri="{C3380CC4-5D6E-409C-BE32-E72D297353CC}">
              <c16:uniqueId val="{00000059-E1E6-476E-9CB3-E74B0890CF50}"/>
            </c:ext>
          </c:extLst>
        </c:ser>
        <c:ser>
          <c:idx val="106"/>
          <c:order val="106"/>
          <c:tx>
            <c:strRef>
              <c:f>'Cross-Country Indexes, Year-ove'!$A$110:$B$110</c:f>
              <c:strCache>
                <c:ptCount val="2"/>
                <c:pt idx="0">
                  <c:v>Kosovo, Republic of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Year-ove'!$C$110:$W$110</c:f>
            </c:numRef>
          </c:val>
          <c:smooth val="0"/>
          <c:extLst>
            <c:ext xmlns:c16="http://schemas.microsoft.com/office/drawing/2014/chart" uri="{C3380CC4-5D6E-409C-BE32-E72D297353CC}">
              <c16:uniqueId val="{0000005A-E1E6-476E-9CB3-E74B0890CF50}"/>
            </c:ext>
          </c:extLst>
        </c:ser>
        <c:ser>
          <c:idx val="107"/>
          <c:order val="107"/>
          <c:tx>
            <c:strRef>
              <c:f>'Cross-Country Indexes, Year-ove'!$A$111:$B$111</c:f>
              <c:strCache>
                <c:ptCount val="2"/>
                <c:pt idx="0">
                  <c:v>Kosovo, Republic of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Year-ove'!$C$111:$W$111</c:f>
            </c:numRef>
          </c:val>
          <c:smooth val="0"/>
          <c:extLst>
            <c:ext xmlns:c16="http://schemas.microsoft.com/office/drawing/2014/chart" uri="{C3380CC4-5D6E-409C-BE32-E72D297353CC}">
              <c16:uniqueId val="{0000005B-E1E6-476E-9CB3-E74B0890CF50}"/>
            </c:ext>
          </c:extLst>
        </c:ser>
        <c:ser>
          <c:idx val="108"/>
          <c:order val="108"/>
          <c:tx>
            <c:strRef>
              <c:f>'Cross-Country Indexes, Year-ove'!$A$112:$B$112</c:f>
              <c:strCache>
                <c:ptCount val="2"/>
                <c:pt idx="0">
                  <c:v>Kosovo, Republic of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Year-ove'!$C$112:$W$112</c:f>
            </c:numRef>
          </c:val>
          <c:smooth val="0"/>
          <c:extLst>
            <c:ext xmlns:c16="http://schemas.microsoft.com/office/drawing/2014/chart" uri="{C3380CC4-5D6E-409C-BE32-E72D297353CC}">
              <c16:uniqueId val="{0000005C-E1E6-476E-9CB3-E74B0890CF50}"/>
            </c:ext>
          </c:extLst>
        </c:ser>
        <c:ser>
          <c:idx val="109"/>
          <c:order val="109"/>
          <c:tx>
            <c:strRef>
              <c:f>'Cross-Country Indexes, Year-ove'!$A$113:$B$113</c:f>
              <c:strCache>
                <c:ptCount val="2"/>
                <c:pt idx="0">
                  <c:v>Kosovo, Republic of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Year-ove'!$C$113:$W$113</c:f>
            </c:numRef>
          </c:val>
          <c:smooth val="0"/>
          <c:extLst>
            <c:ext xmlns:c16="http://schemas.microsoft.com/office/drawing/2014/chart" uri="{C3380CC4-5D6E-409C-BE32-E72D297353CC}">
              <c16:uniqueId val="{0000005D-E1E6-476E-9CB3-E74B0890CF50}"/>
            </c:ext>
          </c:extLst>
        </c:ser>
        <c:ser>
          <c:idx val="110"/>
          <c:order val="110"/>
          <c:tx>
            <c:strRef>
              <c:f>'Cross-Country Indexes, Year-ove'!$A$114:$B$114</c:f>
              <c:strCache>
                <c:ptCount val="2"/>
                <c:pt idx="0">
                  <c:v>Kosovo, Republic of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Year-ove'!$C$114:$W$114</c:f>
            </c:numRef>
          </c:val>
          <c:smooth val="0"/>
          <c:extLst>
            <c:ext xmlns:c16="http://schemas.microsoft.com/office/drawing/2014/chart" uri="{C3380CC4-5D6E-409C-BE32-E72D297353CC}">
              <c16:uniqueId val="{0000005E-E1E6-476E-9CB3-E74B0890CF50}"/>
            </c:ext>
          </c:extLst>
        </c:ser>
        <c:ser>
          <c:idx val="111"/>
          <c:order val="111"/>
          <c:tx>
            <c:strRef>
              <c:f>'Cross-Country Indexes, Year-ove'!$A$115:$B$115</c:f>
              <c:strCache>
                <c:ptCount val="2"/>
                <c:pt idx="0">
                  <c:v>Kosovo, Republic of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Year-ove'!$C$115:$W$115</c:f>
            </c:numRef>
          </c:val>
          <c:smooth val="0"/>
          <c:extLst>
            <c:ext xmlns:c16="http://schemas.microsoft.com/office/drawing/2014/chart" uri="{C3380CC4-5D6E-409C-BE32-E72D297353CC}">
              <c16:uniqueId val="{0000005F-E1E6-476E-9CB3-E74B0890CF50}"/>
            </c:ext>
          </c:extLst>
        </c:ser>
        <c:ser>
          <c:idx val="112"/>
          <c:order val="112"/>
          <c:tx>
            <c:strRef>
              <c:f>'Cross-Country Indexes, Year-ove'!$A$116:$B$116</c:f>
              <c:strCache>
                <c:ptCount val="2"/>
                <c:pt idx="0">
                  <c:v>Kosovo, Republic of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Year-ove'!$C$116:$W$116</c:f>
            </c:numRef>
          </c:val>
          <c:smooth val="0"/>
          <c:extLst>
            <c:ext xmlns:c16="http://schemas.microsoft.com/office/drawing/2014/chart" uri="{C3380CC4-5D6E-409C-BE32-E72D297353CC}">
              <c16:uniqueId val="{00000060-E1E6-476E-9CB3-E74B0890CF50}"/>
            </c:ext>
          </c:extLst>
        </c:ser>
        <c:ser>
          <c:idx val="113"/>
          <c:order val="113"/>
          <c:tx>
            <c:strRef>
              <c:f>'Cross-Country Indexes, Year-ove'!$A$117:$B$117</c:f>
              <c:strCache>
                <c:ptCount val="2"/>
                <c:pt idx="0">
                  <c:v>Kosovo, Republic of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Year-ove'!$C$117:$W$117</c:f>
            </c:numRef>
          </c:val>
          <c:smooth val="0"/>
          <c:extLst>
            <c:ext xmlns:c16="http://schemas.microsoft.com/office/drawing/2014/chart" uri="{C3380CC4-5D6E-409C-BE32-E72D297353CC}">
              <c16:uniqueId val="{00000061-E1E6-476E-9CB3-E74B0890CF50}"/>
            </c:ext>
          </c:extLst>
        </c:ser>
        <c:ser>
          <c:idx val="114"/>
          <c:order val="114"/>
          <c:tx>
            <c:strRef>
              <c:f>'Cross-Country Indexes, Year-ove'!$A$118:$B$118</c:f>
              <c:strCache>
                <c:ptCount val="2"/>
                <c:pt idx="0">
                  <c:v>Kosovo, Republic of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Year-ove'!$C$118:$W$118</c:f>
            </c:numRef>
          </c:val>
          <c:smooth val="0"/>
          <c:extLst>
            <c:ext xmlns:c16="http://schemas.microsoft.com/office/drawing/2014/chart" uri="{C3380CC4-5D6E-409C-BE32-E72D297353CC}">
              <c16:uniqueId val="{00000062-E1E6-476E-9CB3-E74B0890CF50}"/>
            </c:ext>
          </c:extLst>
        </c:ser>
        <c:ser>
          <c:idx val="117"/>
          <c:order val="117"/>
          <c:tx>
            <c:strRef>
              <c:f>'Cross-Country Indexes, Year-ove'!$A$121:$B$121</c:f>
              <c:strCache>
                <c:ptCount val="2"/>
                <c:pt idx="0">
                  <c:v>North Macedonia, Republic of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Year-ove'!$C$121:$W$121</c:f>
            </c:numRef>
          </c:val>
          <c:smooth val="0"/>
          <c:extLst>
            <c:ext xmlns:c16="http://schemas.microsoft.com/office/drawing/2014/chart" uri="{C3380CC4-5D6E-409C-BE32-E72D297353CC}">
              <c16:uniqueId val="{00000063-E1E6-476E-9CB3-E74B0890CF50}"/>
            </c:ext>
          </c:extLst>
        </c:ser>
        <c:ser>
          <c:idx val="118"/>
          <c:order val="118"/>
          <c:tx>
            <c:strRef>
              <c:f>'Cross-Country Indexes, Year-ove'!$A$122:$B$122</c:f>
              <c:strCache>
                <c:ptCount val="2"/>
                <c:pt idx="0">
                  <c:v>North Macedonia, Republic of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Year-ove'!$C$122:$W$122</c:f>
            </c:numRef>
          </c:val>
          <c:smooth val="0"/>
          <c:extLst>
            <c:ext xmlns:c16="http://schemas.microsoft.com/office/drawing/2014/chart" uri="{C3380CC4-5D6E-409C-BE32-E72D297353CC}">
              <c16:uniqueId val="{00000064-E1E6-476E-9CB3-E74B0890CF50}"/>
            </c:ext>
          </c:extLst>
        </c:ser>
        <c:ser>
          <c:idx val="119"/>
          <c:order val="119"/>
          <c:tx>
            <c:strRef>
              <c:f>'Cross-Country Indexes, Year-ove'!$A$123:$B$123</c:f>
              <c:strCache>
                <c:ptCount val="2"/>
                <c:pt idx="0">
                  <c:v>North Macedonia, Republic of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Year-ove'!$C$123:$W$123</c:f>
            </c:numRef>
          </c:val>
          <c:smooth val="0"/>
          <c:extLst>
            <c:ext xmlns:c16="http://schemas.microsoft.com/office/drawing/2014/chart" uri="{C3380CC4-5D6E-409C-BE32-E72D297353CC}">
              <c16:uniqueId val="{00000065-E1E6-476E-9CB3-E74B0890CF50}"/>
            </c:ext>
          </c:extLst>
        </c:ser>
        <c:ser>
          <c:idx val="120"/>
          <c:order val="120"/>
          <c:tx>
            <c:strRef>
              <c:f>'Cross-Country Indexes, Year-ove'!$A$124:$B$124</c:f>
              <c:strCache>
                <c:ptCount val="2"/>
                <c:pt idx="0">
                  <c:v>North Macedonia, Republic of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Year-ove'!$C$124:$W$124</c:f>
            </c:numRef>
          </c:val>
          <c:smooth val="0"/>
          <c:extLst>
            <c:ext xmlns:c16="http://schemas.microsoft.com/office/drawing/2014/chart" uri="{C3380CC4-5D6E-409C-BE32-E72D297353CC}">
              <c16:uniqueId val="{00000066-E1E6-476E-9CB3-E74B0890CF50}"/>
            </c:ext>
          </c:extLst>
        </c:ser>
        <c:ser>
          <c:idx val="121"/>
          <c:order val="121"/>
          <c:tx>
            <c:strRef>
              <c:f>'Cross-Country Indexes, Year-ove'!$A$125:$B$125</c:f>
              <c:strCache>
                <c:ptCount val="2"/>
                <c:pt idx="0">
                  <c:v>North Macedonia, Republic of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Year-ove'!$C$125:$W$125</c:f>
            </c:numRef>
          </c:val>
          <c:smooth val="0"/>
          <c:extLst>
            <c:ext xmlns:c16="http://schemas.microsoft.com/office/drawing/2014/chart" uri="{C3380CC4-5D6E-409C-BE32-E72D297353CC}">
              <c16:uniqueId val="{00000067-E1E6-476E-9CB3-E74B0890CF50}"/>
            </c:ext>
          </c:extLst>
        </c:ser>
        <c:ser>
          <c:idx val="122"/>
          <c:order val="122"/>
          <c:tx>
            <c:strRef>
              <c:f>'Cross-Country Indexes, Year-ove'!$A$126:$B$126</c:f>
              <c:strCache>
                <c:ptCount val="2"/>
                <c:pt idx="0">
                  <c:v>North Macedonia, Republic of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Year-ove'!$C$126:$W$126</c:f>
            </c:numRef>
          </c:val>
          <c:smooth val="0"/>
          <c:extLst>
            <c:ext xmlns:c16="http://schemas.microsoft.com/office/drawing/2014/chart" uri="{C3380CC4-5D6E-409C-BE32-E72D297353CC}">
              <c16:uniqueId val="{00000068-E1E6-476E-9CB3-E74B0890CF50}"/>
            </c:ext>
          </c:extLst>
        </c:ser>
        <c:ser>
          <c:idx val="123"/>
          <c:order val="123"/>
          <c:tx>
            <c:strRef>
              <c:f>'Cross-Country Indexes, Year-ove'!$A$127:$B$127</c:f>
              <c:strCache>
                <c:ptCount val="2"/>
                <c:pt idx="0">
                  <c:v>North Macedonia, Republic of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Year-ove'!$C$127:$W$127</c:f>
            </c:numRef>
          </c:val>
          <c:smooth val="0"/>
          <c:extLst>
            <c:ext xmlns:c16="http://schemas.microsoft.com/office/drawing/2014/chart" uri="{C3380CC4-5D6E-409C-BE32-E72D297353CC}">
              <c16:uniqueId val="{00000069-E1E6-476E-9CB3-E74B0890CF50}"/>
            </c:ext>
          </c:extLst>
        </c:ser>
        <c:ser>
          <c:idx val="124"/>
          <c:order val="124"/>
          <c:tx>
            <c:strRef>
              <c:f>'Cross-Country Indexes, Year-ove'!$A$128:$B$128</c:f>
              <c:strCache>
                <c:ptCount val="2"/>
                <c:pt idx="0">
                  <c:v>North Macedonia, Republic of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Year-ove'!$C$128:$W$128</c:f>
            </c:numRef>
          </c:val>
          <c:smooth val="0"/>
          <c:extLst>
            <c:ext xmlns:c16="http://schemas.microsoft.com/office/drawing/2014/chart" uri="{C3380CC4-5D6E-409C-BE32-E72D297353CC}">
              <c16:uniqueId val="{0000006A-E1E6-476E-9CB3-E74B0890CF50}"/>
            </c:ext>
          </c:extLst>
        </c:ser>
        <c:ser>
          <c:idx val="125"/>
          <c:order val="125"/>
          <c:tx>
            <c:strRef>
              <c:f>'Cross-Country Indexes, Year-ove'!$A$129:$B$129</c:f>
              <c:strCache>
                <c:ptCount val="2"/>
                <c:pt idx="0">
                  <c:v>North Macedonia, Republic of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Year-ove'!$C$129:$W$129</c:f>
            </c:numRef>
          </c:val>
          <c:smooth val="0"/>
          <c:extLst>
            <c:ext xmlns:c16="http://schemas.microsoft.com/office/drawing/2014/chart" uri="{C3380CC4-5D6E-409C-BE32-E72D297353CC}">
              <c16:uniqueId val="{0000006B-E1E6-476E-9CB3-E74B0890CF50}"/>
            </c:ext>
          </c:extLst>
        </c:ser>
        <c:ser>
          <c:idx val="126"/>
          <c:order val="126"/>
          <c:tx>
            <c:strRef>
              <c:f>'Cross-Country Indexes, Year-ove'!$A$130:$B$130</c:f>
              <c:strCache>
                <c:ptCount val="2"/>
                <c:pt idx="0">
                  <c:v>North Macedonia, Republic of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Year-ove'!$C$130:$W$130</c:f>
            </c:numRef>
          </c:val>
          <c:smooth val="0"/>
          <c:extLst>
            <c:ext xmlns:c16="http://schemas.microsoft.com/office/drawing/2014/chart" uri="{C3380CC4-5D6E-409C-BE32-E72D297353CC}">
              <c16:uniqueId val="{0000006C-E1E6-476E-9CB3-E74B0890CF50}"/>
            </c:ext>
          </c:extLst>
        </c:ser>
        <c:ser>
          <c:idx val="127"/>
          <c:order val="127"/>
          <c:tx>
            <c:strRef>
              <c:f>'Cross-Country Indexes, Year-ove'!$A$131:$B$131</c:f>
              <c:strCache>
                <c:ptCount val="2"/>
                <c:pt idx="0">
                  <c:v>North Macedonia, Republic of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Year-ove'!$C$131:$W$131</c:f>
            </c:numRef>
          </c:val>
          <c:smooth val="0"/>
          <c:extLst>
            <c:ext xmlns:c16="http://schemas.microsoft.com/office/drawing/2014/chart" uri="{C3380CC4-5D6E-409C-BE32-E72D297353CC}">
              <c16:uniqueId val="{0000006D-E1E6-476E-9CB3-E74B0890CF50}"/>
            </c:ext>
          </c:extLst>
        </c:ser>
        <c:ser>
          <c:idx val="130"/>
          <c:order val="130"/>
          <c:tx>
            <c:strRef>
              <c:f>'Cross-Country Indexes, Year-ove'!$A$134:$B$134</c:f>
              <c:strCache>
                <c:ptCount val="2"/>
                <c:pt idx="0">
                  <c:v>Moldova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Year-ove'!$C$134:$W$134</c:f>
            </c:numRef>
          </c:val>
          <c:smooth val="0"/>
          <c:extLst>
            <c:ext xmlns:c16="http://schemas.microsoft.com/office/drawing/2014/chart" uri="{C3380CC4-5D6E-409C-BE32-E72D297353CC}">
              <c16:uniqueId val="{0000006E-E1E6-476E-9CB3-E74B0890CF50}"/>
            </c:ext>
          </c:extLst>
        </c:ser>
        <c:ser>
          <c:idx val="131"/>
          <c:order val="131"/>
          <c:tx>
            <c:strRef>
              <c:f>'Cross-Country Indexes, Year-ove'!$A$135:$B$135</c:f>
              <c:strCache>
                <c:ptCount val="2"/>
                <c:pt idx="0">
                  <c:v>Moldova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Year-ove'!$C$135:$W$135</c:f>
            </c:numRef>
          </c:val>
          <c:smooth val="0"/>
          <c:extLst>
            <c:ext xmlns:c16="http://schemas.microsoft.com/office/drawing/2014/chart" uri="{C3380CC4-5D6E-409C-BE32-E72D297353CC}">
              <c16:uniqueId val="{0000006F-E1E6-476E-9CB3-E74B0890CF50}"/>
            </c:ext>
          </c:extLst>
        </c:ser>
        <c:ser>
          <c:idx val="132"/>
          <c:order val="132"/>
          <c:tx>
            <c:strRef>
              <c:f>'Cross-Country Indexes, Year-ove'!$A$136:$B$136</c:f>
              <c:strCache>
                <c:ptCount val="2"/>
                <c:pt idx="0">
                  <c:v>Moldova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Year-ove'!$C$136:$W$136</c:f>
            </c:numRef>
          </c:val>
          <c:smooth val="0"/>
          <c:extLst>
            <c:ext xmlns:c16="http://schemas.microsoft.com/office/drawing/2014/chart" uri="{C3380CC4-5D6E-409C-BE32-E72D297353CC}">
              <c16:uniqueId val="{00000070-E1E6-476E-9CB3-E74B0890CF50}"/>
            </c:ext>
          </c:extLst>
        </c:ser>
        <c:ser>
          <c:idx val="133"/>
          <c:order val="133"/>
          <c:tx>
            <c:strRef>
              <c:f>'Cross-Country Indexes, Year-ove'!$A$137:$B$137</c:f>
              <c:strCache>
                <c:ptCount val="2"/>
                <c:pt idx="0">
                  <c:v>Moldova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Year-ove'!$C$137:$W$137</c:f>
            </c:numRef>
          </c:val>
          <c:smooth val="0"/>
          <c:extLst>
            <c:ext xmlns:c16="http://schemas.microsoft.com/office/drawing/2014/chart" uri="{C3380CC4-5D6E-409C-BE32-E72D297353CC}">
              <c16:uniqueId val="{00000071-E1E6-476E-9CB3-E74B0890CF50}"/>
            </c:ext>
          </c:extLst>
        </c:ser>
        <c:ser>
          <c:idx val="134"/>
          <c:order val="134"/>
          <c:tx>
            <c:strRef>
              <c:f>'Cross-Country Indexes, Year-ove'!$A$138:$B$138</c:f>
              <c:strCache>
                <c:ptCount val="2"/>
                <c:pt idx="0">
                  <c:v>Moldova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Year-ove'!$C$138:$W$138</c:f>
            </c:numRef>
          </c:val>
          <c:smooth val="0"/>
          <c:extLst>
            <c:ext xmlns:c16="http://schemas.microsoft.com/office/drawing/2014/chart" uri="{C3380CC4-5D6E-409C-BE32-E72D297353CC}">
              <c16:uniqueId val="{00000072-E1E6-476E-9CB3-E74B0890CF50}"/>
            </c:ext>
          </c:extLst>
        </c:ser>
        <c:ser>
          <c:idx val="135"/>
          <c:order val="135"/>
          <c:tx>
            <c:strRef>
              <c:f>'Cross-Country Indexes, Year-ove'!$A$139:$B$139</c:f>
              <c:strCache>
                <c:ptCount val="2"/>
                <c:pt idx="0">
                  <c:v>Moldova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Year-ove'!$C$139:$W$139</c:f>
            </c:numRef>
          </c:val>
          <c:smooth val="0"/>
          <c:extLst>
            <c:ext xmlns:c16="http://schemas.microsoft.com/office/drawing/2014/chart" uri="{C3380CC4-5D6E-409C-BE32-E72D297353CC}">
              <c16:uniqueId val="{00000073-E1E6-476E-9CB3-E74B0890CF50}"/>
            </c:ext>
          </c:extLst>
        </c:ser>
        <c:ser>
          <c:idx val="136"/>
          <c:order val="136"/>
          <c:tx>
            <c:strRef>
              <c:f>'Cross-Country Indexes, Year-ove'!$A$140:$B$140</c:f>
              <c:strCache>
                <c:ptCount val="2"/>
                <c:pt idx="0">
                  <c:v>Moldova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Year-ove'!$C$140:$W$140</c:f>
            </c:numRef>
          </c:val>
          <c:smooth val="0"/>
          <c:extLst>
            <c:ext xmlns:c16="http://schemas.microsoft.com/office/drawing/2014/chart" uri="{C3380CC4-5D6E-409C-BE32-E72D297353CC}">
              <c16:uniqueId val="{00000074-E1E6-476E-9CB3-E74B0890CF50}"/>
            </c:ext>
          </c:extLst>
        </c:ser>
        <c:ser>
          <c:idx val="137"/>
          <c:order val="137"/>
          <c:tx>
            <c:strRef>
              <c:f>'Cross-Country Indexes, Year-ove'!$A$141:$B$141</c:f>
              <c:strCache>
                <c:ptCount val="2"/>
                <c:pt idx="0">
                  <c:v>Moldova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Year-ove'!$C$141:$W$141</c:f>
            </c:numRef>
          </c:val>
          <c:smooth val="0"/>
          <c:extLst>
            <c:ext xmlns:c16="http://schemas.microsoft.com/office/drawing/2014/chart" uri="{C3380CC4-5D6E-409C-BE32-E72D297353CC}">
              <c16:uniqueId val="{00000075-E1E6-476E-9CB3-E74B0890CF50}"/>
            </c:ext>
          </c:extLst>
        </c:ser>
        <c:ser>
          <c:idx val="138"/>
          <c:order val="138"/>
          <c:tx>
            <c:strRef>
              <c:f>'Cross-Country Indexes, Year-ove'!$A$142:$B$142</c:f>
              <c:strCache>
                <c:ptCount val="2"/>
                <c:pt idx="0">
                  <c:v>Moldova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Year-ove'!$C$142:$W$142</c:f>
            </c:numRef>
          </c:val>
          <c:smooth val="0"/>
          <c:extLst>
            <c:ext xmlns:c16="http://schemas.microsoft.com/office/drawing/2014/chart" uri="{C3380CC4-5D6E-409C-BE32-E72D297353CC}">
              <c16:uniqueId val="{00000076-E1E6-476E-9CB3-E74B0890CF50}"/>
            </c:ext>
          </c:extLst>
        </c:ser>
        <c:ser>
          <c:idx val="139"/>
          <c:order val="139"/>
          <c:tx>
            <c:strRef>
              <c:f>'Cross-Country Indexes, Year-ove'!$A$143:$B$143</c:f>
              <c:strCache>
                <c:ptCount val="2"/>
                <c:pt idx="0">
                  <c:v>Moldova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Year-ove'!$C$143:$W$143</c:f>
            </c:numRef>
          </c:val>
          <c:smooth val="0"/>
          <c:extLst>
            <c:ext xmlns:c16="http://schemas.microsoft.com/office/drawing/2014/chart" uri="{C3380CC4-5D6E-409C-BE32-E72D297353CC}">
              <c16:uniqueId val="{00000077-E1E6-476E-9CB3-E74B0890CF50}"/>
            </c:ext>
          </c:extLst>
        </c:ser>
        <c:ser>
          <c:idx val="140"/>
          <c:order val="140"/>
          <c:tx>
            <c:strRef>
              <c:f>'Cross-Country Indexes, Year-ove'!$A$144:$B$144</c:f>
              <c:strCache>
                <c:ptCount val="2"/>
                <c:pt idx="0">
                  <c:v>Moldova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Year-ove'!$C$144:$W$144</c:f>
            </c:numRef>
          </c:val>
          <c:smooth val="0"/>
          <c:extLst>
            <c:ext xmlns:c16="http://schemas.microsoft.com/office/drawing/2014/chart" uri="{C3380CC4-5D6E-409C-BE32-E72D297353CC}">
              <c16:uniqueId val="{00000078-E1E6-476E-9CB3-E74B0890CF50}"/>
            </c:ext>
          </c:extLst>
        </c:ser>
        <c:ser>
          <c:idx val="141"/>
          <c:order val="141"/>
          <c:tx>
            <c:strRef>
              <c:f>'Cross-Country Indexes, Year-ove'!$A$145:$B$145</c:f>
              <c:strCache>
                <c:ptCount val="2"/>
                <c:pt idx="0">
                  <c:v>Montenegro</c:v>
                </c:pt>
                <c:pt idx="1">
                  <c:v>Consumer Price Index, All items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  <c:extLst xmlns:c15="http://schemas.microsoft.com/office/drawing/2012/chart"/>
            </c:strRef>
          </c:cat>
          <c:val>
            <c:numRef>
              <c:f>'Cross-Country Indexes, Year-ove'!$C$145:$W$145</c:f>
              <c:numCache>
                <c:formatCode>General</c:formatCode>
                <c:ptCount val="21"/>
                <c:pt idx="4" formatCode="#,##0.00">
                  <c:v>3.6876458031544468</c:v>
                </c:pt>
                <c:pt idx="5" formatCode="#,##0.00">
                  <c:v>5.0554256979096408</c:v>
                </c:pt>
                <c:pt idx="6" formatCode="#,##0.00">
                  <c:v>0.33494402804627621</c:v>
                </c:pt>
                <c:pt idx="7" formatCode="#,##0.00">
                  <c:v>-0.33587947949814878</c:v>
                </c:pt>
                <c:pt idx="8" formatCode="#,##0.00">
                  <c:v>1.4193684898825121</c:v>
                </c:pt>
                <c:pt idx="9" formatCode="#,##0.00">
                  <c:v>1.014039212598159</c:v>
                </c:pt>
                <c:pt idx="10" formatCode="#,##0.00">
                  <c:v>1.9173506411914656</c:v>
                </c:pt>
                <c:pt idx="11" formatCode="#,##0.00">
                  <c:v>1.6300167745531331</c:v>
                </c:pt>
                <c:pt idx="12" formatCode="#,##0.00">
                  <c:v>1.0388954739992506</c:v>
                </c:pt>
                <c:pt idx="13" formatCode="#,##0.00">
                  <c:v>-0.90060233818881918</c:v>
                </c:pt>
                <c:pt idx="14" formatCode="#,##0.00">
                  <c:v>4.6210252209749001</c:v>
                </c:pt>
                <c:pt idx="15" formatCode="#,##0.00">
                  <c:v>13.522961087535846</c:v>
                </c:pt>
                <c:pt idx="16" formatCode="#,##0.00">
                  <c:v>17.221997492813852</c:v>
                </c:pt>
                <c:pt idx="17" formatCode="#,##0.00">
                  <c:v>16.232865570806371</c:v>
                </c:pt>
                <c:pt idx="18" formatCode="#,##0.00">
                  <c:v>15.134534153415055</c:v>
                </c:pt>
                <c:pt idx="19" formatCode="#,##0.00">
                  <c:v>10.524269213876849</c:v>
                </c:pt>
              </c:numCache>
              <c:extLst xmlns:c15="http://schemas.microsoft.com/office/drawing/2012/chart"/>
            </c:numRef>
          </c:val>
          <c:smooth val="0"/>
          <c:extLst>
            <c:ext xmlns:c16="http://schemas.microsoft.com/office/drawing/2014/chart" uri="{C3380CC4-5D6E-409C-BE32-E72D297353CC}">
              <c16:uniqueId val="{00000079-E1E6-476E-9CB3-E74B0890CF50}"/>
            </c:ext>
          </c:extLst>
        </c:ser>
        <c:ser>
          <c:idx val="142"/>
          <c:order val="142"/>
          <c:tx>
            <c:strRef>
              <c:f>'Cross-Country Indexes, Year-ove'!$A$146:$B$146</c:f>
              <c:strCache>
                <c:ptCount val="2"/>
                <c:pt idx="0">
                  <c:v>Montenegro</c:v>
                </c:pt>
                <c:pt idx="1">
                  <c:v>Food and non-alcoholic beverages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  <c:extLst xmlns:c15="http://schemas.microsoft.com/office/drawing/2012/chart"/>
            </c:strRef>
          </c:cat>
          <c:val>
            <c:numRef>
              <c:f>'Cross-Country Indexes, Year-ove'!$C$146:$W$146</c:f>
              <c:numCache>
                <c:formatCode>General</c:formatCode>
                <c:ptCount val="21"/>
                <c:pt idx="4" formatCode="#,##0.00">
                  <c:v>3.1554021863144683</c:v>
                </c:pt>
                <c:pt idx="5" formatCode="#,##0.00">
                  <c:v>6.9304149353201812</c:v>
                </c:pt>
                <c:pt idx="6" formatCode="#,##0.00">
                  <c:v>-0.60698597476293936</c:v>
                </c:pt>
                <c:pt idx="7" formatCode="#,##0.00">
                  <c:v>0.75083161538845011</c:v>
                </c:pt>
                <c:pt idx="8" formatCode="#,##0.00">
                  <c:v>2.4046438951668145</c:v>
                </c:pt>
                <c:pt idx="9" formatCode="#,##0.00">
                  <c:v>0.53350877748572101</c:v>
                </c:pt>
                <c:pt idx="10" formatCode="#,##0.00">
                  <c:v>-5.7522562079973458E-2</c:v>
                </c:pt>
                <c:pt idx="11" formatCode="#,##0.00">
                  <c:v>1.5097650649613281</c:v>
                </c:pt>
                <c:pt idx="12" formatCode="#,##0.00">
                  <c:v>3.2067414743524578</c:v>
                </c:pt>
                <c:pt idx="13" formatCode="#,##0.00">
                  <c:v>0.95763446882973757</c:v>
                </c:pt>
                <c:pt idx="14" formatCode="#,##0.00">
                  <c:v>7.1562836956151541</c:v>
                </c:pt>
                <c:pt idx="15" formatCode="#,##0.00">
                  <c:v>22.513239187986677</c:v>
                </c:pt>
                <c:pt idx="16" formatCode="#,##0.00">
                  <c:v>28.918413548513776</c:v>
                </c:pt>
                <c:pt idx="17" formatCode="#,##0.00">
                  <c:v>25.720981240939473</c:v>
                </c:pt>
                <c:pt idx="18" formatCode="#,##0.00">
                  <c:v>23.843450442767722</c:v>
                </c:pt>
                <c:pt idx="19" formatCode="#,##0.00">
                  <c:v>14.457227095050246</c:v>
                </c:pt>
              </c:numCache>
              <c:extLst xmlns:c15="http://schemas.microsoft.com/office/drawing/2012/chart"/>
            </c:numRef>
          </c:val>
          <c:smooth val="0"/>
          <c:extLst>
            <c:ext xmlns:c16="http://schemas.microsoft.com/office/drawing/2014/chart" uri="{C3380CC4-5D6E-409C-BE32-E72D297353CC}">
              <c16:uniqueId val="{0000007A-E1E6-476E-9CB3-E74B0890CF50}"/>
            </c:ext>
          </c:extLst>
        </c:ser>
        <c:ser>
          <c:idx val="143"/>
          <c:order val="143"/>
          <c:tx>
            <c:strRef>
              <c:f>'Cross-Country Indexes, Year-ove'!$A$147:$B$147</c:f>
              <c:strCache>
                <c:ptCount val="2"/>
                <c:pt idx="0">
                  <c:v>Montenegro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Year-ove'!$C$147:$W$147</c:f>
            </c:numRef>
          </c:val>
          <c:smooth val="0"/>
          <c:extLst>
            <c:ext xmlns:c16="http://schemas.microsoft.com/office/drawing/2014/chart" uri="{C3380CC4-5D6E-409C-BE32-E72D297353CC}">
              <c16:uniqueId val="{0000007B-E1E6-476E-9CB3-E74B0890CF50}"/>
            </c:ext>
          </c:extLst>
        </c:ser>
        <c:ser>
          <c:idx val="144"/>
          <c:order val="144"/>
          <c:tx>
            <c:strRef>
              <c:f>'Cross-Country Indexes, Year-ove'!$A$148:$B$148</c:f>
              <c:strCache>
                <c:ptCount val="2"/>
                <c:pt idx="0">
                  <c:v>Montenegro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Year-ove'!$C$148:$W$148</c:f>
            </c:numRef>
          </c:val>
          <c:smooth val="0"/>
          <c:extLst>
            <c:ext xmlns:c16="http://schemas.microsoft.com/office/drawing/2014/chart" uri="{C3380CC4-5D6E-409C-BE32-E72D297353CC}">
              <c16:uniqueId val="{0000007C-E1E6-476E-9CB3-E74B0890CF50}"/>
            </c:ext>
          </c:extLst>
        </c:ser>
        <c:ser>
          <c:idx val="145"/>
          <c:order val="145"/>
          <c:tx>
            <c:strRef>
              <c:f>'Cross-Country Indexes, Year-ove'!$A$149:$B$149</c:f>
              <c:strCache>
                <c:ptCount val="2"/>
                <c:pt idx="0">
                  <c:v>Montenegro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Year-ove'!$C$149:$W$149</c:f>
            </c:numRef>
          </c:val>
          <c:smooth val="0"/>
          <c:extLst>
            <c:ext xmlns:c16="http://schemas.microsoft.com/office/drawing/2014/chart" uri="{C3380CC4-5D6E-409C-BE32-E72D297353CC}">
              <c16:uniqueId val="{0000007D-E1E6-476E-9CB3-E74B0890CF50}"/>
            </c:ext>
          </c:extLst>
        </c:ser>
        <c:ser>
          <c:idx val="146"/>
          <c:order val="146"/>
          <c:tx>
            <c:strRef>
              <c:f>'Cross-Country Indexes, Year-ove'!$A$150:$B$150</c:f>
              <c:strCache>
                <c:ptCount val="2"/>
                <c:pt idx="0">
                  <c:v>Montenegro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Year-ove'!$C$150:$W$150</c:f>
            </c:numRef>
          </c:val>
          <c:smooth val="0"/>
          <c:extLst>
            <c:ext xmlns:c16="http://schemas.microsoft.com/office/drawing/2014/chart" uri="{C3380CC4-5D6E-409C-BE32-E72D297353CC}">
              <c16:uniqueId val="{0000007E-E1E6-476E-9CB3-E74B0890CF50}"/>
            </c:ext>
          </c:extLst>
        </c:ser>
        <c:ser>
          <c:idx val="147"/>
          <c:order val="147"/>
          <c:tx>
            <c:strRef>
              <c:f>'Cross-Country Indexes, Year-ove'!$A$151:$B$151</c:f>
              <c:strCache>
                <c:ptCount val="2"/>
                <c:pt idx="0">
                  <c:v>Montenegro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Year-ove'!$C$151:$W$151</c:f>
            </c:numRef>
          </c:val>
          <c:smooth val="0"/>
          <c:extLst>
            <c:ext xmlns:c16="http://schemas.microsoft.com/office/drawing/2014/chart" uri="{C3380CC4-5D6E-409C-BE32-E72D297353CC}">
              <c16:uniqueId val="{0000007F-E1E6-476E-9CB3-E74B0890CF50}"/>
            </c:ext>
          </c:extLst>
        </c:ser>
        <c:ser>
          <c:idx val="148"/>
          <c:order val="148"/>
          <c:tx>
            <c:strRef>
              <c:f>'Cross-Country Indexes, Year-ove'!$A$152:$B$152</c:f>
              <c:strCache>
                <c:ptCount val="2"/>
                <c:pt idx="0">
                  <c:v>Montenegro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Year-ove'!$C$152:$W$152</c:f>
            </c:numRef>
          </c:val>
          <c:smooth val="0"/>
          <c:extLst>
            <c:ext xmlns:c16="http://schemas.microsoft.com/office/drawing/2014/chart" uri="{C3380CC4-5D6E-409C-BE32-E72D297353CC}">
              <c16:uniqueId val="{00000080-E1E6-476E-9CB3-E74B0890CF50}"/>
            </c:ext>
          </c:extLst>
        </c:ser>
        <c:ser>
          <c:idx val="149"/>
          <c:order val="149"/>
          <c:tx>
            <c:strRef>
              <c:f>'Cross-Country Indexes, Year-ove'!$A$153:$B$153</c:f>
              <c:strCache>
                <c:ptCount val="2"/>
                <c:pt idx="0">
                  <c:v>Montenegro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Year-ove'!$C$153:$W$153</c:f>
            </c:numRef>
          </c:val>
          <c:smooth val="0"/>
          <c:extLst>
            <c:ext xmlns:c16="http://schemas.microsoft.com/office/drawing/2014/chart" uri="{C3380CC4-5D6E-409C-BE32-E72D297353CC}">
              <c16:uniqueId val="{00000081-E1E6-476E-9CB3-E74B0890CF50}"/>
            </c:ext>
          </c:extLst>
        </c:ser>
        <c:ser>
          <c:idx val="150"/>
          <c:order val="150"/>
          <c:tx>
            <c:strRef>
              <c:f>'Cross-Country Indexes, Year-ove'!$A$154:$B$154</c:f>
              <c:strCache>
                <c:ptCount val="2"/>
                <c:pt idx="0">
                  <c:v>Montenegro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Year-ove'!$C$154:$W$154</c:f>
            </c:numRef>
          </c:val>
          <c:smooth val="0"/>
          <c:extLst>
            <c:ext xmlns:c16="http://schemas.microsoft.com/office/drawing/2014/chart" uri="{C3380CC4-5D6E-409C-BE32-E72D297353CC}">
              <c16:uniqueId val="{00000082-E1E6-476E-9CB3-E74B0890CF50}"/>
            </c:ext>
          </c:extLst>
        </c:ser>
        <c:ser>
          <c:idx val="151"/>
          <c:order val="151"/>
          <c:tx>
            <c:strRef>
              <c:f>'Cross-Country Indexes, Year-ove'!$A$155:$B$155</c:f>
              <c:strCache>
                <c:ptCount val="2"/>
                <c:pt idx="0">
                  <c:v>Montenegro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Year-ove'!$C$155:$W$155</c:f>
            </c:numRef>
          </c:val>
          <c:smooth val="0"/>
          <c:extLst>
            <c:ext xmlns:c16="http://schemas.microsoft.com/office/drawing/2014/chart" uri="{C3380CC4-5D6E-409C-BE32-E72D297353CC}">
              <c16:uniqueId val="{00000083-E1E6-476E-9CB3-E74B0890CF50}"/>
            </c:ext>
          </c:extLst>
        </c:ser>
        <c:ser>
          <c:idx val="152"/>
          <c:order val="152"/>
          <c:tx>
            <c:strRef>
              <c:f>'Cross-Country Indexes, Year-ove'!$A$156:$B$156</c:f>
              <c:strCache>
                <c:ptCount val="2"/>
                <c:pt idx="0">
                  <c:v>Montenegro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Year-ove'!$C$156:$W$156</c:f>
            </c:numRef>
          </c:val>
          <c:smooth val="0"/>
          <c:extLst>
            <c:ext xmlns:c16="http://schemas.microsoft.com/office/drawing/2014/chart" uri="{C3380CC4-5D6E-409C-BE32-E72D297353CC}">
              <c16:uniqueId val="{00000084-E1E6-476E-9CB3-E74B0890CF50}"/>
            </c:ext>
          </c:extLst>
        </c:ser>
        <c:ser>
          <c:idx val="153"/>
          <c:order val="153"/>
          <c:tx>
            <c:strRef>
              <c:f>'Cross-Country Indexes, Year-ove'!$A$157:$B$157</c:f>
              <c:strCache>
                <c:ptCount val="2"/>
                <c:pt idx="0">
                  <c:v>Montenegro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Year-ove'!$C$157:$W$157</c:f>
            </c:numRef>
          </c:val>
          <c:smooth val="0"/>
          <c:extLst>
            <c:ext xmlns:c16="http://schemas.microsoft.com/office/drawing/2014/chart" uri="{C3380CC4-5D6E-409C-BE32-E72D297353CC}">
              <c16:uniqueId val="{00000085-E1E6-476E-9CB3-E74B0890CF50}"/>
            </c:ext>
          </c:extLst>
        </c:ser>
        <c:ser>
          <c:idx val="156"/>
          <c:order val="156"/>
          <c:tx>
            <c:strRef>
              <c:f>'Cross-Country Indexes, Year-ove'!$A$160:$B$160</c:f>
              <c:strCache>
                <c:ptCount val="2"/>
                <c:pt idx="0">
                  <c:v>Serbia, Republic of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Year-ove'!$C$160:$W$160</c:f>
            </c:numRef>
          </c:val>
          <c:smooth val="0"/>
          <c:extLst>
            <c:ext xmlns:c16="http://schemas.microsoft.com/office/drawing/2014/chart" uri="{C3380CC4-5D6E-409C-BE32-E72D297353CC}">
              <c16:uniqueId val="{00000086-E1E6-476E-9CB3-E74B0890CF50}"/>
            </c:ext>
          </c:extLst>
        </c:ser>
        <c:ser>
          <c:idx val="157"/>
          <c:order val="157"/>
          <c:tx>
            <c:strRef>
              <c:f>'Cross-Country Indexes, Year-ove'!$A$161:$B$161</c:f>
              <c:strCache>
                <c:ptCount val="2"/>
                <c:pt idx="0">
                  <c:v>Serbia, Republic of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Year-ove'!$C$161:$W$161</c:f>
            </c:numRef>
          </c:val>
          <c:smooth val="0"/>
          <c:extLst>
            <c:ext xmlns:c16="http://schemas.microsoft.com/office/drawing/2014/chart" uri="{C3380CC4-5D6E-409C-BE32-E72D297353CC}">
              <c16:uniqueId val="{00000087-E1E6-476E-9CB3-E74B0890CF50}"/>
            </c:ext>
          </c:extLst>
        </c:ser>
        <c:ser>
          <c:idx val="158"/>
          <c:order val="158"/>
          <c:tx>
            <c:strRef>
              <c:f>'Cross-Country Indexes, Year-ove'!$A$162:$B$162</c:f>
              <c:strCache>
                <c:ptCount val="2"/>
                <c:pt idx="0">
                  <c:v>Serbia, Republic of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Year-ove'!$C$162:$W$162</c:f>
            </c:numRef>
          </c:val>
          <c:smooth val="0"/>
          <c:extLst>
            <c:ext xmlns:c16="http://schemas.microsoft.com/office/drawing/2014/chart" uri="{C3380CC4-5D6E-409C-BE32-E72D297353CC}">
              <c16:uniqueId val="{00000088-E1E6-476E-9CB3-E74B0890CF50}"/>
            </c:ext>
          </c:extLst>
        </c:ser>
        <c:ser>
          <c:idx val="159"/>
          <c:order val="159"/>
          <c:tx>
            <c:strRef>
              <c:f>'Cross-Country Indexes, Year-ove'!$A$163:$B$163</c:f>
              <c:strCache>
                <c:ptCount val="2"/>
                <c:pt idx="0">
                  <c:v>Serbia, Republic of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Year-ove'!$C$163:$W$163</c:f>
            </c:numRef>
          </c:val>
          <c:smooth val="0"/>
          <c:extLst>
            <c:ext xmlns:c16="http://schemas.microsoft.com/office/drawing/2014/chart" uri="{C3380CC4-5D6E-409C-BE32-E72D297353CC}">
              <c16:uniqueId val="{00000089-E1E6-476E-9CB3-E74B0890CF50}"/>
            </c:ext>
          </c:extLst>
        </c:ser>
        <c:ser>
          <c:idx val="160"/>
          <c:order val="160"/>
          <c:tx>
            <c:strRef>
              <c:f>'Cross-Country Indexes, Year-ove'!$A$164:$B$164</c:f>
              <c:strCache>
                <c:ptCount val="2"/>
                <c:pt idx="0">
                  <c:v>Serbia, Republic of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Year-ove'!$C$164:$W$164</c:f>
            </c:numRef>
          </c:val>
          <c:smooth val="0"/>
          <c:extLst>
            <c:ext xmlns:c16="http://schemas.microsoft.com/office/drawing/2014/chart" uri="{C3380CC4-5D6E-409C-BE32-E72D297353CC}">
              <c16:uniqueId val="{0000008A-E1E6-476E-9CB3-E74B0890CF50}"/>
            </c:ext>
          </c:extLst>
        </c:ser>
        <c:ser>
          <c:idx val="161"/>
          <c:order val="161"/>
          <c:tx>
            <c:strRef>
              <c:f>'Cross-Country Indexes, Year-ove'!$A$165:$B$165</c:f>
              <c:strCache>
                <c:ptCount val="2"/>
                <c:pt idx="0">
                  <c:v>Serbia, Republic of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Year-ove'!$C$165:$W$165</c:f>
            </c:numRef>
          </c:val>
          <c:smooth val="0"/>
          <c:extLst>
            <c:ext xmlns:c16="http://schemas.microsoft.com/office/drawing/2014/chart" uri="{C3380CC4-5D6E-409C-BE32-E72D297353CC}">
              <c16:uniqueId val="{0000008B-E1E6-476E-9CB3-E74B0890CF50}"/>
            </c:ext>
          </c:extLst>
        </c:ser>
        <c:ser>
          <c:idx val="162"/>
          <c:order val="162"/>
          <c:tx>
            <c:strRef>
              <c:f>'Cross-Country Indexes, Year-ove'!$A$166:$B$166</c:f>
              <c:strCache>
                <c:ptCount val="2"/>
                <c:pt idx="0">
                  <c:v>Serbia, Republic of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Year-ove'!$C$166:$W$166</c:f>
            </c:numRef>
          </c:val>
          <c:smooth val="0"/>
          <c:extLst>
            <c:ext xmlns:c16="http://schemas.microsoft.com/office/drawing/2014/chart" uri="{C3380CC4-5D6E-409C-BE32-E72D297353CC}">
              <c16:uniqueId val="{0000008C-E1E6-476E-9CB3-E74B0890CF50}"/>
            </c:ext>
          </c:extLst>
        </c:ser>
        <c:ser>
          <c:idx val="163"/>
          <c:order val="163"/>
          <c:tx>
            <c:strRef>
              <c:f>'Cross-Country Indexes, Year-ove'!$A$167:$B$167</c:f>
              <c:strCache>
                <c:ptCount val="2"/>
                <c:pt idx="0">
                  <c:v>Serbia, Republic of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Year-ove'!$C$167:$W$167</c:f>
            </c:numRef>
          </c:val>
          <c:smooth val="0"/>
          <c:extLst>
            <c:ext xmlns:c16="http://schemas.microsoft.com/office/drawing/2014/chart" uri="{C3380CC4-5D6E-409C-BE32-E72D297353CC}">
              <c16:uniqueId val="{0000008D-E1E6-476E-9CB3-E74B0890CF50}"/>
            </c:ext>
          </c:extLst>
        </c:ser>
        <c:ser>
          <c:idx val="164"/>
          <c:order val="164"/>
          <c:tx>
            <c:strRef>
              <c:f>'Cross-Country Indexes, Year-ove'!$A$168:$B$168</c:f>
              <c:strCache>
                <c:ptCount val="2"/>
                <c:pt idx="0">
                  <c:v>Serbia, Republic of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Year-ove'!$C$168:$W$168</c:f>
            </c:numRef>
          </c:val>
          <c:smooth val="0"/>
          <c:extLst>
            <c:ext xmlns:c16="http://schemas.microsoft.com/office/drawing/2014/chart" uri="{C3380CC4-5D6E-409C-BE32-E72D297353CC}">
              <c16:uniqueId val="{0000008E-E1E6-476E-9CB3-E74B0890CF50}"/>
            </c:ext>
          </c:extLst>
        </c:ser>
        <c:ser>
          <c:idx val="165"/>
          <c:order val="165"/>
          <c:tx>
            <c:strRef>
              <c:f>'Cross-Country Indexes, Year-ove'!$A$169:$B$169</c:f>
              <c:strCache>
                <c:ptCount val="2"/>
                <c:pt idx="0">
                  <c:v>Serbia, Republic of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Year-ove'!$C$169:$W$169</c:f>
            </c:numRef>
          </c:val>
          <c:smooth val="0"/>
          <c:extLst>
            <c:ext xmlns:c16="http://schemas.microsoft.com/office/drawing/2014/chart" uri="{C3380CC4-5D6E-409C-BE32-E72D297353CC}">
              <c16:uniqueId val="{0000008F-E1E6-476E-9CB3-E74B0890CF50}"/>
            </c:ext>
          </c:extLst>
        </c:ser>
        <c:ser>
          <c:idx val="166"/>
          <c:order val="166"/>
          <c:tx>
            <c:strRef>
              <c:f>'Cross-Country Indexes, Year-ove'!$A$170:$B$170</c:f>
              <c:strCache>
                <c:ptCount val="2"/>
                <c:pt idx="0">
                  <c:v>Serbia, Republic of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Year-ove'!$C$170:$W$170</c:f>
            </c:numRef>
          </c:val>
          <c:smooth val="0"/>
          <c:extLst>
            <c:ext xmlns:c16="http://schemas.microsoft.com/office/drawing/2014/chart" uri="{C3380CC4-5D6E-409C-BE32-E72D297353CC}">
              <c16:uniqueId val="{00000090-E1E6-476E-9CB3-E74B0890CF50}"/>
            </c:ext>
          </c:extLst>
        </c:ser>
        <c:ser>
          <c:idx val="169"/>
          <c:order val="169"/>
          <c:tx>
            <c:strRef>
              <c:f>'Cross-Country Indexes, Year-ove'!$A$173:$B$173</c:f>
              <c:strCache>
                <c:ptCount val="2"/>
                <c:pt idx="0">
                  <c:v>Slovak Republic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Year-ove'!$C$173:$W$173</c:f>
            </c:numRef>
          </c:val>
          <c:smooth val="0"/>
          <c:extLst>
            <c:ext xmlns:c16="http://schemas.microsoft.com/office/drawing/2014/chart" uri="{C3380CC4-5D6E-409C-BE32-E72D297353CC}">
              <c16:uniqueId val="{00000091-E1E6-476E-9CB3-E74B0890CF50}"/>
            </c:ext>
          </c:extLst>
        </c:ser>
        <c:ser>
          <c:idx val="170"/>
          <c:order val="170"/>
          <c:tx>
            <c:strRef>
              <c:f>'Cross-Country Indexes, Year-ove'!$A$174:$B$174</c:f>
              <c:strCache>
                <c:ptCount val="2"/>
                <c:pt idx="0">
                  <c:v>Slovak Republic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Year-ove'!$C$174:$W$174</c:f>
            </c:numRef>
          </c:val>
          <c:smooth val="0"/>
          <c:extLst>
            <c:ext xmlns:c16="http://schemas.microsoft.com/office/drawing/2014/chart" uri="{C3380CC4-5D6E-409C-BE32-E72D297353CC}">
              <c16:uniqueId val="{00000092-E1E6-476E-9CB3-E74B0890CF50}"/>
            </c:ext>
          </c:extLst>
        </c:ser>
        <c:ser>
          <c:idx val="171"/>
          <c:order val="171"/>
          <c:tx>
            <c:strRef>
              <c:f>'Cross-Country Indexes, Year-ove'!$A$175:$B$175</c:f>
              <c:strCache>
                <c:ptCount val="2"/>
                <c:pt idx="0">
                  <c:v>Slovak Republic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Year-ove'!$C$175:$W$175</c:f>
            </c:numRef>
          </c:val>
          <c:smooth val="0"/>
          <c:extLst>
            <c:ext xmlns:c16="http://schemas.microsoft.com/office/drawing/2014/chart" uri="{C3380CC4-5D6E-409C-BE32-E72D297353CC}">
              <c16:uniqueId val="{00000093-E1E6-476E-9CB3-E74B0890CF50}"/>
            </c:ext>
          </c:extLst>
        </c:ser>
        <c:ser>
          <c:idx val="172"/>
          <c:order val="172"/>
          <c:tx>
            <c:strRef>
              <c:f>'Cross-Country Indexes, Year-ove'!$A$176:$B$176</c:f>
              <c:strCache>
                <c:ptCount val="2"/>
                <c:pt idx="0">
                  <c:v>Slovak Republic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Year-ove'!$C$176:$W$176</c:f>
            </c:numRef>
          </c:val>
          <c:smooth val="0"/>
          <c:extLst>
            <c:ext xmlns:c16="http://schemas.microsoft.com/office/drawing/2014/chart" uri="{C3380CC4-5D6E-409C-BE32-E72D297353CC}">
              <c16:uniqueId val="{00000094-E1E6-476E-9CB3-E74B0890CF50}"/>
            </c:ext>
          </c:extLst>
        </c:ser>
        <c:ser>
          <c:idx val="173"/>
          <c:order val="173"/>
          <c:tx>
            <c:strRef>
              <c:f>'Cross-Country Indexes, Year-ove'!$A$177:$B$177</c:f>
              <c:strCache>
                <c:ptCount val="2"/>
                <c:pt idx="0">
                  <c:v>Slovak Republic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Year-ove'!$C$177:$W$177</c:f>
            </c:numRef>
          </c:val>
          <c:smooth val="0"/>
          <c:extLst>
            <c:ext xmlns:c16="http://schemas.microsoft.com/office/drawing/2014/chart" uri="{C3380CC4-5D6E-409C-BE32-E72D297353CC}">
              <c16:uniqueId val="{00000095-E1E6-476E-9CB3-E74B0890CF50}"/>
            </c:ext>
          </c:extLst>
        </c:ser>
        <c:ser>
          <c:idx val="174"/>
          <c:order val="174"/>
          <c:tx>
            <c:strRef>
              <c:f>'Cross-Country Indexes, Year-ove'!$A$178:$B$178</c:f>
              <c:strCache>
                <c:ptCount val="2"/>
                <c:pt idx="0">
                  <c:v>Slovak Republic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Year-ove'!$C$178:$W$178</c:f>
            </c:numRef>
          </c:val>
          <c:smooth val="0"/>
          <c:extLst>
            <c:ext xmlns:c16="http://schemas.microsoft.com/office/drawing/2014/chart" uri="{C3380CC4-5D6E-409C-BE32-E72D297353CC}">
              <c16:uniqueId val="{00000096-E1E6-476E-9CB3-E74B0890CF50}"/>
            </c:ext>
          </c:extLst>
        </c:ser>
        <c:ser>
          <c:idx val="175"/>
          <c:order val="175"/>
          <c:tx>
            <c:strRef>
              <c:f>'Cross-Country Indexes, Year-ove'!$A$179:$B$179</c:f>
              <c:strCache>
                <c:ptCount val="2"/>
                <c:pt idx="0">
                  <c:v>Slovak Republic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Year-ove'!$C$179:$W$179</c:f>
            </c:numRef>
          </c:val>
          <c:smooth val="0"/>
          <c:extLst>
            <c:ext xmlns:c16="http://schemas.microsoft.com/office/drawing/2014/chart" uri="{C3380CC4-5D6E-409C-BE32-E72D297353CC}">
              <c16:uniqueId val="{00000097-E1E6-476E-9CB3-E74B0890CF50}"/>
            </c:ext>
          </c:extLst>
        </c:ser>
        <c:ser>
          <c:idx val="176"/>
          <c:order val="176"/>
          <c:tx>
            <c:strRef>
              <c:f>'Cross-Country Indexes, Year-ove'!$A$180:$B$180</c:f>
              <c:strCache>
                <c:ptCount val="2"/>
                <c:pt idx="0">
                  <c:v>Slovak Republic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Year-ove'!$C$180:$W$180</c:f>
            </c:numRef>
          </c:val>
          <c:smooth val="0"/>
          <c:extLst>
            <c:ext xmlns:c16="http://schemas.microsoft.com/office/drawing/2014/chart" uri="{C3380CC4-5D6E-409C-BE32-E72D297353CC}">
              <c16:uniqueId val="{00000098-E1E6-476E-9CB3-E74B0890CF50}"/>
            </c:ext>
          </c:extLst>
        </c:ser>
        <c:ser>
          <c:idx val="177"/>
          <c:order val="177"/>
          <c:tx>
            <c:strRef>
              <c:f>'Cross-Country Indexes, Year-ove'!$A$181:$B$181</c:f>
              <c:strCache>
                <c:ptCount val="2"/>
                <c:pt idx="0">
                  <c:v>Slovak Republic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Year-ove'!$C$181:$W$181</c:f>
            </c:numRef>
          </c:val>
          <c:smooth val="0"/>
          <c:extLst>
            <c:ext xmlns:c16="http://schemas.microsoft.com/office/drawing/2014/chart" uri="{C3380CC4-5D6E-409C-BE32-E72D297353CC}">
              <c16:uniqueId val="{00000099-E1E6-476E-9CB3-E74B0890CF50}"/>
            </c:ext>
          </c:extLst>
        </c:ser>
        <c:ser>
          <c:idx val="178"/>
          <c:order val="178"/>
          <c:tx>
            <c:strRef>
              <c:f>'Cross-Country Indexes, Year-ove'!$A$182:$B$182</c:f>
              <c:strCache>
                <c:ptCount val="2"/>
                <c:pt idx="0">
                  <c:v>Slovak Republic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Year-ove'!$C$182:$W$182</c:f>
            </c:numRef>
          </c:val>
          <c:smooth val="0"/>
          <c:extLst>
            <c:ext xmlns:c16="http://schemas.microsoft.com/office/drawing/2014/chart" uri="{C3380CC4-5D6E-409C-BE32-E72D297353CC}">
              <c16:uniqueId val="{0000009A-E1E6-476E-9CB3-E74B0890CF50}"/>
            </c:ext>
          </c:extLst>
        </c:ser>
        <c:ser>
          <c:idx val="179"/>
          <c:order val="179"/>
          <c:tx>
            <c:strRef>
              <c:f>'Cross-Country Indexes, Year-ove'!$A$183:$B$183</c:f>
              <c:strCache>
                <c:ptCount val="2"/>
                <c:pt idx="0">
                  <c:v>Slovak Republic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Year-ove'!$C$183:$W$183</c:f>
            </c:numRef>
          </c:val>
          <c:smooth val="0"/>
          <c:extLst>
            <c:ext xmlns:c16="http://schemas.microsoft.com/office/drawing/2014/chart" uri="{C3380CC4-5D6E-409C-BE32-E72D297353CC}">
              <c16:uniqueId val="{0000009B-E1E6-476E-9CB3-E74B0890CF50}"/>
            </c:ext>
          </c:extLst>
        </c:ser>
        <c:ser>
          <c:idx val="182"/>
          <c:order val="182"/>
          <c:tx>
            <c:strRef>
              <c:f>'Cross-Country Indexes, Year-ove'!$A$186:$B$186</c:f>
              <c:strCache>
                <c:ptCount val="2"/>
                <c:pt idx="0">
                  <c:v>Slovenia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Year-ove'!$C$186:$W$186</c:f>
            </c:numRef>
          </c:val>
          <c:smooth val="0"/>
          <c:extLst>
            <c:ext xmlns:c16="http://schemas.microsoft.com/office/drawing/2014/chart" uri="{C3380CC4-5D6E-409C-BE32-E72D297353CC}">
              <c16:uniqueId val="{0000009C-E1E6-476E-9CB3-E74B0890CF50}"/>
            </c:ext>
          </c:extLst>
        </c:ser>
        <c:ser>
          <c:idx val="183"/>
          <c:order val="183"/>
          <c:tx>
            <c:strRef>
              <c:f>'Cross-Country Indexes, Year-ove'!$A$187:$B$187</c:f>
              <c:strCache>
                <c:ptCount val="2"/>
                <c:pt idx="0">
                  <c:v>Slovenia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Year-ove'!$C$187:$W$187</c:f>
            </c:numRef>
          </c:val>
          <c:smooth val="0"/>
          <c:extLst>
            <c:ext xmlns:c16="http://schemas.microsoft.com/office/drawing/2014/chart" uri="{C3380CC4-5D6E-409C-BE32-E72D297353CC}">
              <c16:uniqueId val="{0000009D-E1E6-476E-9CB3-E74B0890CF50}"/>
            </c:ext>
          </c:extLst>
        </c:ser>
        <c:ser>
          <c:idx val="184"/>
          <c:order val="184"/>
          <c:tx>
            <c:strRef>
              <c:f>'Cross-Country Indexes, Year-ove'!$A$188:$B$188</c:f>
              <c:strCache>
                <c:ptCount val="2"/>
                <c:pt idx="0">
                  <c:v>Slovenia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Year-ove'!$C$188:$W$188</c:f>
            </c:numRef>
          </c:val>
          <c:smooth val="0"/>
          <c:extLst>
            <c:ext xmlns:c16="http://schemas.microsoft.com/office/drawing/2014/chart" uri="{C3380CC4-5D6E-409C-BE32-E72D297353CC}">
              <c16:uniqueId val="{0000009E-E1E6-476E-9CB3-E74B0890CF50}"/>
            </c:ext>
          </c:extLst>
        </c:ser>
        <c:ser>
          <c:idx val="185"/>
          <c:order val="185"/>
          <c:tx>
            <c:strRef>
              <c:f>'Cross-Country Indexes, Year-ove'!$A$189:$B$189</c:f>
              <c:strCache>
                <c:ptCount val="2"/>
                <c:pt idx="0">
                  <c:v>Slovenia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Year-ove'!$C$189:$W$189</c:f>
            </c:numRef>
          </c:val>
          <c:smooth val="0"/>
          <c:extLst>
            <c:ext xmlns:c16="http://schemas.microsoft.com/office/drawing/2014/chart" uri="{C3380CC4-5D6E-409C-BE32-E72D297353CC}">
              <c16:uniqueId val="{0000009F-E1E6-476E-9CB3-E74B0890CF50}"/>
            </c:ext>
          </c:extLst>
        </c:ser>
        <c:ser>
          <c:idx val="186"/>
          <c:order val="186"/>
          <c:tx>
            <c:strRef>
              <c:f>'Cross-Country Indexes, Year-ove'!$A$190:$B$190</c:f>
              <c:strCache>
                <c:ptCount val="2"/>
                <c:pt idx="0">
                  <c:v>Slovenia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Year-ove'!$C$190:$W$190</c:f>
            </c:numRef>
          </c:val>
          <c:smooth val="0"/>
          <c:extLst>
            <c:ext xmlns:c16="http://schemas.microsoft.com/office/drawing/2014/chart" uri="{C3380CC4-5D6E-409C-BE32-E72D297353CC}">
              <c16:uniqueId val="{000000A0-E1E6-476E-9CB3-E74B0890CF50}"/>
            </c:ext>
          </c:extLst>
        </c:ser>
        <c:ser>
          <c:idx val="187"/>
          <c:order val="187"/>
          <c:tx>
            <c:strRef>
              <c:f>'Cross-Country Indexes, Year-ove'!$A$191:$B$191</c:f>
              <c:strCache>
                <c:ptCount val="2"/>
                <c:pt idx="0">
                  <c:v>Slovenia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Year-ove'!$C$191:$W$191</c:f>
            </c:numRef>
          </c:val>
          <c:smooth val="0"/>
          <c:extLst>
            <c:ext xmlns:c16="http://schemas.microsoft.com/office/drawing/2014/chart" uri="{C3380CC4-5D6E-409C-BE32-E72D297353CC}">
              <c16:uniqueId val="{000000A1-E1E6-476E-9CB3-E74B0890CF50}"/>
            </c:ext>
          </c:extLst>
        </c:ser>
        <c:ser>
          <c:idx val="188"/>
          <c:order val="188"/>
          <c:tx>
            <c:strRef>
              <c:f>'Cross-Country Indexes, Year-ove'!$A$192:$B$192</c:f>
              <c:strCache>
                <c:ptCount val="2"/>
                <c:pt idx="0">
                  <c:v>Slovenia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Year-ove'!$C$192:$W$192</c:f>
            </c:numRef>
          </c:val>
          <c:smooth val="0"/>
          <c:extLst>
            <c:ext xmlns:c16="http://schemas.microsoft.com/office/drawing/2014/chart" uri="{C3380CC4-5D6E-409C-BE32-E72D297353CC}">
              <c16:uniqueId val="{000000A2-E1E6-476E-9CB3-E74B0890CF50}"/>
            </c:ext>
          </c:extLst>
        </c:ser>
        <c:ser>
          <c:idx val="189"/>
          <c:order val="189"/>
          <c:tx>
            <c:strRef>
              <c:f>'Cross-Country Indexes, Year-ove'!$A$193:$B$193</c:f>
              <c:strCache>
                <c:ptCount val="2"/>
                <c:pt idx="0">
                  <c:v>Slovenia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Year-ove'!$C$193:$W$193</c:f>
            </c:numRef>
          </c:val>
          <c:smooth val="0"/>
          <c:extLst>
            <c:ext xmlns:c16="http://schemas.microsoft.com/office/drawing/2014/chart" uri="{C3380CC4-5D6E-409C-BE32-E72D297353CC}">
              <c16:uniqueId val="{000000A3-E1E6-476E-9CB3-E74B0890CF50}"/>
            </c:ext>
          </c:extLst>
        </c:ser>
        <c:ser>
          <c:idx val="190"/>
          <c:order val="190"/>
          <c:tx>
            <c:strRef>
              <c:f>'Cross-Country Indexes, Year-ove'!$A$194:$B$194</c:f>
              <c:strCache>
                <c:ptCount val="2"/>
                <c:pt idx="0">
                  <c:v>Slovenia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Year-ove'!$C$194:$W$194</c:f>
            </c:numRef>
          </c:val>
          <c:smooth val="0"/>
          <c:extLst>
            <c:ext xmlns:c16="http://schemas.microsoft.com/office/drawing/2014/chart" uri="{C3380CC4-5D6E-409C-BE32-E72D297353CC}">
              <c16:uniqueId val="{000000A4-E1E6-476E-9CB3-E74B0890CF50}"/>
            </c:ext>
          </c:extLst>
        </c:ser>
        <c:ser>
          <c:idx val="191"/>
          <c:order val="191"/>
          <c:tx>
            <c:strRef>
              <c:f>'Cross-Country Indexes, Year-ove'!$A$195:$B$195</c:f>
              <c:strCache>
                <c:ptCount val="2"/>
                <c:pt idx="0">
                  <c:v>Slovenia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Year-ove'!$C$195:$W$195</c:f>
            </c:numRef>
          </c:val>
          <c:smooth val="0"/>
          <c:extLst>
            <c:ext xmlns:c16="http://schemas.microsoft.com/office/drawing/2014/chart" uri="{C3380CC4-5D6E-409C-BE32-E72D297353CC}">
              <c16:uniqueId val="{000000A5-E1E6-476E-9CB3-E74B0890CF50}"/>
            </c:ext>
          </c:extLst>
        </c:ser>
        <c:ser>
          <c:idx val="192"/>
          <c:order val="192"/>
          <c:tx>
            <c:strRef>
              <c:f>'Cross-Country Indexes, Year-ove'!$A$196:$B$196</c:f>
              <c:strCache>
                <c:ptCount val="2"/>
                <c:pt idx="0">
                  <c:v>Slovenia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Year-ove'!$C$196:$W$196</c:f>
            </c:numRef>
          </c:val>
          <c:smooth val="0"/>
          <c:extLst>
            <c:ext xmlns:c16="http://schemas.microsoft.com/office/drawing/2014/chart" uri="{C3380CC4-5D6E-409C-BE32-E72D297353CC}">
              <c16:uniqueId val="{000000A6-E1E6-476E-9CB3-E74B0890CF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7755024"/>
        <c:axId val="33776894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'Cross-Country Indexes, Year-ove'!$A$4:$B$4</c15:sqref>
                        </c15:formulaRef>
                      </c:ext>
                    </c:extLst>
                    <c:strCache>
                      <c:ptCount val="2"/>
                      <c:pt idx="0">
                        <c:v>Albania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'Cross-Country Indexes, Year-ove'!$C$4:$W$4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2.9100529100529142</c:v>
                      </c:pt>
                      <c:pt idx="1">
                        <c:v>2.0645161290322509</c:v>
                      </c:pt>
                      <c:pt idx="2">
                        <c:v>3.5398230088495719</c:v>
                      </c:pt>
                      <c:pt idx="3">
                        <c:v>3.6179269304407722</c:v>
                      </c:pt>
                      <c:pt idx="4">
                        <c:v>1.6833020298920258</c:v>
                      </c:pt>
                      <c:pt idx="5">
                        <c:v>2.4340452683845846</c:v>
                      </c:pt>
                      <c:pt idx="6">
                        <c:v>1.8538064758897823</c:v>
                      </c:pt>
                      <c:pt idx="7">
                        <c:v>0.66045758236598961</c:v>
                      </c:pt>
                      <c:pt idx="8">
                        <c:v>1.9556925969981407</c:v>
                      </c:pt>
                      <c:pt idx="9">
                        <c:v>2.1764150000000555</c:v>
                      </c:pt>
                      <c:pt idx="10">
                        <c:v>1.79849527897406</c:v>
                      </c:pt>
                      <c:pt idx="11">
                        <c:v>1.7988030905785299</c:v>
                      </c:pt>
                      <c:pt idx="12">
                        <c:v>1.1498732573804615</c:v>
                      </c:pt>
                      <c:pt idx="13">
                        <c:v>1.0507535726970016</c:v>
                      </c:pt>
                      <c:pt idx="14">
                        <c:v>3.7168503148450043</c:v>
                      </c:pt>
                      <c:pt idx="15">
                        <c:v>7.3812636369287645</c:v>
                      </c:pt>
                      <c:pt idx="16">
                        <c:v>7.4041309953430501</c:v>
                      </c:pt>
                      <c:pt idx="17">
                        <c:v>7.2264109406603962</c:v>
                      </c:pt>
                      <c:pt idx="18">
                        <c:v>7.0556104070827308</c:v>
                      </c:pt>
                      <c:pt idx="19">
                        <c:v>5.3077347510731201</c:v>
                      </c:pt>
                      <c:pt idx="20">
                        <c:v>4.5775113837446906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A7-E1E6-476E-9CB3-E74B0890CF50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Year-ove'!$A$5:$B$5</c15:sqref>
                        </c15:formulaRef>
                      </c:ext>
                    </c:extLst>
                    <c:strCache>
                      <c:ptCount val="2"/>
                      <c:pt idx="0">
                        <c:v>Albania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Year-ove'!$C$5:$W$5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4.9520766773162954</c:v>
                      </c:pt>
                      <c:pt idx="1">
                        <c:v>3.5384615384615339</c:v>
                      </c:pt>
                      <c:pt idx="2">
                        <c:v>6.8350668647845598</c:v>
                      </c:pt>
                      <c:pt idx="3">
                        <c:v>4.4907812954127913</c:v>
                      </c:pt>
                      <c:pt idx="4">
                        <c:v>1.2190696031265835</c:v>
                      </c:pt>
                      <c:pt idx="5">
                        <c:v>3.5610932735824523</c:v>
                      </c:pt>
                      <c:pt idx="6">
                        <c:v>3.4801843594827471</c:v>
                      </c:pt>
                      <c:pt idx="7">
                        <c:v>0.37014839130493082</c:v>
                      </c:pt>
                      <c:pt idx="8">
                        <c:v>5.0913495710512793</c:v>
                      </c:pt>
                      <c:pt idx="9">
                        <c:v>4.5722199999999589</c:v>
                      </c:pt>
                      <c:pt idx="10">
                        <c:v>2.8280675307457837</c:v>
                      </c:pt>
                      <c:pt idx="11">
                        <c:v>2.8497159846963744</c:v>
                      </c:pt>
                      <c:pt idx="12">
                        <c:v>2.5755801082702088</c:v>
                      </c:pt>
                      <c:pt idx="13">
                        <c:v>2.5487464248203797</c:v>
                      </c:pt>
                      <c:pt idx="14">
                        <c:v>6.3579261626239978</c:v>
                      </c:pt>
                      <c:pt idx="15">
                        <c:v>12.579090829382466</c:v>
                      </c:pt>
                      <c:pt idx="16">
                        <c:v>14.171200750805562</c:v>
                      </c:pt>
                      <c:pt idx="17">
                        <c:v>13.338408522176678</c:v>
                      </c:pt>
                      <c:pt idx="18">
                        <c:v>13.457383264031817</c:v>
                      </c:pt>
                      <c:pt idx="19">
                        <c:v>11.014613111996265</c:v>
                      </c:pt>
                      <c:pt idx="20">
                        <c:v>9.5940977542413215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8-E1E6-476E-9CB3-E74B0890CF50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Year-ove'!$A$17:$B$17</c15:sqref>
                        </c15:formulaRef>
                      </c:ext>
                    </c:extLst>
                    <c:strCache>
                      <c:ptCount val="2"/>
                      <c:pt idx="0">
                        <c:v>Belarus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Year-ove'!$C$17:$W$17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12.918950471698118</c:v>
                      </c:pt>
                      <c:pt idx="1">
                        <c:v>13.310000000000016</c:v>
                      </c:pt>
                      <c:pt idx="2">
                        <c:v>10.109999999999989</c:v>
                      </c:pt>
                      <c:pt idx="3">
                        <c:v>9.9200000000000088</c:v>
                      </c:pt>
                      <c:pt idx="4">
                        <c:v>108.68000000000002</c:v>
                      </c:pt>
                      <c:pt idx="5">
                        <c:v>21.790000000000017</c:v>
                      </c:pt>
                      <c:pt idx="6">
                        <c:v>16.469999999999995</c:v>
                      </c:pt>
                      <c:pt idx="7">
                        <c:v>16.239999999999998</c:v>
                      </c:pt>
                      <c:pt idx="8">
                        <c:v>11.979999999999995</c:v>
                      </c:pt>
                      <c:pt idx="9">
                        <c:v>10.58000000000002</c:v>
                      </c:pt>
                      <c:pt idx="10">
                        <c:v>4.5900000000000034</c:v>
                      </c:pt>
                      <c:pt idx="11">
                        <c:v>5.6399999999999926</c:v>
                      </c:pt>
                      <c:pt idx="12">
                        <c:v>4.7300000000000164</c:v>
                      </c:pt>
                      <c:pt idx="13">
                        <c:v>7.3600000000000083</c:v>
                      </c:pt>
                      <c:pt idx="14">
                        <c:v>9.970000000000006</c:v>
                      </c:pt>
                      <c:pt idx="15">
                        <c:v>17.55485449735448</c:v>
                      </c:pt>
                      <c:pt idx="16">
                        <c:v>12.829999999999986</c:v>
                      </c:pt>
                      <c:pt idx="17">
                        <c:v>11.974301191765981</c:v>
                      </c:pt>
                      <c:pt idx="18">
                        <c:v>11.63736326609774</c:v>
                      </c:pt>
                      <c:pt idx="19">
                        <c:v>5.845187454279456</c:v>
                      </c:pt>
                      <c:pt idx="20">
                        <c:v>4.6227043572200257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9-E1E6-476E-9CB3-E74B0890CF50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Year-ove'!$A$18:$B$18</c15:sqref>
                        </c15:formulaRef>
                      </c:ext>
                    </c:extLst>
                    <c:strCache>
                      <c:ptCount val="2"/>
                      <c:pt idx="0">
                        <c:v>Belarus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Year-ove'!$C$18:$W$18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17.838531592999114</c:v>
                      </c:pt>
                      <c:pt idx="1">
                        <c:v>17.319999999999993</c:v>
                      </c:pt>
                      <c:pt idx="2">
                        <c:v>8.2099999999999813</c:v>
                      </c:pt>
                      <c:pt idx="3">
                        <c:v>14.109999999999998</c:v>
                      </c:pt>
                      <c:pt idx="4">
                        <c:v>123.79</c:v>
                      </c:pt>
                      <c:pt idx="5">
                        <c:v>16.2</c:v>
                      </c:pt>
                      <c:pt idx="6">
                        <c:v>9.2799999999999905</c:v>
                      </c:pt>
                      <c:pt idx="7">
                        <c:v>16.959999999999994</c:v>
                      </c:pt>
                      <c:pt idx="8">
                        <c:v>11.590000000000011</c:v>
                      </c:pt>
                      <c:pt idx="9">
                        <c:v>10.519999999999992</c:v>
                      </c:pt>
                      <c:pt idx="10">
                        <c:v>4.2400000000000135</c:v>
                      </c:pt>
                      <c:pt idx="11">
                        <c:v>5.7799999999999967</c:v>
                      </c:pt>
                      <c:pt idx="12">
                        <c:v>4.2599999999999856</c:v>
                      </c:pt>
                      <c:pt idx="13">
                        <c:v>6.1900000000000155</c:v>
                      </c:pt>
                      <c:pt idx="14">
                        <c:v>11.62</c:v>
                      </c:pt>
                      <c:pt idx="15">
                        <c:v>19.671140483383695</c:v>
                      </c:pt>
                      <c:pt idx="16">
                        <c:v>13.390000000000002</c:v>
                      </c:pt>
                      <c:pt idx="17">
                        <c:v>11.792332681017607</c:v>
                      </c:pt>
                      <c:pt idx="18">
                        <c:v>11.391841595662257</c:v>
                      </c:pt>
                      <c:pt idx="19">
                        <c:v>7.3778494623655861</c:v>
                      </c:pt>
                      <c:pt idx="20">
                        <c:v>3.5968593861527474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A-E1E6-476E-9CB3-E74B0890CF50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Year-ove'!$A$30:$B$30</c15:sqref>
                        </c15:formulaRef>
                      </c:ext>
                    </c:extLst>
                    <c:strCache>
                      <c:ptCount val="2"/>
                      <c:pt idx="0">
                        <c:v>Bosnia and Herzegovina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Year-ove'!$C$30:$W$30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6.0926313465494504</c:v>
                      </c:pt>
                      <c:pt idx="1">
                        <c:v>3.8086579180981621</c:v>
                      </c:pt>
                      <c:pt idx="2">
                        <c:v>-2.4716109219372583E-2</c:v>
                      </c:pt>
                      <c:pt idx="3">
                        <c:v>2.6322162456986038</c:v>
                      </c:pt>
                      <c:pt idx="4">
                        <c:v>3.0470823917184044</c:v>
                      </c:pt>
                      <c:pt idx="5">
                        <c:v>1.8029950000335155</c:v>
                      </c:pt>
                      <c:pt idx="6">
                        <c:v>-1.4184870850791194</c:v>
                      </c:pt>
                      <c:pt idx="7">
                        <c:v>-0.43456064430247249</c:v>
                      </c:pt>
                      <c:pt idx="8">
                        <c:v>-1.325105405851515</c:v>
                      </c:pt>
                      <c:pt idx="9">
                        <c:v>-0.53441026164535321</c:v>
                      </c:pt>
                      <c:pt idx="10">
                        <c:v>0.71590106150148936</c:v>
                      </c:pt>
                      <c:pt idx="11">
                        <c:v>1.5817383945209578</c:v>
                      </c:pt>
                      <c:pt idx="12">
                        <c:v>0.2809069365906296</c:v>
                      </c:pt>
                      <c:pt idx="13">
                        <c:v>-1.6139217400399013</c:v>
                      </c:pt>
                      <c:pt idx="14">
                        <c:v>6.3450659237396607</c:v>
                      </c:pt>
                      <c:pt idx="15">
                        <c:v>15.828053395318872</c:v>
                      </c:pt>
                      <c:pt idx="16">
                        <c:v>14.748596292363489</c:v>
                      </c:pt>
                      <c:pt idx="17">
                        <c:v>14.113364738480266</c:v>
                      </c:pt>
                      <c:pt idx="18">
                        <c:v>12.868318026610146</c:v>
                      </c:pt>
                      <c:pt idx="19">
                        <c:v>10.312510350915041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B-E1E6-476E-9CB3-E74B0890CF50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Year-ove'!$A$31:$B$31</c15:sqref>
                        </c15:formulaRef>
                      </c:ext>
                    </c:extLst>
                    <c:strCache>
                      <c:ptCount val="2"/>
                      <c:pt idx="0">
                        <c:v>Bosnia and Herzegovina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Year-ove'!$C$31:$W$31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11.222259776595479</c:v>
                      </c:pt>
                      <c:pt idx="1">
                        <c:v>5.9939708619841419</c:v>
                      </c:pt>
                      <c:pt idx="2">
                        <c:v>-3.0782580677063622</c:v>
                      </c:pt>
                      <c:pt idx="3">
                        <c:v>3.4318152761962128</c:v>
                      </c:pt>
                      <c:pt idx="4">
                        <c:v>3.6390555370541602</c:v>
                      </c:pt>
                      <c:pt idx="5">
                        <c:v>2.5445506021905264</c:v>
                      </c:pt>
                      <c:pt idx="6">
                        <c:v>-3.8165357485489904</c:v>
                      </c:pt>
                      <c:pt idx="7">
                        <c:v>-0.69763442503918116</c:v>
                      </c:pt>
                      <c:pt idx="8">
                        <c:v>-1.1651337401334392</c:v>
                      </c:pt>
                      <c:pt idx="9">
                        <c:v>-0.68212424715732989</c:v>
                      </c:pt>
                      <c:pt idx="10">
                        <c:v>1.7276157818488957</c:v>
                      </c:pt>
                      <c:pt idx="11">
                        <c:v>0.11788838090911759</c:v>
                      </c:pt>
                      <c:pt idx="12">
                        <c:v>1.4666998600657328</c:v>
                      </c:pt>
                      <c:pt idx="13">
                        <c:v>0.61872213202900994</c:v>
                      </c:pt>
                      <c:pt idx="14">
                        <c:v>10.578862137148031</c:v>
                      </c:pt>
                      <c:pt idx="15">
                        <c:v>23.403225057542947</c:v>
                      </c:pt>
                      <c:pt idx="16">
                        <c:v>23.237678935196108</c:v>
                      </c:pt>
                      <c:pt idx="17">
                        <c:v>21.96278463907673</c:v>
                      </c:pt>
                      <c:pt idx="18">
                        <c:v>20.788328667022746</c:v>
                      </c:pt>
                      <c:pt idx="19">
                        <c:v>18.973243000761073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C-E1E6-476E-9CB3-E74B0890CF50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Year-ove'!$A$43:$B$43</c15:sqref>
                        </c15:formulaRef>
                      </c:ext>
                    </c:extLst>
                    <c:strCache>
                      <c:ptCount val="2"/>
                      <c:pt idx="0">
                        <c:v>Bulgaria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Year-ove'!$C$43:$W$43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12.467035564953367</c:v>
                      </c:pt>
                      <c:pt idx="1">
                        <c:v>7.7560606130539407</c:v>
                      </c:pt>
                      <c:pt idx="2">
                        <c:v>0.55921594261128749</c:v>
                      </c:pt>
                      <c:pt idx="3">
                        <c:v>4.5312772913154591</c:v>
                      </c:pt>
                      <c:pt idx="4">
                        <c:v>2.7529871143921443</c:v>
                      </c:pt>
                      <c:pt idx="5">
                        <c:v>4.2466086065933135</c:v>
                      </c:pt>
                      <c:pt idx="6">
                        <c:v>-1.590686886552499</c:v>
                      </c:pt>
                      <c:pt idx="7">
                        <c:v>-0.8752459880206781</c:v>
                      </c:pt>
                      <c:pt idx="8">
                        <c:v>-0.37647495319589047</c:v>
                      </c:pt>
                      <c:pt idx="9">
                        <c:v>9.305215870679541E-2</c:v>
                      </c:pt>
                      <c:pt idx="10">
                        <c:v>2.7697416990131671</c:v>
                      </c:pt>
                      <c:pt idx="11">
                        <c:v>2.6719354562095678</c:v>
                      </c:pt>
                      <c:pt idx="12">
                        <c:v>3.8182953166591842</c:v>
                      </c:pt>
                      <c:pt idx="13">
                        <c:v>0.14485282280796524</c:v>
                      </c:pt>
                      <c:pt idx="14">
                        <c:v>7.7548972801215825</c:v>
                      </c:pt>
                      <c:pt idx="15">
                        <c:v>16.856090311495446</c:v>
                      </c:pt>
                      <c:pt idx="16">
                        <c:v>16.881959504381566</c:v>
                      </c:pt>
                      <c:pt idx="17">
                        <c:v>16.473076049611301</c:v>
                      </c:pt>
                      <c:pt idx="18">
                        <c:v>16.004098683745401</c:v>
                      </c:pt>
                      <c:pt idx="19">
                        <c:v>14.0221791543745</c:v>
                      </c:pt>
                      <c:pt idx="20">
                        <c:v>11.633148944498464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D-E1E6-476E-9CB3-E74B0890CF50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Year-ove'!$A$44:$B$44</c15:sqref>
                        </c15:formulaRef>
                      </c:ext>
                    </c:extLst>
                    <c:strCache>
                      <c:ptCount val="2"/>
                      <c:pt idx="0">
                        <c:v>Bulgaria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Year-ove'!$C$44:$W$44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20.87792005224625</c:v>
                      </c:pt>
                      <c:pt idx="1">
                        <c:v>5.9805632079050053</c:v>
                      </c:pt>
                      <c:pt idx="2">
                        <c:v>-3.3999872020949589</c:v>
                      </c:pt>
                      <c:pt idx="3">
                        <c:v>3.9931518890753139</c:v>
                      </c:pt>
                      <c:pt idx="4">
                        <c:v>4.3094584657173636</c:v>
                      </c:pt>
                      <c:pt idx="5">
                        <c:v>5.3759233361817147</c:v>
                      </c:pt>
                      <c:pt idx="6">
                        <c:v>-0.90812084971026463</c:v>
                      </c:pt>
                      <c:pt idx="7">
                        <c:v>-0.91365152914947978</c:v>
                      </c:pt>
                      <c:pt idx="8">
                        <c:v>0.50352624115872624</c:v>
                      </c:pt>
                      <c:pt idx="9">
                        <c:v>1.2573275436620797</c:v>
                      </c:pt>
                      <c:pt idx="10">
                        <c:v>3.8270814417894892</c:v>
                      </c:pt>
                      <c:pt idx="11">
                        <c:v>2.5599931272883092</c:v>
                      </c:pt>
                      <c:pt idx="12">
                        <c:v>6.980147286063378</c:v>
                      </c:pt>
                      <c:pt idx="13">
                        <c:v>1.8870774793064669</c:v>
                      </c:pt>
                      <c:pt idx="14">
                        <c:v>8.9231222056418211</c:v>
                      </c:pt>
                      <c:pt idx="15">
                        <c:v>23.833477301820828</c:v>
                      </c:pt>
                      <c:pt idx="16">
                        <c:v>26.096018229582143</c:v>
                      </c:pt>
                      <c:pt idx="17">
                        <c:v>24.939328335695926</c:v>
                      </c:pt>
                      <c:pt idx="18">
                        <c:v>23.839278631609869</c:v>
                      </c:pt>
                      <c:pt idx="19">
                        <c:v>20.960875351478411</c:v>
                      </c:pt>
                      <c:pt idx="20">
                        <c:v>15.845810000695224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E-E1E6-476E-9CB3-E74B0890CF50}"/>
                  </c:ext>
                </c:extLst>
              </c15:ser>
            </c15:filteredLineSeries>
            <c15:filteredLineSeries>
              <c15:ser>
                <c:idx val="52"/>
                <c:order val="5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Year-ove'!$A$56:$B$56</c15:sqref>
                        </c15:formulaRef>
                      </c:ext>
                    </c:extLst>
                    <c:strCache>
                      <c:ptCount val="2"/>
                      <c:pt idx="0">
                        <c:v>Croatia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Year-ove'!$C$56:$W$56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6.2575210589651054</c:v>
                      </c:pt>
                      <c:pt idx="1">
                        <c:v>2.8506271379703532</c:v>
                      </c:pt>
                      <c:pt idx="2">
                        <c:v>1.8847006651884732</c:v>
                      </c:pt>
                      <c:pt idx="3">
                        <c:v>1.8498367791077133</c:v>
                      </c:pt>
                      <c:pt idx="4">
                        <c:v>2.1367521367521367</c:v>
                      </c:pt>
                      <c:pt idx="5">
                        <c:v>4.602510460251052</c:v>
                      </c:pt>
                      <c:pt idx="6">
                        <c:v>0.29999999999999716</c:v>
                      </c:pt>
                      <c:pt idx="7">
                        <c:v>-0.49850448654037888</c:v>
                      </c:pt>
                      <c:pt idx="8">
                        <c:v>-0.60120240480961362</c:v>
                      </c:pt>
                      <c:pt idx="9">
                        <c:v>0.2016129032258093</c:v>
                      </c:pt>
                      <c:pt idx="10">
                        <c:v>1.2072434607645759</c:v>
                      </c:pt>
                      <c:pt idx="11">
                        <c:v>0.89463220675944899</c:v>
                      </c:pt>
                      <c:pt idx="12">
                        <c:v>1.3793103448275916</c:v>
                      </c:pt>
                      <c:pt idx="13">
                        <c:v>-0.68027210884354017</c:v>
                      </c:pt>
                      <c:pt idx="14">
                        <c:v>5.4794520547945149</c:v>
                      </c:pt>
                      <c:pt idx="15">
                        <c:v>12.045889101338441</c:v>
                      </c:pt>
                      <c:pt idx="16">
                        <c:v>13.07977736549166</c:v>
                      </c:pt>
                      <c:pt idx="17">
                        <c:v>12.765957446808521</c:v>
                      </c:pt>
                      <c:pt idx="18">
                        <c:v>11.915673693858846</c:v>
                      </c:pt>
                      <c:pt idx="19">
                        <c:v>10.691823899371075</c:v>
                      </c:pt>
                      <c:pt idx="20">
                        <c:v>8.8363954505686859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F-E1E6-476E-9CB3-E74B0890CF50}"/>
                  </c:ext>
                </c:extLst>
              </c15:ser>
            </c15:filteredLineSeries>
            <c15:filteredLineSeries>
              <c15:ser>
                <c:idx val="53"/>
                <c:order val="5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Year-ove'!$A$57:$B$57</c15:sqref>
                        </c15:formulaRef>
                      </c:ext>
                    </c:extLst>
                    <c:strCache>
                      <c:ptCount val="2"/>
                      <c:pt idx="0">
                        <c:v>Croatia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Year-ove'!$C$57:$W$57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11.22071516646117</c:v>
                      </c:pt>
                      <c:pt idx="1">
                        <c:v>4.7511312217194437</c:v>
                      </c:pt>
                      <c:pt idx="2">
                        <c:v>-1.835853131749448</c:v>
                      </c:pt>
                      <c:pt idx="3">
                        <c:v>0.8800880088008769</c:v>
                      </c:pt>
                      <c:pt idx="4">
                        <c:v>3.8167938931297711</c:v>
                      </c:pt>
                      <c:pt idx="5">
                        <c:v>5.5672268907562996</c:v>
                      </c:pt>
                      <c:pt idx="6">
                        <c:v>-0.29850746268656436</c:v>
                      </c:pt>
                      <c:pt idx="7">
                        <c:v>-1.6966067864271486</c:v>
                      </c:pt>
                      <c:pt idx="8">
                        <c:v>0.10152284263958815</c:v>
                      </c:pt>
                      <c:pt idx="9">
                        <c:v>0.9127789046653203</c:v>
                      </c:pt>
                      <c:pt idx="10">
                        <c:v>2.2110552763819125</c:v>
                      </c:pt>
                      <c:pt idx="11">
                        <c:v>0.49164208456243852</c:v>
                      </c:pt>
                      <c:pt idx="12">
                        <c:v>2.0547945205479397</c:v>
                      </c:pt>
                      <c:pt idx="13">
                        <c:v>-0.86289549376796881</c:v>
                      </c:pt>
                      <c:pt idx="14">
                        <c:v>7.8336557059961258</c:v>
                      </c:pt>
                      <c:pt idx="15">
                        <c:v>17.013232514177695</c:v>
                      </c:pt>
                      <c:pt idx="16">
                        <c:v>19.013452914798197</c:v>
                      </c:pt>
                      <c:pt idx="17">
                        <c:v>17.334494773519157</c:v>
                      </c:pt>
                      <c:pt idx="18">
                        <c:v>16.999132697311371</c:v>
                      </c:pt>
                      <c:pt idx="19">
                        <c:v>17.454858125537402</c:v>
                      </c:pt>
                      <c:pt idx="20">
                        <c:v>15.771812080536909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0-E1E6-476E-9CB3-E74B0890CF50}"/>
                  </c:ext>
                </c:extLst>
              </c15:ser>
            </c15:filteredLineSeries>
            <c15:filteredLineSeries>
              <c15:ser>
                <c:idx val="65"/>
                <c:order val="6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Year-ove'!$A$69:$B$69</c15:sqref>
                        </c15:formulaRef>
                      </c:ext>
                    </c:extLst>
                    <c:strCache>
                      <c:ptCount val="2"/>
                      <c:pt idx="0">
                        <c:v>Czech Republic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Year-ove'!$C$69:$W$69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7.5358851674641292</c:v>
                      </c:pt>
                      <c:pt idx="1">
                        <c:v>3.665521191294391</c:v>
                      </c:pt>
                      <c:pt idx="2">
                        <c:v>0.9944751381215533</c:v>
                      </c:pt>
                      <c:pt idx="3">
                        <c:v>2.2975929978118099</c:v>
                      </c:pt>
                      <c:pt idx="4">
                        <c:v>2.3529411764705914</c:v>
                      </c:pt>
                      <c:pt idx="5">
                        <c:v>2.4033437826541242</c:v>
                      </c:pt>
                      <c:pt idx="6">
                        <c:v>1.4285714285714344</c:v>
                      </c:pt>
                      <c:pt idx="7">
                        <c:v>0.10060362173037658</c:v>
                      </c:pt>
                      <c:pt idx="8">
                        <c:v>0</c:v>
                      </c:pt>
                      <c:pt idx="9">
                        <c:v>2.0100502512562812</c:v>
                      </c:pt>
                      <c:pt idx="10">
                        <c:v>2.364532019704439</c:v>
                      </c:pt>
                      <c:pt idx="11">
                        <c:v>2.0211742059672706</c:v>
                      </c:pt>
                      <c:pt idx="12">
                        <c:v>3.2075471698113263</c:v>
                      </c:pt>
                      <c:pt idx="13">
                        <c:v>2.2851919561243146</c:v>
                      </c:pt>
                      <c:pt idx="14">
                        <c:v>6.6130473637175973</c:v>
                      </c:pt>
                      <c:pt idx="15">
                        <c:v>17.187499999999996</c:v>
                      </c:pt>
                      <c:pt idx="16">
                        <c:v>15.758591785414918</c:v>
                      </c:pt>
                      <c:pt idx="17">
                        <c:v>17.495987158908516</c:v>
                      </c:pt>
                      <c:pt idx="18">
                        <c:v>16.719492868462766</c:v>
                      </c:pt>
                      <c:pt idx="19">
                        <c:v>14.964925954793443</c:v>
                      </c:pt>
                      <c:pt idx="20">
                        <c:v>12.710566615620211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1-E1E6-476E-9CB3-E74B0890CF50}"/>
                  </c:ext>
                </c:extLst>
              </c15:ser>
            </c15:filteredLineSeries>
            <c15:filteredLineSeries>
              <c15:ser>
                <c:idx val="66"/>
                <c:order val="6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Year-ove'!$A$70:$B$70</c15:sqref>
                        </c15:formulaRef>
                      </c:ext>
                    </c:extLst>
                    <c:strCache>
                      <c:ptCount val="2"/>
                      <c:pt idx="0">
                        <c:v>Czech Republic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Year-ove'!$C$70:$W$70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12.020460358056255</c:v>
                      </c:pt>
                      <c:pt idx="1">
                        <c:v>-0.81680280046674769</c:v>
                      </c:pt>
                      <c:pt idx="2">
                        <c:v>-3.5294117647058822</c:v>
                      </c:pt>
                      <c:pt idx="3">
                        <c:v>5.609756097560969</c:v>
                      </c:pt>
                      <c:pt idx="4">
                        <c:v>5.3117782909930824</c:v>
                      </c:pt>
                      <c:pt idx="5">
                        <c:v>5.2631578947368389</c:v>
                      </c:pt>
                      <c:pt idx="6">
                        <c:v>4.7916666666666607</c:v>
                      </c:pt>
                      <c:pt idx="7">
                        <c:v>-0.39761431411529968</c:v>
                      </c:pt>
                      <c:pt idx="8">
                        <c:v>-2.5948103792415256</c:v>
                      </c:pt>
                      <c:pt idx="9">
                        <c:v>3.2786885245901667</c:v>
                      </c:pt>
                      <c:pt idx="10">
                        <c:v>5.5555555555555642</c:v>
                      </c:pt>
                      <c:pt idx="11">
                        <c:v>-0.56390977443609813</c:v>
                      </c:pt>
                      <c:pt idx="12">
                        <c:v>4.8204158790170215</c:v>
                      </c:pt>
                      <c:pt idx="13">
                        <c:v>-9.0171325518492801E-2</c:v>
                      </c:pt>
                      <c:pt idx="14">
                        <c:v>4.0613718411552346</c:v>
                      </c:pt>
                      <c:pt idx="15">
                        <c:v>17.966695880806309</c:v>
                      </c:pt>
                      <c:pt idx="16">
                        <c:v>25.498699045967037</c:v>
                      </c:pt>
                      <c:pt idx="17">
                        <c:v>24.833887043189375</c:v>
                      </c:pt>
                      <c:pt idx="18">
                        <c:v>23.914823914823931</c:v>
                      </c:pt>
                      <c:pt idx="19">
                        <c:v>23.495934959349597</c:v>
                      </c:pt>
                      <c:pt idx="20">
                        <c:v>17.26844583987441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2-E1E6-476E-9CB3-E74B0890CF50}"/>
                  </c:ext>
                </c:extLst>
              </c15:ser>
            </c15:filteredLineSeries>
            <c15:filteredLineSeries>
              <c15:ser>
                <c:idx val="78"/>
                <c:order val="7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Year-ove'!$A$82:$B$82</c15:sqref>
                        </c15:formulaRef>
                      </c:ext>
                    </c:extLst>
                    <c:strCache>
                      <c:ptCount val="2"/>
                      <c:pt idx="0">
                        <c:v>Georgia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Year-ove'!$C$82:$W$82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13.32922069356178</c:v>
                      </c:pt>
                      <c:pt idx="1">
                        <c:v>5.543732989268725</c:v>
                      </c:pt>
                      <c:pt idx="2">
                        <c:v>3.752353087931771</c:v>
                      </c:pt>
                      <c:pt idx="3">
                        <c:v>22.78576339286203</c:v>
                      </c:pt>
                      <c:pt idx="4">
                        <c:v>0.86604864969760453</c:v>
                      </c:pt>
                      <c:pt idx="5">
                        <c:v>-3.6001013143507219</c:v>
                      </c:pt>
                      <c:pt idx="6">
                        <c:v>5.6956149971528358</c:v>
                      </c:pt>
                      <c:pt idx="7">
                        <c:v>2.5489204246237471</c:v>
                      </c:pt>
                      <c:pt idx="8">
                        <c:v>3.7722685640344746</c:v>
                      </c:pt>
                      <c:pt idx="9">
                        <c:v>1.6319148832265158</c:v>
                      </c:pt>
                      <c:pt idx="10">
                        <c:v>7.3278085127511812</c:v>
                      </c:pt>
                      <c:pt idx="11">
                        <c:v>1.6639704872822052</c:v>
                      </c:pt>
                      <c:pt idx="12">
                        <c:v>12.343555958745455</c:v>
                      </c:pt>
                      <c:pt idx="13">
                        <c:v>6.7783189439745843</c:v>
                      </c:pt>
                      <c:pt idx="14">
                        <c:v>15.604103531761272</c:v>
                      </c:pt>
                      <c:pt idx="15">
                        <c:v>21.842648782982511</c:v>
                      </c:pt>
                      <c:pt idx="16">
                        <c:v>16.294279227068468</c:v>
                      </c:pt>
                      <c:pt idx="17">
                        <c:v>15.044707522689423</c:v>
                      </c:pt>
                      <c:pt idx="18">
                        <c:v>14.034105166873081</c:v>
                      </c:pt>
                      <c:pt idx="19">
                        <c:v>11.79141776491103</c:v>
                      </c:pt>
                      <c:pt idx="20">
                        <c:v>5.9428979718643369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3-E1E6-476E-9CB3-E74B0890CF50}"/>
                  </c:ext>
                </c:extLst>
              </c15:ser>
            </c15:filteredLineSeries>
            <c15:filteredLineSeries>
              <c15:ser>
                <c:idx val="90"/>
                <c:order val="9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Year-ove'!$A$94:$B$94</c15:sqref>
                        </c15:formulaRef>
                      </c:ext>
                    </c:extLst>
                    <c:strCache>
                      <c:ptCount val="2"/>
                      <c:pt idx="0">
                        <c:v>Hungary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Year-ove'!$C$94:$W$94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7.1146245059288553</c:v>
                      </c:pt>
                      <c:pt idx="1">
                        <c:v>3.4450651769087419</c:v>
                      </c:pt>
                      <c:pt idx="2">
                        <c:v>5.5805580558055832</c:v>
                      </c:pt>
                      <c:pt idx="3">
                        <c:v>4.6888320545609545</c:v>
                      </c:pt>
                      <c:pt idx="4">
                        <c:v>4.0716612377850163</c:v>
                      </c:pt>
                      <c:pt idx="5">
                        <c:v>5.0078247261345785</c:v>
                      </c:pt>
                      <c:pt idx="6">
                        <c:v>0.37257824143070051</c:v>
                      </c:pt>
                      <c:pt idx="7">
                        <c:v>-0.89086859688195152</c:v>
                      </c:pt>
                      <c:pt idx="8">
                        <c:v>0.89887640449437345</c:v>
                      </c:pt>
                      <c:pt idx="9">
                        <c:v>1.7074981440237651</c:v>
                      </c:pt>
                      <c:pt idx="10">
                        <c:v>2.1897810218978102</c:v>
                      </c:pt>
                      <c:pt idx="11">
                        <c:v>2.7142857142857224</c:v>
                      </c:pt>
                      <c:pt idx="12">
                        <c:v>3.963838664812231</c:v>
                      </c:pt>
                      <c:pt idx="13">
                        <c:v>2.7424749163879563</c:v>
                      </c:pt>
                      <c:pt idx="14">
                        <c:v>7.356770833333341</c:v>
                      </c:pt>
                      <c:pt idx="15">
                        <c:v>11.672908863920112</c:v>
                      </c:pt>
                      <c:pt idx="16">
                        <c:v>24.560339599757427</c:v>
                      </c:pt>
                      <c:pt idx="17">
                        <c:v>25.717703349282299</c:v>
                      </c:pt>
                      <c:pt idx="18">
                        <c:v>25.38461538461539</c:v>
                      </c:pt>
                      <c:pt idx="19">
                        <c:v>25.131810193321623</c:v>
                      </c:pt>
                      <c:pt idx="20">
                        <c:v>23.990772779700112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4-E1E6-476E-9CB3-E74B0890CF50}"/>
                  </c:ext>
                </c:extLst>
              </c15:ser>
            </c15:filteredLineSeries>
            <c15:filteredLineSeries>
              <c15:ser>
                <c:idx val="91"/>
                <c:order val="9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Year-ove'!$A$95:$B$95</c15:sqref>
                        </c15:formulaRef>
                      </c:ext>
                    </c:extLst>
                    <c:strCache>
                      <c:ptCount val="2"/>
                      <c:pt idx="0">
                        <c:v>Hungary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Year-ove'!$C$95:$W$95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13.708086785009851</c:v>
                      </c:pt>
                      <c:pt idx="1">
                        <c:v>3.4482758620689711</c:v>
                      </c:pt>
                      <c:pt idx="2">
                        <c:v>1.9658119658119633</c:v>
                      </c:pt>
                      <c:pt idx="3">
                        <c:v>7.6278290025146758</c:v>
                      </c:pt>
                      <c:pt idx="4">
                        <c:v>4.7507788161993725</c:v>
                      </c:pt>
                      <c:pt idx="5">
                        <c:v>7.2118959107806608</c:v>
                      </c:pt>
                      <c:pt idx="6">
                        <c:v>-0.41608876560332481</c:v>
                      </c:pt>
                      <c:pt idx="7">
                        <c:v>-1.0445682451253482</c:v>
                      </c:pt>
                      <c:pt idx="8">
                        <c:v>2.1111893033075297</c:v>
                      </c:pt>
                      <c:pt idx="9">
                        <c:v>0.96485182632667521</c:v>
                      </c:pt>
                      <c:pt idx="10">
                        <c:v>3.4129692832764507</c:v>
                      </c:pt>
                      <c:pt idx="11">
                        <c:v>4.4884488448844966</c:v>
                      </c:pt>
                      <c:pt idx="12">
                        <c:v>5.6854074542008837</c:v>
                      </c:pt>
                      <c:pt idx="13">
                        <c:v>4.4231918708906015</c:v>
                      </c:pt>
                      <c:pt idx="14">
                        <c:v>7.7847738981110606</c:v>
                      </c:pt>
                      <c:pt idx="15">
                        <c:v>23.081140350877188</c:v>
                      </c:pt>
                      <c:pt idx="16">
                        <c:v>47.849176845459354</c:v>
                      </c:pt>
                      <c:pt idx="17">
                        <c:v>46.88946015424164</c:v>
                      </c:pt>
                      <c:pt idx="18">
                        <c:v>45.806127574083384</c:v>
                      </c:pt>
                      <c:pt idx="19">
                        <c:v>44.761436301032951</c:v>
                      </c:pt>
                      <c:pt idx="20">
                        <c:v>38.965353583293791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5-E1E6-476E-9CB3-E74B0890CF50}"/>
                  </c:ext>
                </c:extLst>
              </c15:ser>
            </c15:filteredLineSeries>
            <c15:filteredLineSeries>
              <c15:ser>
                <c:idx val="103"/>
                <c:order val="10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Year-ove'!$A$107:$B$107</c15:sqref>
                        </c15:formulaRef>
                      </c:ext>
                    </c:extLst>
                    <c:strCache>
                      <c:ptCount val="2"/>
                      <c:pt idx="0">
                        <c:v>Kosovo, Republic of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Year-ove'!$C$107:$W$107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19.314641744548329</c:v>
                      </c:pt>
                      <c:pt idx="1">
                        <c:v>0.79787234042552702</c:v>
                      </c:pt>
                      <c:pt idx="2">
                        <c:v>-1.5831134564644886</c:v>
                      </c:pt>
                      <c:pt idx="3">
                        <c:v>10.545129579982191</c:v>
                      </c:pt>
                      <c:pt idx="4">
                        <c:v>3.8803556992723904</c:v>
                      </c:pt>
                      <c:pt idx="5">
                        <c:v>5.0583657587548787</c:v>
                      </c:pt>
                      <c:pt idx="6">
                        <c:v>-1.1668780735133</c:v>
                      </c:pt>
                      <c:pt idx="7">
                        <c:v>0.90905655759080917</c:v>
                      </c:pt>
                      <c:pt idx="8">
                        <c:v>-0.43994905225220249</c:v>
                      </c:pt>
                      <c:pt idx="9">
                        <c:v>0.72700335796754034</c:v>
                      </c:pt>
                      <c:pt idx="10">
                        <c:v>1.5472689146174576</c:v>
                      </c:pt>
                      <c:pt idx="11">
                        <c:v>4.6647092817460996</c:v>
                      </c:pt>
                      <c:pt idx="12">
                        <c:v>2.0345484385019219</c:v>
                      </c:pt>
                      <c:pt idx="13">
                        <c:v>1.0445986310085555</c:v>
                      </c:pt>
                      <c:pt idx="14">
                        <c:v>8.0816157667704989</c:v>
                      </c:pt>
                      <c:pt idx="15">
                        <c:v>17.558332371277249</c:v>
                      </c:pt>
                      <c:pt idx="16">
                        <c:v>17.763600630837516</c:v>
                      </c:pt>
                      <c:pt idx="17">
                        <c:v>17.885017572521683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6-E1E6-476E-9CB3-E74B0890CF50}"/>
                  </c:ext>
                </c:extLst>
              </c15:ser>
            </c15:filteredLineSeries>
            <c15:filteredLineSeries>
              <c15:ser>
                <c:idx val="115"/>
                <c:order val="1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Year-ove'!$A$119:$B$119</c15:sqref>
                        </c15:formulaRef>
                      </c:ext>
                    </c:extLst>
                    <c:strCache>
                      <c:ptCount val="2"/>
                      <c:pt idx="0">
                        <c:v>North Macedonia, Republic of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Year-ove'!$C$119:$W$119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8.476841880707946</c:v>
                      </c:pt>
                      <c:pt idx="1">
                        <c:v>5.1658787546886078</c:v>
                      </c:pt>
                      <c:pt idx="2">
                        <c:v>-1.6176045247956097</c:v>
                      </c:pt>
                      <c:pt idx="3">
                        <c:v>2.9585839770482889</c:v>
                      </c:pt>
                      <c:pt idx="4">
                        <c:v>2.7861260910862051</c:v>
                      </c:pt>
                      <c:pt idx="5">
                        <c:v>4.75034580169336</c:v>
                      </c:pt>
                      <c:pt idx="6">
                        <c:v>1.3758651316757973</c:v>
                      </c:pt>
                      <c:pt idx="7">
                        <c:v>-0.58796924468565492</c:v>
                      </c:pt>
                      <c:pt idx="8">
                        <c:v>-0.31847133757962559</c:v>
                      </c:pt>
                      <c:pt idx="9">
                        <c:v>-0.29210406207210698</c:v>
                      </c:pt>
                      <c:pt idx="10">
                        <c:v>2.4352284171015257</c:v>
                      </c:pt>
                      <c:pt idx="11">
                        <c:v>0.84011082312985763</c:v>
                      </c:pt>
                      <c:pt idx="12">
                        <c:v>0.43428166267836116</c:v>
                      </c:pt>
                      <c:pt idx="13">
                        <c:v>2.2502647370278956</c:v>
                      </c:pt>
                      <c:pt idx="14">
                        <c:v>4.8675239492534734</c:v>
                      </c:pt>
                      <c:pt idx="15">
                        <c:v>14.45345497550263</c:v>
                      </c:pt>
                      <c:pt idx="16">
                        <c:v>18.747428195210258</c:v>
                      </c:pt>
                      <c:pt idx="17">
                        <c:v>17.080291970802932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7-E1E6-476E-9CB3-E74B0890CF50}"/>
                  </c:ext>
                </c:extLst>
              </c15:ser>
            </c15:filteredLineSeries>
            <c15:filteredLineSeries>
              <c15:ser>
                <c:idx val="116"/>
                <c:order val="1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Year-ove'!$A$120:$B$120</c15:sqref>
                        </c15:formulaRef>
                      </c:ext>
                    </c:extLst>
                    <c:strCache>
                      <c:ptCount val="2"/>
                      <c:pt idx="0">
                        <c:v>North Macedonia, Republic of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Year-ove'!$C$120:$W$120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17.202613340531904</c:v>
                      </c:pt>
                      <c:pt idx="1">
                        <c:v>6.8470176358144581</c:v>
                      </c:pt>
                      <c:pt idx="2">
                        <c:v>-3.0997116285619688</c:v>
                      </c:pt>
                      <c:pt idx="3">
                        <c:v>3.0557168279440035</c:v>
                      </c:pt>
                      <c:pt idx="4">
                        <c:v>4.0339583158973999</c:v>
                      </c:pt>
                      <c:pt idx="5">
                        <c:v>3.7380862561553658</c:v>
                      </c:pt>
                      <c:pt idx="6">
                        <c:v>1.7311803269869936</c:v>
                      </c:pt>
                      <c:pt idx="7">
                        <c:v>-8.9397461112099341E-2</c:v>
                      </c:pt>
                      <c:pt idx="8">
                        <c:v>-1.3511095204008636</c:v>
                      </c:pt>
                      <c:pt idx="9">
                        <c:v>-1.6326530612244872</c:v>
                      </c:pt>
                      <c:pt idx="10">
                        <c:v>2.0470262793914236</c:v>
                      </c:pt>
                      <c:pt idx="11">
                        <c:v>0.60540345170326348</c:v>
                      </c:pt>
                      <c:pt idx="12">
                        <c:v>0.9250943057301968</c:v>
                      </c:pt>
                      <c:pt idx="13">
                        <c:v>3.1414078490700375</c:v>
                      </c:pt>
                      <c:pt idx="14">
                        <c:v>6.867989646246758</c:v>
                      </c:pt>
                      <c:pt idx="15">
                        <c:v>20.941137067738417</c:v>
                      </c:pt>
                      <c:pt idx="16">
                        <c:v>27.127401905377045</c:v>
                      </c:pt>
                      <c:pt idx="17">
                        <c:v>25.055679287305122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8-E1E6-476E-9CB3-E74B0890CF50}"/>
                  </c:ext>
                </c:extLst>
              </c15:ser>
            </c15:filteredLineSeries>
            <c15:filteredLineSeries>
              <c15:ser>
                <c:idx val="128"/>
                <c:order val="1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Year-ove'!$A$132:$B$132</c15:sqref>
                        </c15:formulaRef>
                      </c:ext>
                    </c:extLst>
                    <c:strCache>
                      <c:ptCount val="2"/>
                      <c:pt idx="0">
                        <c:v>Moldova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Year-ove'!$C$132:$W$132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14.008317186242472</c:v>
                      </c:pt>
                      <c:pt idx="1">
                        <c:v>7.1745558702673016</c:v>
                      </c:pt>
                      <c:pt idx="2">
                        <c:v>0.46077029095759681</c:v>
                      </c:pt>
                      <c:pt idx="3">
                        <c:v>8.2323757398277806</c:v>
                      </c:pt>
                      <c:pt idx="4">
                        <c:v>7.7463305626731565</c:v>
                      </c:pt>
                      <c:pt idx="5">
                        <c:v>3.9648800680867757</c:v>
                      </c:pt>
                      <c:pt idx="6">
                        <c:v>5.229357862881673</c:v>
                      </c:pt>
                      <c:pt idx="7">
                        <c:v>4.6946434317698333</c:v>
                      </c:pt>
                      <c:pt idx="8">
                        <c:v>13.5498476919132</c:v>
                      </c:pt>
                      <c:pt idx="9">
                        <c:v>2.3783666118611659</c:v>
                      </c:pt>
                      <c:pt idx="10">
                        <c:v>7.3126036519061781</c:v>
                      </c:pt>
                      <c:pt idx="11">
                        <c:v>0.88484577841424716</c:v>
                      </c:pt>
                      <c:pt idx="12">
                        <c:v>7.5415185354438172</c:v>
                      </c:pt>
                      <c:pt idx="13">
                        <c:v>0.38799914178204631</c:v>
                      </c:pt>
                      <c:pt idx="14">
                        <c:v>13.937213892721994</c:v>
                      </c:pt>
                      <c:pt idx="15">
                        <c:v>31.826591765919833</c:v>
                      </c:pt>
                      <c:pt idx="16">
                        <c:v>30.240448971786591</c:v>
                      </c:pt>
                      <c:pt idx="17">
                        <c:v>27.306647109052623</c:v>
                      </c:pt>
                      <c:pt idx="18">
                        <c:v>25.905441838858746</c:v>
                      </c:pt>
                      <c:pt idx="19">
                        <c:v>21.977305322850977</c:v>
                      </c:pt>
                      <c:pt idx="20">
                        <c:v>18.102234562905135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9-E1E6-476E-9CB3-E74B0890CF50}"/>
                  </c:ext>
                </c:extLst>
              </c15:ser>
            </c15:filteredLineSeries>
            <c15:filteredLineSeries>
              <c15:ser>
                <c:idx val="129"/>
                <c:order val="1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Year-ove'!$A$133:$B$133</c15:sqref>
                        </c15:formulaRef>
                      </c:ext>
                    </c:extLst>
                    <c:strCache>
                      <c:ptCount val="2"/>
                      <c:pt idx="0">
                        <c:v>Moldova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Year-ove'!$C$133:$W$133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7" formatCode="#,##0.00">
                        <c:v>5.1314603673462775</c:v>
                      </c:pt>
                      <c:pt idx="8" formatCode="#,##0.00">
                        <c:v>14.728359314294837</c:v>
                      </c:pt>
                      <c:pt idx="9" formatCode="#,##0.00">
                        <c:v>2.6578469527830837</c:v>
                      </c:pt>
                      <c:pt idx="10" formatCode="#,##0.00">
                        <c:v>9.8981510816709211</c:v>
                      </c:pt>
                      <c:pt idx="11" formatCode="#,##0.00">
                        <c:v>2.1264032962183719</c:v>
                      </c:pt>
                      <c:pt idx="12" formatCode="#,##0.00">
                        <c:v>12.703476373494929</c:v>
                      </c:pt>
                      <c:pt idx="13" formatCode="#,##0.00">
                        <c:v>1.6178794511203167</c:v>
                      </c:pt>
                      <c:pt idx="14" formatCode="#,##0.00">
                        <c:v>17.943408724507535</c:v>
                      </c:pt>
                      <c:pt idx="15" formatCode="#,##0.00">
                        <c:v>35.166927916959963</c:v>
                      </c:pt>
                      <c:pt idx="16" formatCode="#,##0.00">
                        <c:v>32.466480023591423</c:v>
                      </c:pt>
                      <c:pt idx="17" formatCode="#,##0.00">
                        <c:v>29.094366469980816</c:v>
                      </c:pt>
                      <c:pt idx="18" formatCode="#,##0.00">
                        <c:v>26.854392322537812</c:v>
                      </c:pt>
                      <c:pt idx="19" formatCode="#,##0.00">
                        <c:v>22.430304272292027</c:v>
                      </c:pt>
                      <c:pt idx="20" formatCode="#,##0.00">
                        <c:v>16.462022082205529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A-E1E6-476E-9CB3-E74B0890CF50}"/>
                  </c:ext>
                </c:extLst>
              </c15:ser>
            </c15:filteredLineSeries>
            <c15:filteredLineSeries>
              <c15:ser>
                <c:idx val="154"/>
                <c:order val="15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Year-ove'!$A$158:$B$158</c15:sqref>
                        </c15:formulaRef>
                      </c:ext>
                    </c:extLst>
                    <c:strCache>
                      <c:ptCount val="2"/>
                      <c:pt idx="0">
                        <c:v>Serbia, Republic of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Year-ove'!$C$158:$W$158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11.545988258317022</c:v>
                      </c:pt>
                      <c:pt idx="1">
                        <c:v>8.5840707964601783</c:v>
                      </c:pt>
                      <c:pt idx="2">
                        <c:v>6.6014669926650438</c:v>
                      </c:pt>
                      <c:pt idx="3">
                        <c:v>10.244648318042795</c:v>
                      </c:pt>
                      <c:pt idx="4">
                        <c:v>7.0041608876560497</c:v>
                      </c:pt>
                      <c:pt idx="5">
                        <c:v>12.184057031756307</c:v>
                      </c:pt>
                      <c:pt idx="6">
                        <c:v>2.1952628538417165</c:v>
                      </c:pt>
                      <c:pt idx="7">
                        <c:v>1.7524024872809463</c:v>
                      </c:pt>
                      <c:pt idx="8">
                        <c:v>1.555555555555562</c:v>
                      </c:pt>
                      <c:pt idx="9">
                        <c:v>1.5317286652078681</c:v>
                      </c:pt>
                      <c:pt idx="10">
                        <c:v>3.0172413793103416</c:v>
                      </c:pt>
                      <c:pt idx="11">
                        <c:v>1.987447698744776</c:v>
                      </c:pt>
                      <c:pt idx="12">
                        <c:v>1.8461538461538431</c:v>
                      </c:pt>
                      <c:pt idx="13">
                        <c:v>1.2588116817724069</c:v>
                      </c:pt>
                      <c:pt idx="14">
                        <c:v>7.856787667826957</c:v>
                      </c:pt>
                      <c:pt idx="15">
                        <c:v>11.869293608841911</c:v>
                      </c:pt>
                      <c:pt idx="16">
                        <c:v>15.122176118026731</c:v>
                      </c:pt>
                      <c:pt idx="17">
                        <c:v>15.775034293552812</c:v>
                      </c:pt>
                      <c:pt idx="18">
                        <c:v>16.101311623699683</c:v>
                      </c:pt>
                      <c:pt idx="19">
                        <c:v>16.15074024226109</c:v>
                      </c:pt>
                      <c:pt idx="20">
                        <c:v>15.156871409633235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B-E1E6-476E-9CB3-E74B0890CF50}"/>
                  </c:ext>
                </c:extLst>
              </c15:ser>
            </c15:filteredLineSeries>
            <c15:filteredLineSeries>
              <c15:ser>
                <c:idx val="155"/>
                <c:order val="15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Year-ove'!$A$159:$B$159</c15:sqref>
                        </c15:formulaRef>
                      </c:ext>
                    </c:extLst>
                    <c:strCache>
                      <c:ptCount val="2"/>
                      <c:pt idx="0">
                        <c:v>Serbia, Republic of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Year-ove'!$C$159:$W$159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20.079129574678547</c:v>
                      </c:pt>
                      <c:pt idx="1">
                        <c:v>13.784461152882194</c:v>
                      </c:pt>
                      <c:pt idx="2">
                        <c:v>0.80763582966227809</c:v>
                      </c:pt>
                      <c:pt idx="3">
                        <c:v>10.706482155863064</c:v>
                      </c:pt>
                      <c:pt idx="4">
                        <c:v>6.447368421052639</c:v>
                      </c:pt>
                      <c:pt idx="5">
                        <c:v>15.327564894932003</c:v>
                      </c:pt>
                      <c:pt idx="6">
                        <c:v>-2.5187566988210017</c:v>
                      </c:pt>
                      <c:pt idx="7">
                        <c:v>2.2539857064321023</c:v>
                      </c:pt>
                      <c:pt idx="8">
                        <c:v>-0.10752688172042399</c:v>
                      </c:pt>
                      <c:pt idx="9">
                        <c:v>0.48439181916037527</c:v>
                      </c:pt>
                      <c:pt idx="10">
                        <c:v>4.1242635243706571</c:v>
                      </c:pt>
                      <c:pt idx="11">
                        <c:v>2.674897119341558</c:v>
                      </c:pt>
                      <c:pt idx="12">
                        <c:v>2.0040080160320639</c:v>
                      </c:pt>
                      <c:pt idx="13">
                        <c:v>1.866404715127707</c:v>
                      </c:pt>
                      <c:pt idx="14">
                        <c:v>12.005785920925751</c:v>
                      </c:pt>
                      <c:pt idx="15">
                        <c:v>18.758620689655178</c:v>
                      </c:pt>
                      <c:pt idx="16">
                        <c:v>23.417993973310363</c:v>
                      </c:pt>
                      <c:pt idx="17">
                        <c:v>23.684210526315784</c:v>
                      </c:pt>
                      <c:pt idx="18">
                        <c:v>24.562864279766863</c:v>
                      </c:pt>
                      <c:pt idx="19">
                        <c:v>25.401399752984773</c:v>
                      </c:pt>
                      <c:pt idx="20">
                        <c:v>23.104693140794208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C-E1E6-476E-9CB3-E74B0890CF50}"/>
                  </c:ext>
                </c:extLst>
              </c15:ser>
            </c15:filteredLineSeries>
            <c15:filteredLineSeries>
              <c15:ser>
                <c:idx val="167"/>
                <c:order val="16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Year-ove'!$A$171:$B$171</c15:sqref>
                        </c15:formulaRef>
                      </c:ext>
                    </c:extLst>
                    <c:strCache>
                      <c:ptCount val="2"/>
                      <c:pt idx="0">
                        <c:v>Slovak Republic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Year-ove'!$C$171:$W$171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3.8184438040345694</c:v>
                      </c:pt>
                      <c:pt idx="1">
                        <c:v>4.3600562587904488</c:v>
                      </c:pt>
                      <c:pt idx="2">
                        <c:v>0.539083557951471</c:v>
                      </c:pt>
                      <c:pt idx="3">
                        <c:v>1.3404825737265416</c:v>
                      </c:pt>
                      <c:pt idx="4">
                        <c:v>4.4312169312169427</c:v>
                      </c:pt>
                      <c:pt idx="5">
                        <c:v>3.2298923369220987</c:v>
                      </c:pt>
                      <c:pt idx="6">
                        <c:v>0.42944785276072922</c:v>
                      </c:pt>
                      <c:pt idx="7">
                        <c:v>-0.12217470983505721</c:v>
                      </c:pt>
                      <c:pt idx="8">
                        <c:v>-0.4892966360856339</c:v>
                      </c:pt>
                      <c:pt idx="9">
                        <c:v>0.18438844499078758</c:v>
                      </c:pt>
                      <c:pt idx="10">
                        <c:v>1.8404907975460123</c:v>
                      </c:pt>
                      <c:pt idx="11">
                        <c:v>1.9879518072289226</c:v>
                      </c:pt>
                      <c:pt idx="12">
                        <c:v>2.9533372711163612</c:v>
                      </c:pt>
                      <c:pt idx="13">
                        <c:v>1.5490533562822655</c:v>
                      </c:pt>
                      <c:pt idx="14">
                        <c:v>5.8192090395480287</c:v>
                      </c:pt>
                      <c:pt idx="15">
                        <c:v>13.256325632563252</c:v>
                      </c:pt>
                      <c:pt idx="16">
                        <c:v>15.376401494927913</c:v>
                      </c:pt>
                      <c:pt idx="17">
                        <c:v>15.192767328275995</c:v>
                      </c:pt>
                      <c:pt idx="18">
                        <c:v>15.404430705821746</c:v>
                      </c:pt>
                      <c:pt idx="19">
                        <c:v>14.73417721518987</c:v>
                      </c:pt>
                      <c:pt idx="20">
                        <c:v>13.779331003494754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D-E1E6-476E-9CB3-E74B0890CF50}"/>
                  </c:ext>
                </c:extLst>
              </c15:ser>
            </c15:filteredLineSeries>
            <c15:filteredLineSeries>
              <c15:ser>
                <c:idx val="168"/>
                <c:order val="16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Year-ove'!$A$172:$B$172</c15:sqref>
                        </c15:formulaRef>
                      </c:ext>
                    </c:extLst>
                    <c:strCache>
                      <c:ptCount val="2"/>
                      <c:pt idx="0">
                        <c:v>Slovak Republic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Year-ove'!$C$172:$W$172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8.0241587575496087</c:v>
                      </c:pt>
                      <c:pt idx="1">
                        <c:v>2.6058631921824129</c:v>
                      </c:pt>
                      <c:pt idx="2">
                        <c:v>-5.0793650793650844</c:v>
                      </c:pt>
                      <c:pt idx="3">
                        <c:v>6.1036789297658958</c:v>
                      </c:pt>
                      <c:pt idx="4">
                        <c:v>4.3341213553979507</c:v>
                      </c:pt>
                      <c:pt idx="5">
                        <c:v>5.5891238670694907</c:v>
                      </c:pt>
                      <c:pt idx="6">
                        <c:v>0.42918454935621908</c:v>
                      </c:pt>
                      <c:pt idx="7">
                        <c:v>-0.71225071225071224</c:v>
                      </c:pt>
                      <c:pt idx="8">
                        <c:v>-0.28694404591105138</c:v>
                      </c:pt>
                      <c:pt idx="9">
                        <c:v>-1.2949640287769866</c:v>
                      </c:pt>
                      <c:pt idx="10">
                        <c:v>6.4868804664723081</c:v>
                      </c:pt>
                      <c:pt idx="11">
                        <c:v>0.82135523613964201</c:v>
                      </c:pt>
                      <c:pt idx="12">
                        <c:v>5.2274270196877044</c:v>
                      </c:pt>
                      <c:pt idx="13">
                        <c:v>0.58064516129032628</c:v>
                      </c:pt>
                      <c:pt idx="14">
                        <c:v>5.8370750481077573</c:v>
                      </c:pt>
                      <c:pt idx="15">
                        <c:v>17.901234567901234</c:v>
                      </c:pt>
                      <c:pt idx="16">
                        <c:v>28.060606060606069</c:v>
                      </c:pt>
                      <c:pt idx="17">
                        <c:v>27.523474178403756</c:v>
                      </c:pt>
                      <c:pt idx="18">
                        <c:v>27.787406123627957</c:v>
                      </c:pt>
                      <c:pt idx="19">
                        <c:v>28.149829738933047</c:v>
                      </c:pt>
                      <c:pt idx="20">
                        <c:v>25.37396121883657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E-E1E6-476E-9CB3-E74B0890CF50}"/>
                  </c:ext>
                </c:extLst>
              </c15:ser>
            </c15:filteredLineSeries>
            <c15:filteredLineSeries>
              <c15:ser>
                <c:idx val="180"/>
                <c:order val="18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Year-ove'!$A$184:$B$184</c15:sqref>
                        </c15:formulaRef>
                      </c:ext>
                    </c:extLst>
                    <c:strCache>
                      <c:ptCount val="2"/>
                      <c:pt idx="0">
                        <c:v>Slovenia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Year-ove'!$C$184:$W$184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6.3774300616405819</c:v>
                      </c:pt>
                      <c:pt idx="1">
                        <c:v>2.0738097892741658</c:v>
                      </c:pt>
                      <c:pt idx="2">
                        <c:v>1.7695248498088525</c:v>
                      </c:pt>
                      <c:pt idx="3">
                        <c:v>1.8568208650853322</c:v>
                      </c:pt>
                      <c:pt idx="4">
                        <c:v>2.002107481559527</c:v>
                      </c:pt>
                      <c:pt idx="5">
                        <c:v>2.6756198347107474</c:v>
                      </c:pt>
                      <c:pt idx="6">
                        <c:v>0.67411208371063658</c:v>
                      </c:pt>
                      <c:pt idx="7">
                        <c:v>0.13991605036977869</c:v>
                      </c:pt>
                      <c:pt idx="8">
                        <c:v>-0.4491017964071885</c:v>
                      </c:pt>
                      <c:pt idx="9">
                        <c:v>0.51127819548872688</c:v>
                      </c:pt>
                      <c:pt idx="10">
                        <c:v>1.7454617993217632</c:v>
                      </c:pt>
                      <c:pt idx="11">
                        <c:v>1.4214292716400241</c:v>
                      </c:pt>
                      <c:pt idx="12">
                        <c:v>1.8267929634641416</c:v>
                      </c:pt>
                      <c:pt idx="13">
                        <c:v>-1.0821072615092555</c:v>
                      </c:pt>
                      <c:pt idx="14">
                        <c:v>4.8843681028692094</c:v>
                      </c:pt>
                      <c:pt idx="15">
                        <c:v>10.42950513538749</c:v>
                      </c:pt>
                      <c:pt idx="16">
                        <c:v>10.256175663311993</c:v>
                      </c:pt>
                      <c:pt idx="17">
                        <c:v>10.03371912877061</c:v>
                      </c:pt>
                      <c:pt idx="18">
                        <c:v>9.277238403452003</c:v>
                      </c:pt>
                      <c:pt idx="19">
                        <c:v>10.544495954913184</c:v>
                      </c:pt>
                      <c:pt idx="20">
                        <c:v>9.4035274306478769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F-E1E6-476E-9CB3-E74B0890CF50}"/>
                  </c:ext>
                </c:extLst>
              </c15:ser>
            </c15:filteredLineSeries>
            <c15:filteredLineSeries>
              <c15:ser>
                <c:idx val="181"/>
                <c:order val="18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Year-ove'!$A$185:$B$185</c15:sqref>
                        </c15:formulaRef>
                      </c:ext>
                    </c:extLst>
                    <c:strCache>
                      <c:ptCount val="2"/>
                      <c:pt idx="0">
                        <c:v>Slovenia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Year-ove'!$C$185:$W$185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13.813025210084048</c:v>
                      </c:pt>
                      <c:pt idx="1">
                        <c:v>3.8611867819495327</c:v>
                      </c:pt>
                      <c:pt idx="2">
                        <c:v>-1.1631885049606523</c:v>
                      </c:pt>
                      <c:pt idx="3">
                        <c:v>1.9268489673474116</c:v>
                      </c:pt>
                      <c:pt idx="4">
                        <c:v>4.9015168666515718</c:v>
                      </c:pt>
                      <c:pt idx="5">
                        <c:v>4.6401208589619047</c:v>
                      </c:pt>
                      <c:pt idx="6">
                        <c:v>2.2378055068577929</c:v>
                      </c:pt>
                      <c:pt idx="7">
                        <c:v>-1.2507565059511749</c:v>
                      </c:pt>
                      <c:pt idx="8">
                        <c:v>1.5730337078651604</c:v>
                      </c:pt>
                      <c:pt idx="9">
                        <c:v>1.6794046661303317</c:v>
                      </c:pt>
                      <c:pt idx="10">
                        <c:v>2.9275046978538164</c:v>
                      </c:pt>
                      <c:pt idx="11">
                        <c:v>0.55731719035265925</c:v>
                      </c:pt>
                      <c:pt idx="12">
                        <c:v>3.2584806497849943</c:v>
                      </c:pt>
                      <c:pt idx="13">
                        <c:v>1.008698870997597</c:v>
                      </c:pt>
                      <c:pt idx="14">
                        <c:v>3.8754008245533571</c:v>
                      </c:pt>
                      <c:pt idx="15">
                        <c:v>12.510103277952409</c:v>
                      </c:pt>
                      <c:pt idx="16">
                        <c:v>18.609984124184155</c:v>
                      </c:pt>
                      <c:pt idx="17">
                        <c:v>19.290928050052138</c:v>
                      </c:pt>
                      <c:pt idx="18">
                        <c:v>18.284789644012932</c:v>
                      </c:pt>
                      <c:pt idx="19">
                        <c:v>19.018560894991111</c:v>
                      </c:pt>
                      <c:pt idx="20">
                        <c:v>15.75212476276921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C0-E1E6-476E-9CB3-E74B0890CF50}"/>
                  </c:ext>
                </c:extLst>
              </c15:ser>
            </c15:filteredLineSeries>
            <c15:filteredLineSeries>
              <c15:ser>
                <c:idx val="193"/>
                <c:order val="19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Year-ove'!$A$197:$B$197</c15:sqref>
                        </c15:formulaRef>
                      </c:ext>
                    </c:extLst>
                    <c:strCache>
                      <c:ptCount val="2"/>
                      <c:pt idx="0">
                        <c:v>Ukraine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Year-ove'!$C$197:$W$197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19.478260869565222</c:v>
                      </c:pt>
                      <c:pt idx="1">
                        <c:v>22.338830584707633</c:v>
                      </c:pt>
                      <c:pt idx="2">
                        <c:v>12.377450980392169</c:v>
                      </c:pt>
                      <c:pt idx="3">
                        <c:v>9.0512540894220255</c:v>
                      </c:pt>
                      <c:pt idx="4">
                        <c:v>4.5999999999999943</c:v>
                      </c:pt>
                      <c:pt idx="5">
                        <c:v>-0.28680688336519805</c:v>
                      </c:pt>
                      <c:pt idx="6">
                        <c:v>0.57526366251199279</c:v>
                      </c:pt>
                      <c:pt idx="7">
                        <c:v>24.785510009532889</c:v>
                      </c:pt>
                      <c:pt idx="8">
                        <c:v>43.391902215431614</c:v>
                      </c:pt>
                      <c:pt idx="9">
                        <c:v>12.360149174214181</c:v>
                      </c:pt>
                      <c:pt idx="10">
                        <c:v>13.655761024182066</c:v>
                      </c:pt>
                      <c:pt idx="11">
                        <c:v>9.7622027534418159</c:v>
                      </c:pt>
                      <c:pt idx="12">
                        <c:v>4.0668947168376999</c:v>
                      </c:pt>
                      <c:pt idx="13">
                        <c:v>5.0036523009495939</c:v>
                      </c:pt>
                      <c:pt idx="14">
                        <c:v>9.9826086956521696</c:v>
                      </c:pt>
                      <c:pt idx="15">
                        <c:v>21.458946679751399</c:v>
                      </c:pt>
                      <c:pt idx="16">
                        <c:v>26.628716002530041</c:v>
                      </c:pt>
                      <c:pt idx="17">
                        <c:v>25.967540574282161</c:v>
                      </c:pt>
                      <c:pt idx="18">
                        <c:v>24.854070660522268</c:v>
                      </c:pt>
                      <c:pt idx="19">
                        <c:v>21.287856512790349</c:v>
                      </c:pt>
                      <c:pt idx="20">
                        <c:v>17.850014257199891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C1-E1E6-476E-9CB3-E74B0890CF50}"/>
                  </c:ext>
                </c:extLst>
              </c15:ser>
            </c15:filteredLineSeries>
            <c15:filteredLineSeries>
              <c15:ser>
                <c:idx val="194"/>
                <c:order val="19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Year-ove'!$A$198:$B$198</c15:sqref>
                        </c15:formulaRef>
                      </c:ext>
                    </c:extLst>
                    <c:strCache>
                      <c:ptCount val="2"/>
                      <c:pt idx="0">
                        <c:v>Ukraine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Year-ove'!$C$198:$W$198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28.625235404896415</c:v>
                      </c:pt>
                      <c:pt idx="1">
                        <c:v>24.427480916030532</c:v>
                      </c:pt>
                      <c:pt idx="2">
                        <c:v>10.920245398773012</c:v>
                      </c:pt>
                      <c:pt idx="3">
                        <c:v>10.619469026548666</c:v>
                      </c:pt>
                      <c:pt idx="4">
                        <c:v>1.7000000000000028</c:v>
                      </c:pt>
                      <c:pt idx="5">
                        <c:v>-2.2615535889872143</c:v>
                      </c:pt>
                      <c:pt idx="6">
                        <c:v>-0.70422535211267889</c:v>
                      </c:pt>
                      <c:pt idx="7">
                        <c:v>24.822695035460992</c:v>
                      </c:pt>
                      <c:pt idx="8">
                        <c:v>41.477272727272734</c:v>
                      </c:pt>
                      <c:pt idx="9">
                        <c:v>3.2702237521514563</c:v>
                      </c:pt>
                      <c:pt idx="10">
                        <c:v>17.722222222222225</c:v>
                      </c:pt>
                      <c:pt idx="11">
                        <c:v>7.7866918357715909</c:v>
                      </c:pt>
                      <c:pt idx="12">
                        <c:v>4.7723292469352039</c:v>
                      </c:pt>
                      <c:pt idx="13">
                        <c:v>4.9310488926034193</c:v>
                      </c:pt>
                      <c:pt idx="14">
                        <c:v>12.743926722421358</c:v>
                      </c:pt>
                      <c:pt idx="15">
                        <c:v>27.702455111762557</c:v>
                      </c:pt>
                      <c:pt idx="16">
                        <c:v>34.404803956199217</c:v>
                      </c:pt>
                      <c:pt idx="17">
                        <c:v>32.988624612202685</c:v>
                      </c:pt>
                      <c:pt idx="18">
                        <c:v>31.807472231571861</c:v>
                      </c:pt>
                      <c:pt idx="19">
                        <c:v>26.846275752773373</c:v>
                      </c:pt>
                      <c:pt idx="20">
                        <c:v>22.201946472019461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C2-E1E6-476E-9CB3-E74B0890CF50}"/>
                  </c:ext>
                </c:extLst>
              </c15:ser>
            </c15:filteredLineSeries>
          </c:ext>
        </c:extLst>
      </c:lineChart>
      <c:catAx>
        <c:axId val="33775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7768944"/>
        <c:crosses val="autoZero"/>
        <c:auto val="1"/>
        <c:lblAlgn val="ctr"/>
        <c:lblOffset val="100"/>
        <c:noMultiLvlLbl val="0"/>
      </c:catAx>
      <c:valAx>
        <c:axId val="337768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7755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2"/>
          <c:order val="2"/>
          <c:tx>
            <c:strRef>
              <c:f>'Cross-Country Indexes, Year-ove'!$A$6:$B$6</c:f>
              <c:strCache>
                <c:ptCount val="2"/>
                <c:pt idx="0">
                  <c:v>Albania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Year-ove'!$C$6:$W$6</c:f>
            </c:numRef>
          </c:val>
          <c:smooth val="0"/>
          <c:extLst>
            <c:ext xmlns:c16="http://schemas.microsoft.com/office/drawing/2014/chart" uri="{C3380CC4-5D6E-409C-BE32-E72D297353CC}">
              <c16:uniqueId val="{00000000-6EFE-40D0-814A-4D518894998B}"/>
            </c:ext>
          </c:extLst>
        </c:ser>
        <c:ser>
          <c:idx val="3"/>
          <c:order val="3"/>
          <c:tx>
            <c:strRef>
              <c:f>'Cross-Country Indexes, Year-ove'!$A$7:$B$7</c:f>
              <c:strCache>
                <c:ptCount val="2"/>
                <c:pt idx="0">
                  <c:v>Albania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Year-ove'!$C$7:$W$7</c:f>
            </c:numRef>
          </c:val>
          <c:smooth val="0"/>
          <c:extLst>
            <c:ext xmlns:c16="http://schemas.microsoft.com/office/drawing/2014/chart" uri="{C3380CC4-5D6E-409C-BE32-E72D297353CC}">
              <c16:uniqueId val="{00000001-6EFE-40D0-814A-4D518894998B}"/>
            </c:ext>
          </c:extLst>
        </c:ser>
        <c:ser>
          <c:idx val="4"/>
          <c:order val="4"/>
          <c:tx>
            <c:strRef>
              <c:f>'Cross-Country Indexes, Year-ove'!$A$8:$B$8</c:f>
              <c:strCache>
                <c:ptCount val="2"/>
                <c:pt idx="0">
                  <c:v>Albania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Year-ove'!$C$8:$W$8</c:f>
            </c:numRef>
          </c:val>
          <c:smooth val="0"/>
          <c:extLst>
            <c:ext xmlns:c16="http://schemas.microsoft.com/office/drawing/2014/chart" uri="{C3380CC4-5D6E-409C-BE32-E72D297353CC}">
              <c16:uniqueId val="{00000002-6EFE-40D0-814A-4D518894998B}"/>
            </c:ext>
          </c:extLst>
        </c:ser>
        <c:ser>
          <c:idx val="5"/>
          <c:order val="5"/>
          <c:tx>
            <c:strRef>
              <c:f>'Cross-Country Indexes, Year-ove'!$A$9:$B$9</c:f>
              <c:strCache>
                <c:ptCount val="2"/>
                <c:pt idx="0">
                  <c:v>Albania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Year-ove'!$C$9:$W$9</c:f>
            </c:numRef>
          </c:val>
          <c:smooth val="0"/>
          <c:extLst>
            <c:ext xmlns:c16="http://schemas.microsoft.com/office/drawing/2014/chart" uri="{C3380CC4-5D6E-409C-BE32-E72D297353CC}">
              <c16:uniqueId val="{00000003-6EFE-40D0-814A-4D518894998B}"/>
            </c:ext>
          </c:extLst>
        </c:ser>
        <c:ser>
          <c:idx val="6"/>
          <c:order val="6"/>
          <c:tx>
            <c:strRef>
              <c:f>'Cross-Country Indexes, Year-ove'!$A$10:$B$10</c:f>
              <c:strCache>
                <c:ptCount val="2"/>
                <c:pt idx="0">
                  <c:v>Albania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Year-ove'!$C$10:$W$10</c:f>
            </c:numRef>
          </c:val>
          <c:smooth val="0"/>
          <c:extLst>
            <c:ext xmlns:c16="http://schemas.microsoft.com/office/drawing/2014/chart" uri="{C3380CC4-5D6E-409C-BE32-E72D297353CC}">
              <c16:uniqueId val="{00000004-6EFE-40D0-814A-4D518894998B}"/>
            </c:ext>
          </c:extLst>
        </c:ser>
        <c:ser>
          <c:idx val="7"/>
          <c:order val="7"/>
          <c:tx>
            <c:strRef>
              <c:f>'Cross-Country Indexes, Year-ove'!$A$11:$B$11</c:f>
              <c:strCache>
                <c:ptCount val="2"/>
                <c:pt idx="0">
                  <c:v>Albania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Year-ove'!$C$11:$W$11</c:f>
            </c:numRef>
          </c:val>
          <c:smooth val="0"/>
          <c:extLst>
            <c:ext xmlns:c16="http://schemas.microsoft.com/office/drawing/2014/chart" uri="{C3380CC4-5D6E-409C-BE32-E72D297353CC}">
              <c16:uniqueId val="{00000005-6EFE-40D0-814A-4D518894998B}"/>
            </c:ext>
          </c:extLst>
        </c:ser>
        <c:ser>
          <c:idx val="8"/>
          <c:order val="8"/>
          <c:tx>
            <c:strRef>
              <c:f>'Cross-Country Indexes, Year-ove'!$A$12:$B$12</c:f>
              <c:strCache>
                <c:ptCount val="2"/>
                <c:pt idx="0">
                  <c:v>Albania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Year-ove'!$C$12:$W$12</c:f>
            </c:numRef>
          </c:val>
          <c:smooth val="0"/>
          <c:extLst>
            <c:ext xmlns:c16="http://schemas.microsoft.com/office/drawing/2014/chart" uri="{C3380CC4-5D6E-409C-BE32-E72D297353CC}">
              <c16:uniqueId val="{00000006-6EFE-40D0-814A-4D518894998B}"/>
            </c:ext>
          </c:extLst>
        </c:ser>
        <c:ser>
          <c:idx val="9"/>
          <c:order val="9"/>
          <c:tx>
            <c:strRef>
              <c:f>'Cross-Country Indexes, Year-ove'!$A$13:$B$13</c:f>
              <c:strCache>
                <c:ptCount val="2"/>
                <c:pt idx="0">
                  <c:v>Albania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Year-ove'!$C$13:$W$13</c:f>
            </c:numRef>
          </c:val>
          <c:smooth val="0"/>
          <c:extLst>
            <c:ext xmlns:c16="http://schemas.microsoft.com/office/drawing/2014/chart" uri="{C3380CC4-5D6E-409C-BE32-E72D297353CC}">
              <c16:uniqueId val="{00000007-6EFE-40D0-814A-4D518894998B}"/>
            </c:ext>
          </c:extLst>
        </c:ser>
        <c:ser>
          <c:idx val="10"/>
          <c:order val="10"/>
          <c:tx>
            <c:strRef>
              <c:f>'Cross-Country Indexes, Year-ove'!$A$14:$B$14</c:f>
              <c:strCache>
                <c:ptCount val="2"/>
                <c:pt idx="0">
                  <c:v>Albania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Year-ove'!$C$14:$W$14</c:f>
            </c:numRef>
          </c:val>
          <c:smooth val="0"/>
          <c:extLst>
            <c:ext xmlns:c16="http://schemas.microsoft.com/office/drawing/2014/chart" uri="{C3380CC4-5D6E-409C-BE32-E72D297353CC}">
              <c16:uniqueId val="{00000008-6EFE-40D0-814A-4D518894998B}"/>
            </c:ext>
          </c:extLst>
        </c:ser>
        <c:ser>
          <c:idx val="11"/>
          <c:order val="11"/>
          <c:tx>
            <c:strRef>
              <c:f>'Cross-Country Indexes, Year-ove'!$A$15:$B$15</c:f>
              <c:strCache>
                <c:ptCount val="2"/>
                <c:pt idx="0">
                  <c:v>Albania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Year-ove'!$C$15:$W$15</c:f>
            </c:numRef>
          </c:val>
          <c:smooth val="0"/>
          <c:extLst>
            <c:ext xmlns:c16="http://schemas.microsoft.com/office/drawing/2014/chart" uri="{C3380CC4-5D6E-409C-BE32-E72D297353CC}">
              <c16:uniqueId val="{00000009-6EFE-40D0-814A-4D518894998B}"/>
            </c:ext>
          </c:extLst>
        </c:ser>
        <c:ser>
          <c:idx val="12"/>
          <c:order val="12"/>
          <c:tx>
            <c:strRef>
              <c:f>'Cross-Country Indexes, Year-ove'!$A$16:$B$16</c:f>
              <c:strCache>
                <c:ptCount val="2"/>
                <c:pt idx="0">
                  <c:v>Albania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Year-ove'!$C$16:$W$16</c:f>
            </c:numRef>
          </c:val>
          <c:smooth val="0"/>
          <c:extLst>
            <c:ext xmlns:c16="http://schemas.microsoft.com/office/drawing/2014/chart" uri="{C3380CC4-5D6E-409C-BE32-E72D297353CC}">
              <c16:uniqueId val="{0000000A-6EFE-40D0-814A-4D518894998B}"/>
            </c:ext>
          </c:extLst>
        </c:ser>
        <c:ser>
          <c:idx val="15"/>
          <c:order val="15"/>
          <c:tx>
            <c:strRef>
              <c:f>'Cross-Country Indexes, Year-ove'!$A$19:$B$19</c:f>
              <c:strCache>
                <c:ptCount val="2"/>
                <c:pt idx="0">
                  <c:v>Belarus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Year-ove'!$C$19:$W$19</c:f>
            </c:numRef>
          </c:val>
          <c:smooth val="0"/>
          <c:extLst>
            <c:ext xmlns:c16="http://schemas.microsoft.com/office/drawing/2014/chart" uri="{C3380CC4-5D6E-409C-BE32-E72D297353CC}">
              <c16:uniqueId val="{0000000B-6EFE-40D0-814A-4D518894998B}"/>
            </c:ext>
          </c:extLst>
        </c:ser>
        <c:ser>
          <c:idx val="16"/>
          <c:order val="16"/>
          <c:tx>
            <c:strRef>
              <c:f>'Cross-Country Indexes, Year-ove'!$A$20:$B$20</c:f>
              <c:strCache>
                <c:ptCount val="2"/>
                <c:pt idx="0">
                  <c:v>Belarus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Year-ove'!$C$20:$W$20</c:f>
            </c:numRef>
          </c:val>
          <c:smooth val="0"/>
          <c:extLst>
            <c:ext xmlns:c16="http://schemas.microsoft.com/office/drawing/2014/chart" uri="{C3380CC4-5D6E-409C-BE32-E72D297353CC}">
              <c16:uniqueId val="{0000000C-6EFE-40D0-814A-4D518894998B}"/>
            </c:ext>
          </c:extLst>
        </c:ser>
        <c:ser>
          <c:idx val="17"/>
          <c:order val="17"/>
          <c:tx>
            <c:strRef>
              <c:f>'Cross-Country Indexes, Year-ove'!$A$21:$B$21</c:f>
              <c:strCache>
                <c:ptCount val="2"/>
                <c:pt idx="0">
                  <c:v>Belarus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Year-ove'!$C$21:$W$21</c:f>
            </c:numRef>
          </c:val>
          <c:smooth val="0"/>
          <c:extLst>
            <c:ext xmlns:c16="http://schemas.microsoft.com/office/drawing/2014/chart" uri="{C3380CC4-5D6E-409C-BE32-E72D297353CC}">
              <c16:uniqueId val="{0000000D-6EFE-40D0-814A-4D518894998B}"/>
            </c:ext>
          </c:extLst>
        </c:ser>
        <c:ser>
          <c:idx val="18"/>
          <c:order val="18"/>
          <c:tx>
            <c:strRef>
              <c:f>'Cross-Country Indexes, Year-ove'!$A$22:$B$22</c:f>
              <c:strCache>
                <c:ptCount val="2"/>
                <c:pt idx="0">
                  <c:v>Belarus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Year-ove'!$C$22:$W$22</c:f>
            </c:numRef>
          </c:val>
          <c:smooth val="0"/>
          <c:extLst>
            <c:ext xmlns:c16="http://schemas.microsoft.com/office/drawing/2014/chart" uri="{C3380CC4-5D6E-409C-BE32-E72D297353CC}">
              <c16:uniqueId val="{0000000E-6EFE-40D0-814A-4D518894998B}"/>
            </c:ext>
          </c:extLst>
        </c:ser>
        <c:ser>
          <c:idx val="19"/>
          <c:order val="19"/>
          <c:tx>
            <c:strRef>
              <c:f>'Cross-Country Indexes, Year-ove'!$A$23:$B$23</c:f>
              <c:strCache>
                <c:ptCount val="2"/>
                <c:pt idx="0">
                  <c:v>Belarus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Year-ove'!$C$23:$W$23</c:f>
            </c:numRef>
          </c:val>
          <c:smooth val="0"/>
          <c:extLst>
            <c:ext xmlns:c16="http://schemas.microsoft.com/office/drawing/2014/chart" uri="{C3380CC4-5D6E-409C-BE32-E72D297353CC}">
              <c16:uniqueId val="{0000000F-6EFE-40D0-814A-4D518894998B}"/>
            </c:ext>
          </c:extLst>
        </c:ser>
        <c:ser>
          <c:idx val="20"/>
          <c:order val="20"/>
          <c:tx>
            <c:strRef>
              <c:f>'Cross-Country Indexes, Year-ove'!$A$24:$B$24</c:f>
              <c:strCache>
                <c:ptCount val="2"/>
                <c:pt idx="0">
                  <c:v>Belarus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Year-ove'!$C$24:$W$24</c:f>
            </c:numRef>
          </c:val>
          <c:smooth val="0"/>
          <c:extLst>
            <c:ext xmlns:c16="http://schemas.microsoft.com/office/drawing/2014/chart" uri="{C3380CC4-5D6E-409C-BE32-E72D297353CC}">
              <c16:uniqueId val="{00000010-6EFE-40D0-814A-4D518894998B}"/>
            </c:ext>
          </c:extLst>
        </c:ser>
        <c:ser>
          <c:idx val="21"/>
          <c:order val="21"/>
          <c:tx>
            <c:strRef>
              <c:f>'Cross-Country Indexes, Year-ove'!$A$25:$B$25</c:f>
              <c:strCache>
                <c:ptCount val="2"/>
                <c:pt idx="0">
                  <c:v>Belarus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Year-ove'!$C$25:$W$25</c:f>
            </c:numRef>
          </c:val>
          <c:smooth val="0"/>
          <c:extLst>
            <c:ext xmlns:c16="http://schemas.microsoft.com/office/drawing/2014/chart" uri="{C3380CC4-5D6E-409C-BE32-E72D297353CC}">
              <c16:uniqueId val="{00000011-6EFE-40D0-814A-4D518894998B}"/>
            </c:ext>
          </c:extLst>
        </c:ser>
        <c:ser>
          <c:idx val="22"/>
          <c:order val="22"/>
          <c:tx>
            <c:strRef>
              <c:f>'Cross-Country Indexes, Year-ove'!$A$26:$B$26</c:f>
              <c:strCache>
                <c:ptCount val="2"/>
                <c:pt idx="0">
                  <c:v>Belarus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Year-ove'!$C$26:$W$26</c:f>
            </c:numRef>
          </c:val>
          <c:smooth val="0"/>
          <c:extLst>
            <c:ext xmlns:c16="http://schemas.microsoft.com/office/drawing/2014/chart" uri="{C3380CC4-5D6E-409C-BE32-E72D297353CC}">
              <c16:uniqueId val="{00000012-6EFE-40D0-814A-4D518894998B}"/>
            </c:ext>
          </c:extLst>
        </c:ser>
        <c:ser>
          <c:idx val="23"/>
          <c:order val="23"/>
          <c:tx>
            <c:strRef>
              <c:f>'Cross-Country Indexes, Year-ove'!$A$27:$B$27</c:f>
              <c:strCache>
                <c:ptCount val="2"/>
                <c:pt idx="0">
                  <c:v>Belarus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Year-ove'!$C$27:$W$27</c:f>
            </c:numRef>
          </c:val>
          <c:smooth val="0"/>
          <c:extLst>
            <c:ext xmlns:c16="http://schemas.microsoft.com/office/drawing/2014/chart" uri="{C3380CC4-5D6E-409C-BE32-E72D297353CC}">
              <c16:uniqueId val="{00000013-6EFE-40D0-814A-4D518894998B}"/>
            </c:ext>
          </c:extLst>
        </c:ser>
        <c:ser>
          <c:idx val="24"/>
          <c:order val="24"/>
          <c:tx>
            <c:strRef>
              <c:f>'Cross-Country Indexes, Year-ove'!$A$28:$B$28</c:f>
              <c:strCache>
                <c:ptCount val="2"/>
                <c:pt idx="0">
                  <c:v>Belarus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Year-ove'!$C$28:$W$28</c:f>
            </c:numRef>
          </c:val>
          <c:smooth val="0"/>
          <c:extLst>
            <c:ext xmlns:c16="http://schemas.microsoft.com/office/drawing/2014/chart" uri="{C3380CC4-5D6E-409C-BE32-E72D297353CC}">
              <c16:uniqueId val="{00000014-6EFE-40D0-814A-4D518894998B}"/>
            </c:ext>
          </c:extLst>
        </c:ser>
        <c:ser>
          <c:idx val="25"/>
          <c:order val="25"/>
          <c:tx>
            <c:strRef>
              <c:f>'Cross-Country Indexes, Year-ove'!$A$29:$B$29</c:f>
              <c:strCache>
                <c:ptCount val="2"/>
                <c:pt idx="0">
                  <c:v>Belarus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Year-ove'!$C$29:$W$29</c:f>
            </c:numRef>
          </c:val>
          <c:smooth val="0"/>
          <c:extLst>
            <c:ext xmlns:c16="http://schemas.microsoft.com/office/drawing/2014/chart" uri="{C3380CC4-5D6E-409C-BE32-E72D297353CC}">
              <c16:uniqueId val="{00000015-6EFE-40D0-814A-4D518894998B}"/>
            </c:ext>
          </c:extLst>
        </c:ser>
        <c:ser>
          <c:idx val="28"/>
          <c:order val="28"/>
          <c:tx>
            <c:strRef>
              <c:f>'Cross-Country Indexes, Year-ove'!$A$32:$B$32</c:f>
              <c:strCache>
                <c:ptCount val="2"/>
                <c:pt idx="0">
                  <c:v>Bosnia and Herzegovina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Year-ove'!$C$32:$W$32</c:f>
            </c:numRef>
          </c:val>
          <c:smooth val="0"/>
          <c:extLst>
            <c:ext xmlns:c16="http://schemas.microsoft.com/office/drawing/2014/chart" uri="{C3380CC4-5D6E-409C-BE32-E72D297353CC}">
              <c16:uniqueId val="{00000016-6EFE-40D0-814A-4D518894998B}"/>
            </c:ext>
          </c:extLst>
        </c:ser>
        <c:ser>
          <c:idx val="29"/>
          <c:order val="29"/>
          <c:tx>
            <c:strRef>
              <c:f>'Cross-Country Indexes, Year-ove'!$A$33:$B$33</c:f>
              <c:strCache>
                <c:ptCount val="2"/>
                <c:pt idx="0">
                  <c:v>Bosnia and Herzegovina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Year-ove'!$C$33:$W$33</c:f>
            </c:numRef>
          </c:val>
          <c:smooth val="0"/>
          <c:extLst>
            <c:ext xmlns:c16="http://schemas.microsoft.com/office/drawing/2014/chart" uri="{C3380CC4-5D6E-409C-BE32-E72D297353CC}">
              <c16:uniqueId val="{00000017-6EFE-40D0-814A-4D518894998B}"/>
            </c:ext>
          </c:extLst>
        </c:ser>
        <c:ser>
          <c:idx val="30"/>
          <c:order val="30"/>
          <c:tx>
            <c:strRef>
              <c:f>'Cross-Country Indexes, Year-ove'!$A$34:$B$34</c:f>
              <c:strCache>
                <c:ptCount val="2"/>
                <c:pt idx="0">
                  <c:v>Bosnia and Herzegovina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Year-ove'!$C$34:$W$34</c:f>
            </c:numRef>
          </c:val>
          <c:smooth val="0"/>
          <c:extLst>
            <c:ext xmlns:c16="http://schemas.microsoft.com/office/drawing/2014/chart" uri="{C3380CC4-5D6E-409C-BE32-E72D297353CC}">
              <c16:uniqueId val="{00000018-6EFE-40D0-814A-4D518894998B}"/>
            </c:ext>
          </c:extLst>
        </c:ser>
        <c:ser>
          <c:idx val="31"/>
          <c:order val="31"/>
          <c:tx>
            <c:strRef>
              <c:f>'Cross-Country Indexes, Year-ove'!$A$35:$B$35</c:f>
              <c:strCache>
                <c:ptCount val="2"/>
                <c:pt idx="0">
                  <c:v>Bosnia and Herzegovina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Year-ove'!$C$35:$W$35</c:f>
            </c:numRef>
          </c:val>
          <c:smooth val="0"/>
          <c:extLst>
            <c:ext xmlns:c16="http://schemas.microsoft.com/office/drawing/2014/chart" uri="{C3380CC4-5D6E-409C-BE32-E72D297353CC}">
              <c16:uniqueId val="{00000019-6EFE-40D0-814A-4D518894998B}"/>
            </c:ext>
          </c:extLst>
        </c:ser>
        <c:ser>
          <c:idx val="32"/>
          <c:order val="32"/>
          <c:tx>
            <c:strRef>
              <c:f>'Cross-Country Indexes, Year-ove'!$A$36:$B$36</c:f>
              <c:strCache>
                <c:ptCount val="2"/>
                <c:pt idx="0">
                  <c:v>Bosnia and Herzegovina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Year-ove'!$C$36:$W$36</c:f>
            </c:numRef>
          </c:val>
          <c:smooth val="0"/>
          <c:extLst>
            <c:ext xmlns:c16="http://schemas.microsoft.com/office/drawing/2014/chart" uri="{C3380CC4-5D6E-409C-BE32-E72D297353CC}">
              <c16:uniqueId val="{0000001A-6EFE-40D0-814A-4D518894998B}"/>
            </c:ext>
          </c:extLst>
        </c:ser>
        <c:ser>
          <c:idx val="33"/>
          <c:order val="33"/>
          <c:tx>
            <c:strRef>
              <c:f>'Cross-Country Indexes, Year-ove'!$A$37:$B$37</c:f>
              <c:strCache>
                <c:ptCount val="2"/>
                <c:pt idx="0">
                  <c:v>Bosnia and Herzegovina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Year-ove'!$C$37:$W$37</c:f>
            </c:numRef>
          </c:val>
          <c:smooth val="0"/>
          <c:extLst>
            <c:ext xmlns:c16="http://schemas.microsoft.com/office/drawing/2014/chart" uri="{C3380CC4-5D6E-409C-BE32-E72D297353CC}">
              <c16:uniqueId val="{0000001B-6EFE-40D0-814A-4D518894998B}"/>
            </c:ext>
          </c:extLst>
        </c:ser>
        <c:ser>
          <c:idx val="34"/>
          <c:order val="34"/>
          <c:tx>
            <c:strRef>
              <c:f>'Cross-Country Indexes, Year-ove'!$A$38:$B$38</c:f>
              <c:strCache>
                <c:ptCount val="2"/>
                <c:pt idx="0">
                  <c:v>Bosnia and Herzegovina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Year-ove'!$C$38:$W$38</c:f>
            </c:numRef>
          </c:val>
          <c:smooth val="0"/>
          <c:extLst>
            <c:ext xmlns:c16="http://schemas.microsoft.com/office/drawing/2014/chart" uri="{C3380CC4-5D6E-409C-BE32-E72D297353CC}">
              <c16:uniqueId val="{0000001C-6EFE-40D0-814A-4D518894998B}"/>
            </c:ext>
          </c:extLst>
        </c:ser>
        <c:ser>
          <c:idx val="35"/>
          <c:order val="35"/>
          <c:tx>
            <c:strRef>
              <c:f>'Cross-Country Indexes, Year-ove'!$A$39:$B$39</c:f>
              <c:strCache>
                <c:ptCount val="2"/>
                <c:pt idx="0">
                  <c:v>Bosnia and Herzegovina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Year-ove'!$C$39:$W$39</c:f>
            </c:numRef>
          </c:val>
          <c:smooth val="0"/>
          <c:extLst>
            <c:ext xmlns:c16="http://schemas.microsoft.com/office/drawing/2014/chart" uri="{C3380CC4-5D6E-409C-BE32-E72D297353CC}">
              <c16:uniqueId val="{0000001D-6EFE-40D0-814A-4D518894998B}"/>
            </c:ext>
          </c:extLst>
        </c:ser>
        <c:ser>
          <c:idx val="36"/>
          <c:order val="36"/>
          <c:tx>
            <c:strRef>
              <c:f>'Cross-Country Indexes, Year-ove'!$A$40:$B$40</c:f>
              <c:strCache>
                <c:ptCount val="2"/>
                <c:pt idx="0">
                  <c:v>Bosnia and Herzegovina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Year-ove'!$C$40:$W$40</c:f>
            </c:numRef>
          </c:val>
          <c:smooth val="0"/>
          <c:extLst>
            <c:ext xmlns:c16="http://schemas.microsoft.com/office/drawing/2014/chart" uri="{C3380CC4-5D6E-409C-BE32-E72D297353CC}">
              <c16:uniqueId val="{0000001E-6EFE-40D0-814A-4D518894998B}"/>
            </c:ext>
          </c:extLst>
        </c:ser>
        <c:ser>
          <c:idx val="37"/>
          <c:order val="37"/>
          <c:tx>
            <c:strRef>
              <c:f>'Cross-Country Indexes, Year-ove'!$A$41:$B$41</c:f>
              <c:strCache>
                <c:ptCount val="2"/>
                <c:pt idx="0">
                  <c:v>Bosnia and Herzegovina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Year-ove'!$C$41:$W$41</c:f>
            </c:numRef>
          </c:val>
          <c:smooth val="0"/>
          <c:extLst>
            <c:ext xmlns:c16="http://schemas.microsoft.com/office/drawing/2014/chart" uri="{C3380CC4-5D6E-409C-BE32-E72D297353CC}">
              <c16:uniqueId val="{0000001F-6EFE-40D0-814A-4D518894998B}"/>
            </c:ext>
          </c:extLst>
        </c:ser>
        <c:ser>
          <c:idx val="38"/>
          <c:order val="38"/>
          <c:tx>
            <c:strRef>
              <c:f>'Cross-Country Indexes, Year-ove'!$A$42:$B$42</c:f>
              <c:strCache>
                <c:ptCount val="2"/>
                <c:pt idx="0">
                  <c:v>Bosnia and Herzegovina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Year-ove'!$C$42:$W$42</c:f>
            </c:numRef>
          </c:val>
          <c:smooth val="0"/>
          <c:extLst>
            <c:ext xmlns:c16="http://schemas.microsoft.com/office/drawing/2014/chart" uri="{C3380CC4-5D6E-409C-BE32-E72D297353CC}">
              <c16:uniqueId val="{00000020-6EFE-40D0-814A-4D518894998B}"/>
            </c:ext>
          </c:extLst>
        </c:ser>
        <c:ser>
          <c:idx val="41"/>
          <c:order val="41"/>
          <c:tx>
            <c:strRef>
              <c:f>'Cross-Country Indexes, Year-ove'!$A$45:$B$45</c:f>
              <c:strCache>
                <c:ptCount val="2"/>
                <c:pt idx="0">
                  <c:v>Bulgaria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Year-ove'!$C$45:$W$45</c:f>
            </c:numRef>
          </c:val>
          <c:smooth val="0"/>
          <c:extLst>
            <c:ext xmlns:c16="http://schemas.microsoft.com/office/drawing/2014/chart" uri="{C3380CC4-5D6E-409C-BE32-E72D297353CC}">
              <c16:uniqueId val="{00000021-6EFE-40D0-814A-4D518894998B}"/>
            </c:ext>
          </c:extLst>
        </c:ser>
        <c:ser>
          <c:idx val="42"/>
          <c:order val="42"/>
          <c:tx>
            <c:strRef>
              <c:f>'Cross-Country Indexes, Year-ove'!$A$46:$B$46</c:f>
              <c:strCache>
                <c:ptCount val="2"/>
                <c:pt idx="0">
                  <c:v>Bulgaria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Year-ove'!$C$46:$W$46</c:f>
            </c:numRef>
          </c:val>
          <c:smooth val="0"/>
          <c:extLst>
            <c:ext xmlns:c16="http://schemas.microsoft.com/office/drawing/2014/chart" uri="{C3380CC4-5D6E-409C-BE32-E72D297353CC}">
              <c16:uniqueId val="{00000022-6EFE-40D0-814A-4D518894998B}"/>
            </c:ext>
          </c:extLst>
        </c:ser>
        <c:ser>
          <c:idx val="43"/>
          <c:order val="43"/>
          <c:tx>
            <c:strRef>
              <c:f>'Cross-Country Indexes, Year-ove'!$A$47:$B$47</c:f>
              <c:strCache>
                <c:ptCount val="2"/>
                <c:pt idx="0">
                  <c:v>Bulgaria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Year-ove'!$C$47:$W$47</c:f>
            </c:numRef>
          </c:val>
          <c:smooth val="0"/>
          <c:extLst>
            <c:ext xmlns:c16="http://schemas.microsoft.com/office/drawing/2014/chart" uri="{C3380CC4-5D6E-409C-BE32-E72D297353CC}">
              <c16:uniqueId val="{00000023-6EFE-40D0-814A-4D518894998B}"/>
            </c:ext>
          </c:extLst>
        </c:ser>
        <c:ser>
          <c:idx val="44"/>
          <c:order val="44"/>
          <c:tx>
            <c:strRef>
              <c:f>'Cross-Country Indexes, Year-ove'!$A$48:$B$48</c:f>
              <c:strCache>
                <c:ptCount val="2"/>
                <c:pt idx="0">
                  <c:v>Bulgaria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Year-ove'!$C$48:$W$48</c:f>
            </c:numRef>
          </c:val>
          <c:smooth val="0"/>
          <c:extLst>
            <c:ext xmlns:c16="http://schemas.microsoft.com/office/drawing/2014/chart" uri="{C3380CC4-5D6E-409C-BE32-E72D297353CC}">
              <c16:uniqueId val="{00000024-6EFE-40D0-814A-4D518894998B}"/>
            </c:ext>
          </c:extLst>
        </c:ser>
        <c:ser>
          <c:idx val="45"/>
          <c:order val="45"/>
          <c:tx>
            <c:strRef>
              <c:f>'Cross-Country Indexes, Year-ove'!$A$49:$B$49</c:f>
              <c:strCache>
                <c:ptCount val="2"/>
                <c:pt idx="0">
                  <c:v>Bulgaria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Year-ove'!$C$49:$W$49</c:f>
            </c:numRef>
          </c:val>
          <c:smooth val="0"/>
          <c:extLst>
            <c:ext xmlns:c16="http://schemas.microsoft.com/office/drawing/2014/chart" uri="{C3380CC4-5D6E-409C-BE32-E72D297353CC}">
              <c16:uniqueId val="{00000025-6EFE-40D0-814A-4D518894998B}"/>
            </c:ext>
          </c:extLst>
        </c:ser>
        <c:ser>
          <c:idx val="46"/>
          <c:order val="46"/>
          <c:tx>
            <c:strRef>
              <c:f>'Cross-Country Indexes, Year-ove'!$A$50:$B$50</c:f>
              <c:strCache>
                <c:ptCount val="2"/>
                <c:pt idx="0">
                  <c:v>Bulgaria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Year-ove'!$C$50:$W$50</c:f>
            </c:numRef>
          </c:val>
          <c:smooth val="0"/>
          <c:extLst>
            <c:ext xmlns:c16="http://schemas.microsoft.com/office/drawing/2014/chart" uri="{C3380CC4-5D6E-409C-BE32-E72D297353CC}">
              <c16:uniqueId val="{00000026-6EFE-40D0-814A-4D518894998B}"/>
            </c:ext>
          </c:extLst>
        </c:ser>
        <c:ser>
          <c:idx val="47"/>
          <c:order val="47"/>
          <c:tx>
            <c:strRef>
              <c:f>'Cross-Country Indexes, Year-ove'!$A$51:$B$51</c:f>
              <c:strCache>
                <c:ptCount val="2"/>
                <c:pt idx="0">
                  <c:v>Bulgaria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Year-ove'!$C$51:$W$51</c:f>
            </c:numRef>
          </c:val>
          <c:smooth val="0"/>
          <c:extLst>
            <c:ext xmlns:c16="http://schemas.microsoft.com/office/drawing/2014/chart" uri="{C3380CC4-5D6E-409C-BE32-E72D297353CC}">
              <c16:uniqueId val="{00000027-6EFE-40D0-814A-4D518894998B}"/>
            </c:ext>
          </c:extLst>
        </c:ser>
        <c:ser>
          <c:idx val="48"/>
          <c:order val="48"/>
          <c:tx>
            <c:strRef>
              <c:f>'Cross-Country Indexes, Year-ove'!$A$52:$B$52</c:f>
              <c:strCache>
                <c:ptCount val="2"/>
                <c:pt idx="0">
                  <c:v>Bulgaria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Year-ove'!$C$52:$W$52</c:f>
            </c:numRef>
          </c:val>
          <c:smooth val="0"/>
          <c:extLst>
            <c:ext xmlns:c16="http://schemas.microsoft.com/office/drawing/2014/chart" uri="{C3380CC4-5D6E-409C-BE32-E72D297353CC}">
              <c16:uniqueId val="{00000028-6EFE-40D0-814A-4D518894998B}"/>
            </c:ext>
          </c:extLst>
        </c:ser>
        <c:ser>
          <c:idx val="49"/>
          <c:order val="49"/>
          <c:tx>
            <c:strRef>
              <c:f>'Cross-Country Indexes, Year-ove'!$A$53:$B$53</c:f>
              <c:strCache>
                <c:ptCount val="2"/>
                <c:pt idx="0">
                  <c:v>Bulgaria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Year-ove'!$C$53:$W$53</c:f>
            </c:numRef>
          </c:val>
          <c:smooth val="0"/>
          <c:extLst>
            <c:ext xmlns:c16="http://schemas.microsoft.com/office/drawing/2014/chart" uri="{C3380CC4-5D6E-409C-BE32-E72D297353CC}">
              <c16:uniqueId val="{00000029-6EFE-40D0-814A-4D518894998B}"/>
            </c:ext>
          </c:extLst>
        </c:ser>
        <c:ser>
          <c:idx val="50"/>
          <c:order val="50"/>
          <c:tx>
            <c:strRef>
              <c:f>'Cross-Country Indexes, Year-ove'!$A$54:$B$54</c:f>
              <c:strCache>
                <c:ptCount val="2"/>
                <c:pt idx="0">
                  <c:v>Bulgaria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Year-ove'!$C$54:$W$54</c:f>
            </c:numRef>
          </c:val>
          <c:smooth val="0"/>
          <c:extLst>
            <c:ext xmlns:c16="http://schemas.microsoft.com/office/drawing/2014/chart" uri="{C3380CC4-5D6E-409C-BE32-E72D297353CC}">
              <c16:uniqueId val="{0000002A-6EFE-40D0-814A-4D518894998B}"/>
            </c:ext>
          </c:extLst>
        </c:ser>
        <c:ser>
          <c:idx val="51"/>
          <c:order val="51"/>
          <c:tx>
            <c:strRef>
              <c:f>'Cross-Country Indexes, Year-ove'!$A$55:$B$55</c:f>
              <c:strCache>
                <c:ptCount val="2"/>
                <c:pt idx="0">
                  <c:v>Bulgaria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Year-ove'!$C$55:$W$55</c:f>
            </c:numRef>
          </c:val>
          <c:smooth val="0"/>
          <c:extLst>
            <c:ext xmlns:c16="http://schemas.microsoft.com/office/drawing/2014/chart" uri="{C3380CC4-5D6E-409C-BE32-E72D297353CC}">
              <c16:uniqueId val="{0000002B-6EFE-40D0-814A-4D518894998B}"/>
            </c:ext>
          </c:extLst>
        </c:ser>
        <c:ser>
          <c:idx val="54"/>
          <c:order val="54"/>
          <c:tx>
            <c:strRef>
              <c:f>'Cross-Country Indexes, Year-ove'!$A$58:$B$58</c:f>
              <c:strCache>
                <c:ptCount val="2"/>
                <c:pt idx="0">
                  <c:v>Croatia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Year-ove'!$C$58:$W$58</c:f>
            </c:numRef>
          </c:val>
          <c:smooth val="0"/>
          <c:extLst>
            <c:ext xmlns:c16="http://schemas.microsoft.com/office/drawing/2014/chart" uri="{C3380CC4-5D6E-409C-BE32-E72D297353CC}">
              <c16:uniqueId val="{0000002C-6EFE-40D0-814A-4D518894998B}"/>
            </c:ext>
          </c:extLst>
        </c:ser>
        <c:ser>
          <c:idx val="55"/>
          <c:order val="55"/>
          <c:tx>
            <c:strRef>
              <c:f>'Cross-Country Indexes, Year-ove'!$A$59:$B$59</c:f>
              <c:strCache>
                <c:ptCount val="2"/>
                <c:pt idx="0">
                  <c:v>Croatia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Year-ove'!$C$59:$W$59</c:f>
            </c:numRef>
          </c:val>
          <c:smooth val="0"/>
          <c:extLst>
            <c:ext xmlns:c16="http://schemas.microsoft.com/office/drawing/2014/chart" uri="{C3380CC4-5D6E-409C-BE32-E72D297353CC}">
              <c16:uniqueId val="{0000002D-6EFE-40D0-814A-4D518894998B}"/>
            </c:ext>
          </c:extLst>
        </c:ser>
        <c:ser>
          <c:idx val="56"/>
          <c:order val="56"/>
          <c:tx>
            <c:strRef>
              <c:f>'Cross-Country Indexes, Year-ove'!$A$60:$B$60</c:f>
              <c:strCache>
                <c:ptCount val="2"/>
                <c:pt idx="0">
                  <c:v>Croatia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Year-ove'!$C$60:$W$60</c:f>
            </c:numRef>
          </c:val>
          <c:smooth val="0"/>
          <c:extLst>
            <c:ext xmlns:c16="http://schemas.microsoft.com/office/drawing/2014/chart" uri="{C3380CC4-5D6E-409C-BE32-E72D297353CC}">
              <c16:uniqueId val="{0000002E-6EFE-40D0-814A-4D518894998B}"/>
            </c:ext>
          </c:extLst>
        </c:ser>
        <c:ser>
          <c:idx val="57"/>
          <c:order val="57"/>
          <c:tx>
            <c:strRef>
              <c:f>'Cross-Country Indexes, Year-ove'!$A$61:$B$61</c:f>
              <c:strCache>
                <c:ptCount val="2"/>
                <c:pt idx="0">
                  <c:v>Croatia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Year-ove'!$C$61:$W$61</c:f>
            </c:numRef>
          </c:val>
          <c:smooth val="0"/>
          <c:extLst>
            <c:ext xmlns:c16="http://schemas.microsoft.com/office/drawing/2014/chart" uri="{C3380CC4-5D6E-409C-BE32-E72D297353CC}">
              <c16:uniqueId val="{0000002F-6EFE-40D0-814A-4D518894998B}"/>
            </c:ext>
          </c:extLst>
        </c:ser>
        <c:ser>
          <c:idx val="58"/>
          <c:order val="58"/>
          <c:tx>
            <c:strRef>
              <c:f>'Cross-Country Indexes, Year-ove'!$A$62:$B$62</c:f>
              <c:strCache>
                <c:ptCount val="2"/>
                <c:pt idx="0">
                  <c:v>Croatia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Year-ove'!$C$62:$W$62</c:f>
            </c:numRef>
          </c:val>
          <c:smooth val="0"/>
          <c:extLst>
            <c:ext xmlns:c16="http://schemas.microsoft.com/office/drawing/2014/chart" uri="{C3380CC4-5D6E-409C-BE32-E72D297353CC}">
              <c16:uniqueId val="{00000030-6EFE-40D0-814A-4D518894998B}"/>
            </c:ext>
          </c:extLst>
        </c:ser>
        <c:ser>
          <c:idx val="59"/>
          <c:order val="59"/>
          <c:tx>
            <c:strRef>
              <c:f>'Cross-Country Indexes, Year-ove'!$A$63:$B$63</c:f>
              <c:strCache>
                <c:ptCount val="2"/>
                <c:pt idx="0">
                  <c:v>Croatia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Year-ove'!$C$63:$W$63</c:f>
            </c:numRef>
          </c:val>
          <c:smooth val="0"/>
          <c:extLst>
            <c:ext xmlns:c16="http://schemas.microsoft.com/office/drawing/2014/chart" uri="{C3380CC4-5D6E-409C-BE32-E72D297353CC}">
              <c16:uniqueId val="{00000031-6EFE-40D0-814A-4D518894998B}"/>
            </c:ext>
          </c:extLst>
        </c:ser>
        <c:ser>
          <c:idx val="60"/>
          <c:order val="60"/>
          <c:tx>
            <c:strRef>
              <c:f>'Cross-Country Indexes, Year-ove'!$A$64:$B$64</c:f>
              <c:strCache>
                <c:ptCount val="2"/>
                <c:pt idx="0">
                  <c:v>Croatia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Year-ove'!$C$64:$W$64</c:f>
            </c:numRef>
          </c:val>
          <c:smooth val="0"/>
          <c:extLst>
            <c:ext xmlns:c16="http://schemas.microsoft.com/office/drawing/2014/chart" uri="{C3380CC4-5D6E-409C-BE32-E72D297353CC}">
              <c16:uniqueId val="{00000032-6EFE-40D0-814A-4D518894998B}"/>
            </c:ext>
          </c:extLst>
        </c:ser>
        <c:ser>
          <c:idx val="61"/>
          <c:order val="61"/>
          <c:tx>
            <c:strRef>
              <c:f>'Cross-Country Indexes, Year-ove'!$A$65:$B$65</c:f>
              <c:strCache>
                <c:ptCount val="2"/>
                <c:pt idx="0">
                  <c:v>Croatia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Year-ove'!$C$65:$W$65</c:f>
            </c:numRef>
          </c:val>
          <c:smooth val="0"/>
          <c:extLst>
            <c:ext xmlns:c16="http://schemas.microsoft.com/office/drawing/2014/chart" uri="{C3380CC4-5D6E-409C-BE32-E72D297353CC}">
              <c16:uniqueId val="{00000033-6EFE-40D0-814A-4D518894998B}"/>
            </c:ext>
          </c:extLst>
        </c:ser>
        <c:ser>
          <c:idx val="62"/>
          <c:order val="62"/>
          <c:tx>
            <c:strRef>
              <c:f>'Cross-Country Indexes, Year-ove'!$A$66:$B$66</c:f>
              <c:strCache>
                <c:ptCount val="2"/>
                <c:pt idx="0">
                  <c:v>Croatia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Year-ove'!$C$66:$W$66</c:f>
            </c:numRef>
          </c:val>
          <c:smooth val="0"/>
          <c:extLst>
            <c:ext xmlns:c16="http://schemas.microsoft.com/office/drawing/2014/chart" uri="{C3380CC4-5D6E-409C-BE32-E72D297353CC}">
              <c16:uniqueId val="{00000034-6EFE-40D0-814A-4D518894998B}"/>
            </c:ext>
          </c:extLst>
        </c:ser>
        <c:ser>
          <c:idx val="63"/>
          <c:order val="63"/>
          <c:tx>
            <c:strRef>
              <c:f>'Cross-Country Indexes, Year-ove'!$A$67:$B$67</c:f>
              <c:strCache>
                <c:ptCount val="2"/>
                <c:pt idx="0">
                  <c:v>Croatia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Year-ove'!$C$67:$W$67</c:f>
            </c:numRef>
          </c:val>
          <c:smooth val="0"/>
          <c:extLst>
            <c:ext xmlns:c16="http://schemas.microsoft.com/office/drawing/2014/chart" uri="{C3380CC4-5D6E-409C-BE32-E72D297353CC}">
              <c16:uniqueId val="{00000035-6EFE-40D0-814A-4D518894998B}"/>
            </c:ext>
          </c:extLst>
        </c:ser>
        <c:ser>
          <c:idx val="64"/>
          <c:order val="64"/>
          <c:tx>
            <c:strRef>
              <c:f>'Cross-Country Indexes, Year-ove'!$A$68:$B$68</c:f>
              <c:strCache>
                <c:ptCount val="2"/>
                <c:pt idx="0">
                  <c:v>Croatia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Year-ove'!$C$68:$W$68</c:f>
            </c:numRef>
          </c:val>
          <c:smooth val="0"/>
          <c:extLst>
            <c:ext xmlns:c16="http://schemas.microsoft.com/office/drawing/2014/chart" uri="{C3380CC4-5D6E-409C-BE32-E72D297353CC}">
              <c16:uniqueId val="{00000036-6EFE-40D0-814A-4D518894998B}"/>
            </c:ext>
          </c:extLst>
        </c:ser>
        <c:ser>
          <c:idx val="67"/>
          <c:order val="67"/>
          <c:tx>
            <c:strRef>
              <c:f>'Cross-Country Indexes, Year-ove'!$A$71:$B$71</c:f>
              <c:strCache>
                <c:ptCount val="2"/>
                <c:pt idx="0">
                  <c:v>Czech Republic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Year-ove'!$C$71:$W$71</c:f>
            </c:numRef>
          </c:val>
          <c:smooth val="0"/>
          <c:extLst>
            <c:ext xmlns:c16="http://schemas.microsoft.com/office/drawing/2014/chart" uri="{C3380CC4-5D6E-409C-BE32-E72D297353CC}">
              <c16:uniqueId val="{00000037-6EFE-40D0-814A-4D518894998B}"/>
            </c:ext>
          </c:extLst>
        </c:ser>
        <c:ser>
          <c:idx val="68"/>
          <c:order val="68"/>
          <c:tx>
            <c:strRef>
              <c:f>'Cross-Country Indexes, Year-ove'!$A$72:$B$72</c:f>
              <c:strCache>
                <c:ptCount val="2"/>
                <c:pt idx="0">
                  <c:v>Czech Republic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Year-ove'!$C$72:$W$72</c:f>
            </c:numRef>
          </c:val>
          <c:smooth val="0"/>
          <c:extLst>
            <c:ext xmlns:c16="http://schemas.microsoft.com/office/drawing/2014/chart" uri="{C3380CC4-5D6E-409C-BE32-E72D297353CC}">
              <c16:uniqueId val="{00000038-6EFE-40D0-814A-4D518894998B}"/>
            </c:ext>
          </c:extLst>
        </c:ser>
        <c:ser>
          <c:idx val="69"/>
          <c:order val="69"/>
          <c:tx>
            <c:strRef>
              <c:f>'Cross-Country Indexes, Year-ove'!$A$73:$B$73</c:f>
              <c:strCache>
                <c:ptCount val="2"/>
                <c:pt idx="0">
                  <c:v>Czech Republic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Year-ove'!$C$73:$W$73</c:f>
            </c:numRef>
          </c:val>
          <c:smooth val="0"/>
          <c:extLst>
            <c:ext xmlns:c16="http://schemas.microsoft.com/office/drawing/2014/chart" uri="{C3380CC4-5D6E-409C-BE32-E72D297353CC}">
              <c16:uniqueId val="{00000039-6EFE-40D0-814A-4D518894998B}"/>
            </c:ext>
          </c:extLst>
        </c:ser>
        <c:ser>
          <c:idx val="70"/>
          <c:order val="70"/>
          <c:tx>
            <c:strRef>
              <c:f>'Cross-Country Indexes, Year-ove'!$A$74:$B$74</c:f>
              <c:strCache>
                <c:ptCount val="2"/>
                <c:pt idx="0">
                  <c:v>Czech Republic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Year-ove'!$C$74:$W$74</c:f>
            </c:numRef>
          </c:val>
          <c:smooth val="0"/>
          <c:extLst>
            <c:ext xmlns:c16="http://schemas.microsoft.com/office/drawing/2014/chart" uri="{C3380CC4-5D6E-409C-BE32-E72D297353CC}">
              <c16:uniqueId val="{0000003A-6EFE-40D0-814A-4D518894998B}"/>
            </c:ext>
          </c:extLst>
        </c:ser>
        <c:ser>
          <c:idx val="71"/>
          <c:order val="71"/>
          <c:tx>
            <c:strRef>
              <c:f>'Cross-Country Indexes, Year-ove'!$A$75:$B$75</c:f>
              <c:strCache>
                <c:ptCount val="2"/>
                <c:pt idx="0">
                  <c:v>Czech Republic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Year-ove'!$C$75:$W$75</c:f>
            </c:numRef>
          </c:val>
          <c:smooth val="0"/>
          <c:extLst>
            <c:ext xmlns:c16="http://schemas.microsoft.com/office/drawing/2014/chart" uri="{C3380CC4-5D6E-409C-BE32-E72D297353CC}">
              <c16:uniqueId val="{0000003B-6EFE-40D0-814A-4D518894998B}"/>
            </c:ext>
          </c:extLst>
        </c:ser>
        <c:ser>
          <c:idx val="72"/>
          <c:order val="72"/>
          <c:tx>
            <c:strRef>
              <c:f>'Cross-Country Indexes, Year-ove'!$A$76:$B$76</c:f>
              <c:strCache>
                <c:ptCount val="2"/>
                <c:pt idx="0">
                  <c:v>Czech Republic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Year-ove'!$C$76:$W$76</c:f>
            </c:numRef>
          </c:val>
          <c:smooth val="0"/>
          <c:extLst>
            <c:ext xmlns:c16="http://schemas.microsoft.com/office/drawing/2014/chart" uri="{C3380CC4-5D6E-409C-BE32-E72D297353CC}">
              <c16:uniqueId val="{0000003C-6EFE-40D0-814A-4D518894998B}"/>
            </c:ext>
          </c:extLst>
        </c:ser>
        <c:ser>
          <c:idx val="73"/>
          <c:order val="73"/>
          <c:tx>
            <c:strRef>
              <c:f>'Cross-Country Indexes, Year-ove'!$A$77:$B$77</c:f>
              <c:strCache>
                <c:ptCount val="2"/>
                <c:pt idx="0">
                  <c:v>Czech Republic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Year-ove'!$C$77:$W$77</c:f>
            </c:numRef>
          </c:val>
          <c:smooth val="0"/>
          <c:extLst>
            <c:ext xmlns:c16="http://schemas.microsoft.com/office/drawing/2014/chart" uri="{C3380CC4-5D6E-409C-BE32-E72D297353CC}">
              <c16:uniqueId val="{0000003D-6EFE-40D0-814A-4D518894998B}"/>
            </c:ext>
          </c:extLst>
        </c:ser>
        <c:ser>
          <c:idx val="74"/>
          <c:order val="74"/>
          <c:tx>
            <c:strRef>
              <c:f>'Cross-Country Indexes, Year-ove'!$A$78:$B$78</c:f>
              <c:strCache>
                <c:ptCount val="2"/>
                <c:pt idx="0">
                  <c:v>Czech Republic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Year-ove'!$C$78:$W$78</c:f>
            </c:numRef>
          </c:val>
          <c:smooth val="0"/>
          <c:extLst>
            <c:ext xmlns:c16="http://schemas.microsoft.com/office/drawing/2014/chart" uri="{C3380CC4-5D6E-409C-BE32-E72D297353CC}">
              <c16:uniqueId val="{0000003E-6EFE-40D0-814A-4D518894998B}"/>
            </c:ext>
          </c:extLst>
        </c:ser>
        <c:ser>
          <c:idx val="75"/>
          <c:order val="75"/>
          <c:tx>
            <c:strRef>
              <c:f>'Cross-Country Indexes, Year-ove'!$A$79:$B$79</c:f>
              <c:strCache>
                <c:ptCount val="2"/>
                <c:pt idx="0">
                  <c:v>Czech Republic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Year-ove'!$C$79:$W$79</c:f>
            </c:numRef>
          </c:val>
          <c:smooth val="0"/>
          <c:extLst>
            <c:ext xmlns:c16="http://schemas.microsoft.com/office/drawing/2014/chart" uri="{C3380CC4-5D6E-409C-BE32-E72D297353CC}">
              <c16:uniqueId val="{0000003F-6EFE-40D0-814A-4D518894998B}"/>
            </c:ext>
          </c:extLst>
        </c:ser>
        <c:ser>
          <c:idx val="76"/>
          <c:order val="76"/>
          <c:tx>
            <c:strRef>
              <c:f>'Cross-Country Indexes, Year-ove'!$A$80:$B$80</c:f>
              <c:strCache>
                <c:ptCount val="2"/>
                <c:pt idx="0">
                  <c:v>Czech Republic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Year-ove'!$C$80:$W$80</c:f>
            </c:numRef>
          </c:val>
          <c:smooth val="0"/>
          <c:extLst>
            <c:ext xmlns:c16="http://schemas.microsoft.com/office/drawing/2014/chart" uri="{C3380CC4-5D6E-409C-BE32-E72D297353CC}">
              <c16:uniqueId val="{00000040-6EFE-40D0-814A-4D518894998B}"/>
            </c:ext>
          </c:extLst>
        </c:ser>
        <c:ser>
          <c:idx val="77"/>
          <c:order val="77"/>
          <c:tx>
            <c:strRef>
              <c:f>'Cross-Country Indexes, Year-ove'!$A$81:$B$81</c:f>
              <c:strCache>
                <c:ptCount val="2"/>
                <c:pt idx="0">
                  <c:v>Czech Republic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Year-ove'!$C$81:$W$81</c:f>
            </c:numRef>
          </c:val>
          <c:smooth val="0"/>
          <c:extLst>
            <c:ext xmlns:c16="http://schemas.microsoft.com/office/drawing/2014/chart" uri="{C3380CC4-5D6E-409C-BE32-E72D297353CC}">
              <c16:uniqueId val="{00000041-6EFE-40D0-814A-4D518894998B}"/>
            </c:ext>
          </c:extLst>
        </c:ser>
        <c:ser>
          <c:idx val="79"/>
          <c:order val="79"/>
          <c:tx>
            <c:strRef>
              <c:f>'Cross-Country Indexes, Year-ove'!$A$83:$B$83</c:f>
              <c:strCache>
                <c:ptCount val="2"/>
                <c:pt idx="0">
                  <c:v>Georgia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Year-ove'!$C$83:$W$83</c:f>
            </c:numRef>
          </c:val>
          <c:smooth val="0"/>
          <c:extLst>
            <c:ext xmlns:c16="http://schemas.microsoft.com/office/drawing/2014/chart" uri="{C3380CC4-5D6E-409C-BE32-E72D297353CC}">
              <c16:uniqueId val="{00000042-6EFE-40D0-814A-4D518894998B}"/>
            </c:ext>
          </c:extLst>
        </c:ser>
        <c:ser>
          <c:idx val="80"/>
          <c:order val="80"/>
          <c:tx>
            <c:strRef>
              <c:f>'Cross-Country Indexes, Year-ove'!$A$84:$B$84</c:f>
              <c:strCache>
                <c:ptCount val="2"/>
                <c:pt idx="0">
                  <c:v>Georgia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Year-ove'!$C$84:$W$84</c:f>
            </c:numRef>
          </c:val>
          <c:smooth val="0"/>
          <c:extLst>
            <c:ext xmlns:c16="http://schemas.microsoft.com/office/drawing/2014/chart" uri="{C3380CC4-5D6E-409C-BE32-E72D297353CC}">
              <c16:uniqueId val="{00000043-6EFE-40D0-814A-4D518894998B}"/>
            </c:ext>
          </c:extLst>
        </c:ser>
        <c:ser>
          <c:idx val="81"/>
          <c:order val="81"/>
          <c:tx>
            <c:strRef>
              <c:f>'Cross-Country Indexes, Year-ove'!$A$85:$B$85</c:f>
              <c:strCache>
                <c:ptCount val="2"/>
                <c:pt idx="0">
                  <c:v>Georgia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Year-ove'!$C$85:$W$85</c:f>
            </c:numRef>
          </c:val>
          <c:smooth val="0"/>
          <c:extLst>
            <c:ext xmlns:c16="http://schemas.microsoft.com/office/drawing/2014/chart" uri="{C3380CC4-5D6E-409C-BE32-E72D297353CC}">
              <c16:uniqueId val="{00000044-6EFE-40D0-814A-4D518894998B}"/>
            </c:ext>
          </c:extLst>
        </c:ser>
        <c:ser>
          <c:idx val="82"/>
          <c:order val="82"/>
          <c:tx>
            <c:strRef>
              <c:f>'Cross-Country Indexes, Year-ove'!$A$86:$B$86</c:f>
              <c:strCache>
                <c:ptCount val="2"/>
                <c:pt idx="0">
                  <c:v>Georgia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Year-ove'!$C$86:$W$86</c:f>
            </c:numRef>
          </c:val>
          <c:smooth val="0"/>
          <c:extLst>
            <c:ext xmlns:c16="http://schemas.microsoft.com/office/drawing/2014/chart" uri="{C3380CC4-5D6E-409C-BE32-E72D297353CC}">
              <c16:uniqueId val="{00000045-6EFE-40D0-814A-4D518894998B}"/>
            </c:ext>
          </c:extLst>
        </c:ser>
        <c:ser>
          <c:idx val="83"/>
          <c:order val="83"/>
          <c:tx>
            <c:strRef>
              <c:f>'Cross-Country Indexes, Year-ove'!$A$87:$B$87</c:f>
              <c:strCache>
                <c:ptCount val="2"/>
                <c:pt idx="0">
                  <c:v>Georgia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Year-ove'!$C$87:$W$87</c:f>
            </c:numRef>
          </c:val>
          <c:smooth val="0"/>
          <c:extLst>
            <c:ext xmlns:c16="http://schemas.microsoft.com/office/drawing/2014/chart" uri="{C3380CC4-5D6E-409C-BE32-E72D297353CC}">
              <c16:uniqueId val="{00000046-6EFE-40D0-814A-4D518894998B}"/>
            </c:ext>
          </c:extLst>
        </c:ser>
        <c:ser>
          <c:idx val="84"/>
          <c:order val="84"/>
          <c:tx>
            <c:strRef>
              <c:f>'Cross-Country Indexes, Year-ove'!$A$88:$B$88</c:f>
              <c:strCache>
                <c:ptCount val="2"/>
                <c:pt idx="0">
                  <c:v>Georgia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Year-ove'!$C$88:$W$88</c:f>
            </c:numRef>
          </c:val>
          <c:smooth val="0"/>
          <c:extLst>
            <c:ext xmlns:c16="http://schemas.microsoft.com/office/drawing/2014/chart" uri="{C3380CC4-5D6E-409C-BE32-E72D297353CC}">
              <c16:uniqueId val="{00000047-6EFE-40D0-814A-4D518894998B}"/>
            </c:ext>
          </c:extLst>
        </c:ser>
        <c:ser>
          <c:idx val="85"/>
          <c:order val="85"/>
          <c:tx>
            <c:strRef>
              <c:f>'Cross-Country Indexes, Year-ove'!$A$89:$B$89</c:f>
              <c:strCache>
                <c:ptCount val="2"/>
                <c:pt idx="0">
                  <c:v>Georgia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Year-ove'!$C$89:$W$89</c:f>
            </c:numRef>
          </c:val>
          <c:smooth val="0"/>
          <c:extLst>
            <c:ext xmlns:c16="http://schemas.microsoft.com/office/drawing/2014/chart" uri="{C3380CC4-5D6E-409C-BE32-E72D297353CC}">
              <c16:uniqueId val="{00000048-6EFE-40D0-814A-4D518894998B}"/>
            </c:ext>
          </c:extLst>
        </c:ser>
        <c:ser>
          <c:idx val="86"/>
          <c:order val="86"/>
          <c:tx>
            <c:strRef>
              <c:f>'Cross-Country Indexes, Year-ove'!$A$90:$B$90</c:f>
              <c:strCache>
                <c:ptCount val="2"/>
                <c:pt idx="0">
                  <c:v>Georgia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Year-ove'!$C$90:$W$90</c:f>
            </c:numRef>
          </c:val>
          <c:smooth val="0"/>
          <c:extLst>
            <c:ext xmlns:c16="http://schemas.microsoft.com/office/drawing/2014/chart" uri="{C3380CC4-5D6E-409C-BE32-E72D297353CC}">
              <c16:uniqueId val="{00000049-6EFE-40D0-814A-4D518894998B}"/>
            </c:ext>
          </c:extLst>
        </c:ser>
        <c:ser>
          <c:idx val="87"/>
          <c:order val="87"/>
          <c:tx>
            <c:strRef>
              <c:f>'Cross-Country Indexes, Year-ove'!$A$91:$B$91</c:f>
              <c:strCache>
                <c:ptCount val="2"/>
                <c:pt idx="0">
                  <c:v>Georgia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Year-ove'!$C$91:$W$91</c:f>
            </c:numRef>
          </c:val>
          <c:smooth val="0"/>
          <c:extLst>
            <c:ext xmlns:c16="http://schemas.microsoft.com/office/drawing/2014/chart" uri="{C3380CC4-5D6E-409C-BE32-E72D297353CC}">
              <c16:uniqueId val="{0000004A-6EFE-40D0-814A-4D518894998B}"/>
            </c:ext>
          </c:extLst>
        </c:ser>
        <c:ser>
          <c:idx val="88"/>
          <c:order val="88"/>
          <c:tx>
            <c:strRef>
              <c:f>'Cross-Country Indexes, Year-ove'!$A$92:$B$92</c:f>
              <c:strCache>
                <c:ptCount val="2"/>
                <c:pt idx="0">
                  <c:v>Georgia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Year-ove'!$C$92:$W$92</c:f>
            </c:numRef>
          </c:val>
          <c:smooth val="0"/>
          <c:extLst>
            <c:ext xmlns:c16="http://schemas.microsoft.com/office/drawing/2014/chart" uri="{C3380CC4-5D6E-409C-BE32-E72D297353CC}">
              <c16:uniqueId val="{0000004B-6EFE-40D0-814A-4D518894998B}"/>
            </c:ext>
          </c:extLst>
        </c:ser>
        <c:ser>
          <c:idx val="89"/>
          <c:order val="89"/>
          <c:tx>
            <c:strRef>
              <c:f>'Cross-Country Indexes, Year-ove'!$A$93:$B$93</c:f>
              <c:strCache>
                <c:ptCount val="2"/>
                <c:pt idx="0">
                  <c:v>Georgia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Year-ove'!$C$93:$W$93</c:f>
            </c:numRef>
          </c:val>
          <c:smooth val="0"/>
          <c:extLst>
            <c:ext xmlns:c16="http://schemas.microsoft.com/office/drawing/2014/chart" uri="{C3380CC4-5D6E-409C-BE32-E72D297353CC}">
              <c16:uniqueId val="{0000004C-6EFE-40D0-814A-4D518894998B}"/>
            </c:ext>
          </c:extLst>
        </c:ser>
        <c:ser>
          <c:idx val="92"/>
          <c:order val="92"/>
          <c:tx>
            <c:strRef>
              <c:f>'Cross-Country Indexes, Year-ove'!$A$96:$B$96</c:f>
              <c:strCache>
                <c:ptCount val="2"/>
                <c:pt idx="0">
                  <c:v>Hungary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Year-ove'!$C$96:$W$96</c:f>
            </c:numRef>
          </c:val>
          <c:smooth val="0"/>
          <c:extLst>
            <c:ext xmlns:c16="http://schemas.microsoft.com/office/drawing/2014/chart" uri="{C3380CC4-5D6E-409C-BE32-E72D297353CC}">
              <c16:uniqueId val="{0000004D-6EFE-40D0-814A-4D518894998B}"/>
            </c:ext>
          </c:extLst>
        </c:ser>
        <c:ser>
          <c:idx val="93"/>
          <c:order val="93"/>
          <c:tx>
            <c:strRef>
              <c:f>'Cross-Country Indexes, Year-ove'!$A$97:$B$97</c:f>
              <c:strCache>
                <c:ptCount val="2"/>
                <c:pt idx="0">
                  <c:v>Hungary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Year-ove'!$C$97:$W$97</c:f>
            </c:numRef>
          </c:val>
          <c:smooth val="0"/>
          <c:extLst>
            <c:ext xmlns:c16="http://schemas.microsoft.com/office/drawing/2014/chart" uri="{C3380CC4-5D6E-409C-BE32-E72D297353CC}">
              <c16:uniqueId val="{0000004E-6EFE-40D0-814A-4D518894998B}"/>
            </c:ext>
          </c:extLst>
        </c:ser>
        <c:ser>
          <c:idx val="94"/>
          <c:order val="94"/>
          <c:tx>
            <c:strRef>
              <c:f>'Cross-Country Indexes, Year-ove'!$A$98:$B$98</c:f>
              <c:strCache>
                <c:ptCount val="2"/>
                <c:pt idx="0">
                  <c:v>Hungary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Year-ove'!$C$98:$W$98</c:f>
            </c:numRef>
          </c:val>
          <c:smooth val="0"/>
          <c:extLst>
            <c:ext xmlns:c16="http://schemas.microsoft.com/office/drawing/2014/chart" uri="{C3380CC4-5D6E-409C-BE32-E72D297353CC}">
              <c16:uniqueId val="{0000004F-6EFE-40D0-814A-4D518894998B}"/>
            </c:ext>
          </c:extLst>
        </c:ser>
        <c:ser>
          <c:idx val="95"/>
          <c:order val="95"/>
          <c:tx>
            <c:strRef>
              <c:f>'Cross-Country Indexes, Year-ove'!$A$99:$B$99</c:f>
              <c:strCache>
                <c:ptCount val="2"/>
                <c:pt idx="0">
                  <c:v>Hungary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Year-ove'!$C$99:$W$99</c:f>
            </c:numRef>
          </c:val>
          <c:smooth val="0"/>
          <c:extLst>
            <c:ext xmlns:c16="http://schemas.microsoft.com/office/drawing/2014/chart" uri="{C3380CC4-5D6E-409C-BE32-E72D297353CC}">
              <c16:uniqueId val="{00000050-6EFE-40D0-814A-4D518894998B}"/>
            </c:ext>
          </c:extLst>
        </c:ser>
        <c:ser>
          <c:idx val="96"/>
          <c:order val="96"/>
          <c:tx>
            <c:strRef>
              <c:f>'Cross-Country Indexes, Year-ove'!$A$100:$B$100</c:f>
              <c:strCache>
                <c:ptCount val="2"/>
                <c:pt idx="0">
                  <c:v>Hungary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Year-ove'!$C$100:$W$100</c:f>
            </c:numRef>
          </c:val>
          <c:smooth val="0"/>
          <c:extLst>
            <c:ext xmlns:c16="http://schemas.microsoft.com/office/drawing/2014/chart" uri="{C3380CC4-5D6E-409C-BE32-E72D297353CC}">
              <c16:uniqueId val="{00000051-6EFE-40D0-814A-4D518894998B}"/>
            </c:ext>
          </c:extLst>
        </c:ser>
        <c:ser>
          <c:idx val="97"/>
          <c:order val="97"/>
          <c:tx>
            <c:strRef>
              <c:f>'Cross-Country Indexes, Year-ove'!$A$101:$B$101</c:f>
              <c:strCache>
                <c:ptCount val="2"/>
                <c:pt idx="0">
                  <c:v>Hungary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Year-ove'!$C$101:$W$101</c:f>
            </c:numRef>
          </c:val>
          <c:smooth val="0"/>
          <c:extLst>
            <c:ext xmlns:c16="http://schemas.microsoft.com/office/drawing/2014/chart" uri="{C3380CC4-5D6E-409C-BE32-E72D297353CC}">
              <c16:uniqueId val="{00000052-6EFE-40D0-814A-4D518894998B}"/>
            </c:ext>
          </c:extLst>
        </c:ser>
        <c:ser>
          <c:idx val="98"/>
          <c:order val="98"/>
          <c:tx>
            <c:strRef>
              <c:f>'Cross-Country Indexes, Year-ove'!$A$102:$B$102</c:f>
              <c:strCache>
                <c:ptCount val="2"/>
                <c:pt idx="0">
                  <c:v>Hungary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Year-ove'!$C$102:$W$102</c:f>
            </c:numRef>
          </c:val>
          <c:smooth val="0"/>
          <c:extLst>
            <c:ext xmlns:c16="http://schemas.microsoft.com/office/drawing/2014/chart" uri="{C3380CC4-5D6E-409C-BE32-E72D297353CC}">
              <c16:uniqueId val="{00000053-6EFE-40D0-814A-4D518894998B}"/>
            </c:ext>
          </c:extLst>
        </c:ser>
        <c:ser>
          <c:idx val="99"/>
          <c:order val="99"/>
          <c:tx>
            <c:strRef>
              <c:f>'Cross-Country Indexes, Year-ove'!$A$103:$B$103</c:f>
              <c:strCache>
                <c:ptCount val="2"/>
                <c:pt idx="0">
                  <c:v>Hungary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Year-ove'!$C$103:$W$103</c:f>
            </c:numRef>
          </c:val>
          <c:smooth val="0"/>
          <c:extLst>
            <c:ext xmlns:c16="http://schemas.microsoft.com/office/drawing/2014/chart" uri="{C3380CC4-5D6E-409C-BE32-E72D297353CC}">
              <c16:uniqueId val="{00000054-6EFE-40D0-814A-4D518894998B}"/>
            </c:ext>
          </c:extLst>
        </c:ser>
        <c:ser>
          <c:idx val="100"/>
          <c:order val="100"/>
          <c:tx>
            <c:strRef>
              <c:f>'Cross-Country Indexes, Year-ove'!$A$104:$B$104</c:f>
              <c:strCache>
                <c:ptCount val="2"/>
                <c:pt idx="0">
                  <c:v>Hungary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Year-ove'!$C$104:$W$104</c:f>
            </c:numRef>
          </c:val>
          <c:smooth val="0"/>
          <c:extLst>
            <c:ext xmlns:c16="http://schemas.microsoft.com/office/drawing/2014/chart" uri="{C3380CC4-5D6E-409C-BE32-E72D297353CC}">
              <c16:uniqueId val="{00000055-6EFE-40D0-814A-4D518894998B}"/>
            </c:ext>
          </c:extLst>
        </c:ser>
        <c:ser>
          <c:idx val="101"/>
          <c:order val="101"/>
          <c:tx>
            <c:strRef>
              <c:f>'Cross-Country Indexes, Year-ove'!$A$105:$B$105</c:f>
              <c:strCache>
                <c:ptCount val="2"/>
                <c:pt idx="0">
                  <c:v>Hungary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Year-ove'!$C$105:$W$105</c:f>
            </c:numRef>
          </c:val>
          <c:smooth val="0"/>
          <c:extLst>
            <c:ext xmlns:c16="http://schemas.microsoft.com/office/drawing/2014/chart" uri="{C3380CC4-5D6E-409C-BE32-E72D297353CC}">
              <c16:uniqueId val="{00000056-6EFE-40D0-814A-4D518894998B}"/>
            </c:ext>
          </c:extLst>
        </c:ser>
        <c:ser>
          <c:idx val="102"/>
          <c:order val="102"/>
          <c:tx>
            <c:strRef>
              <c:f>'Cross-Country Indexes, Year-ove'!$A$106:$B$106</c:f>
              <c:strCache>
                <c:ptCount val="2"/>
                <c:pt idx="0">
                  <c:v>Hungary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Year-ove'!$C$106:$W$106</c:f>
            </c:numRef>
          </c:val>
          <c:smooth val="0"/>
          <c:extLst>
            <c:ext xmlns:c16="http://schemas.microsoft.com/office/drawing/2014/chart" uri="{C3380CC4-5D6E-409C-BE32-E72D297353CC}">
              <c16:uniqueId val="{00000057-6EFE-40D0-814A-4D518894998B}"/>
            </c:ext>
          </c:extLst>
        </c:ser>
        <c:ser>
          <c:idx val="104"/>
          <c:order val="104"/>
          <c:tx>
            <c:strRef>
              <c:f>'Cross-Country Indexes, Year-ove'!$A$108:$B$108</c:f>
              <c:strCache>
                <c:ptCount val="2"/>
                <c:pt idx="0">
                  <c:v>Kosovo, Republic of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Year-ove'!$C$108:$W$108</c:f>
            </c:numRef>
          </c:val>
          <c:smooth val="0"/>
          <c:extLst>
            <c:ext xmlns:c16="http://schemas.microsoft.com/office/drawing/2014/chart" uri="{C3380CC4-5D6E-409C-BE32-E72D297353CC}">
              <c16:uniqueId val="{00000058-6EFE-40D0-814A-4D518894998B}"/>
            </c:ext>
          </c:extLst>
        </c:ser>
        <c:ser>
          <c:idx val="105"/>
          <c:order val="105"/>
          <c:tx>
            <c:strRef>
              <c:f>'Cross-Country Indexes, Year-ove'!$A$109:$B$109</c:f>
              <c:strCache>
                <c:ptCount val="2"/>
                <c:pt idx="0">
                  <c:v>Kosovo, Republic of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Year-ove'!$C$109:$W$109</c:f>
            </c:numRef>
          </c:val>
          <c:smooth val="0"/>
          <c:extLst>
            <c:ext xmlns:c16="http://schemas.microsoft.com/office/drawing/2014/chart" uri="{C3380CC4-5D6E-409C-BE32-E72D297353CC}">
              <c16:uniqueId val="{00000059-6EFE-40D0-814A-4D518894998B}"/>
            </c:ext>
          </c:extLst>
        </c:ser>
        <c:ser>
          <c:idx val="106"/>
          <c:order val="106"/>
          <c:tx>
            <c:strRef>
              <c:f>'Cross-Country Indexes, Year-ove'!$A$110:$B$110</c:f>
              <c:strCache>
                <c:ptCount val="2"/>
                <c:pt idx="0">
                  <c:v>Kosovo, Republic of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Year-ove'!$C$110:$W$110</c:f>
            </c:numRef>
          </c:val>
          <c:smooth val="0"/>
          <c:extLst>
            <c:ext xmlns:c16="http://schemas.microsoft.com/office/drawing/2014/chart" uri="{C3380CC4-5D6E-409C-BE32-E72D297353CC}">
              <c16:uniqueId val="{0000005A-6EFE-40D0-814A-4D518894998B}"/>
            </c:ext>
          </c:extLst>
        </c:ser>
        <c:ser>
          <c:idx val="107"/>
          <c:order val="107"/>
          <c:tx>
            <c:strRef>
              <c:f>'Cross-Country Indexes, Year-ove'!$A$111:$B$111</c:f>
              <c:strCache>
                <c:ptCount val="2"/>
                <c:pt idx="0">
                  <c:v>Kosovo, Republic of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Year-ove'!$C$111:$W$111</c:f>
            </c:numRef>
          </c:val>
          <c:smooth val="0"/>
          <c:extLst>
            <c:ext xmlns:c16="http://schemas.microsoft.com/office/drawing/2014/chart" uri="{C3380CC4-5D6E-409C-BE32-E72D297353CC}">
              <c16:uniqueId val="{0000005B-6EFE-40D0-814A-4D518894998B}"/>
            </c:ext>
          </c:extLst>
        </c:ser>
        <c:ser>
          <c:idx val="108"/>
          <c:order val="108"/>
          <c:tx>
            <c:strRef>
              <c:f>'Cross-Country Indexes, Year-ove'!$A$112:$B$112</c:f>
              <c:strCache>
                <c:ptCount val="2"/>
                <c:pt idx="0">
                  <c:v>Kosovo, Republic of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Year-ove'!$C$112:$W$112</c:f>
            </c:numRef>
          </c:val>
          <c:smooth val="0"/>
          <c:extLst>
            <c:ext xmlns:c16="http://schemas.microsoft.com/office/drawing/2014/chart" uri="{C3380CC4-5D6E-409C-BE32-E72D297353CC}">
              <c16:uniqueId val="{0000005C-6EFE-40D0-814A-4D518894998B}"/>
            </c:ext>
          </c:extLst>
        </c:ser>
        <c:ser>
          <c:idx val="109"/>
          <c:order val="109"/>
          <c:tx>
            <c:strRef>
              <c:f>'Cross-Country Indexes, Year-ove'!$A$113:$B$113</c:f>
              <c:strCache>
                <c:ptCount val="2"/>
                <c:pt idx="0">
                  <c:v>Kosovo, Republic of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Year-ove'!$C$113:$W$113</c:f>
            </c:numRef>
          </c:val>
          <c:smooth val="0"/>
          <c:extLst>
            <c:ext xmlns:c16="http://schemas.microsoft.com/office/drawing/2014/chart" uri="{C3380CC4-5D6E-409C-BE32-E72D297353CC}">
              <c16:uniqueId val="{0000005D-6EFE-40D0-814A-4D518894998B}"/>
            </c:ext>
          </c:extLst>
        </c:ser>
        <c:ser>
          <c:idx val="110"/>
          <c:order val="110"/>
          <c:tx>
            <c:strRef>
              <c:f>'Cross-Country Indexes, Year-ove'!$A$114:$B$114</c:f>
              <c:strCache>
                <c:ptCount val="2"/>
                <c:pt idx="0">
                  <c:v>Kosovo, Republic of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Year-ove'!$C$114:$W$114</c:f>
            </c:numRef>
          </c:val>
          <c:smooth val="0"/>
          <c:extLst>
            <c:ext xmlns:c16="http://schemas.microsoft.com/office/drawing/2014/chart" uri="{C3380CC4-5D6E-409C-BE32-E72D297353CC}">
              <c16:uniqueId val="{0000005E-6EFE-40D0-814A-4D518894998B}"/>
            </c:ext>
          </c:extLst>
        </c:ser>
        <c:ser>
          <c:idx val="111"/>
          <c:order val="111"/>
          <c:tx>
            <c:strRef>
              <c:f>'Cross-Country Indexes, Year-ove'!$A$115:$B$115</c:f>
              <c:strCache>
                <c:ptCount val="2"/>
                <c:pt idx="0">
                  <c:v>Kosovo, Republic of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Year-ove'!$C$115:$W$115</c:f>
            </c:numRef>
          </c:val>
          <c:smooth val="0"/>
          <c:extLst>
            <c:ext xmlns:c16="http://schemas.microsoft.com/office/drawing/2014/chart" uri="{C3380CC4-5D6E-409C-BE32-E72D297353CC}">
              <c16:uniqueId val="{0000005F-6EFE-40D0-814A-4D518894998B}"/>
            </c:ext>
          </c:extLst>
        </c:ser>
        <c:ser>
          <c:idx val="112"/>
          <c:order val="112"/>
          <c:tx>
            <c:strRef>
              <c:f>'Cross-Country Indexes, Year-ove'!$A$116:$B$116</c:f>
              <c:strCache>
                <c:ptCount val="2"/>
                <c:pt idx="0">
                  <c:v>Kosovo, Republic of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Year-ove'!$C$116:$W$116</c:f>
            </c:numRef>
          </c:val>
          <c:smooth val="0"/>
          <c:extLst>
            <c:ext xmlns:c16="http://schemas.microsoft.com/office/drawing/2014/chart" uri="{C3380CC4-5D6E-409C-BE32-E72D297353CC}">
              <c16:uniqueId val="{00000060-6EFE-40D0-814A-4D518894998B}"/>
            </c:ext>
          </c:extLst>
        </c:ser>
        <c:ser>
          <c:idx val="113"/>
          <c:order val="113"/>
          <c:tx>
            <c:strRef>
              <c:f>'Cross-Country Indexes, Year-ove'!$A$117:$B$117</c:f>
              <c:strCache>
                <c:ptCount val="2"/>
                <c:pt idx="0">
                  <c:v>Kosovo, Republic of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Year-ove'!$C$117:$W$117</c:f>
            </c:numRef>
          </c:val>
          <c:smooth val="0"/>
          <c:extLst>
            <c:ext xmlns:c16="http://schemas.microsoft.com/office/drawing/2014/chart" uri="{C3380CC4-5D6E-409C-BE32-E72D297353CC}">
              <c16:uniqueId val="{00000061-6EFE-40D0-814A-4D518894998B}"/>
            </c:ext>
          </c:extLst>
        </c:ser>
        <c:ser>
          <c:idx val="114"/>
          <c:order val="114"/>
          <c:tx>
            <c:strRef>
              <c:f>'Cross-Country Indexes, Year-ove'!$A$118:$B$118</c:f>
              <c:strCache>
                <c:ptCount val="2"/>
                <c:pt idx="0">
                  <c:v>Kosovo, Republic of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Year-ove'!$C$118:$W$118</c:f>
            </c:numRef>
          </c:val>
          <c:smooth val="0"/>
          <c:extLst>
            <c:ext xmlns:c16="http://schemas.microsoft.com/office/drawing/2014/chart" uri="{C3380CC4-5D6E-409C-BE32-E72D297353CC}">
              <c16:uniqueId val="{00000062-6EFE-40D0-814A-4D518894998B}"/>
            </c:ext>
          </c:extLst>
        </c:ser>
        <c:ser>
          <c:idx val="117"/>
          <c:order val="117"/>
          <c:tx>
            <c:strRef>
              <c:f>'Cross-Country Indexes, Year-ove'!$A$121:$B$121</c:f>
              <c:strCache>
                <c:ptCount val="2"/>
                <c:pt idx="0">
                  <c:v>North Macedonia, Republic of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Year-ove'!$C$121:$W$121</c:f>
            </c:numRef>
          </c:val>
          <c:smooth val="0"/>
          <c:extLst>
            <c:ext xmlns:c16="http://schemas.microsoft.com/office/drawing/2014/chart" uri="{C3380CC4-5D6E-409C-BE32-E72D297353CC}">
              <c16:uniqueId val="{00000063-6EFE-40D0-814A-4D518894998B}"/>
            </c:ext>
          </c:extLst>
        </c:ser>
        <c:ser>
          <c:idx val="118"/>
          <c:order val="118"/>
          <c:tx>
            <c:strRef>
              <c:f>'Cross-Country Indexes, Year-ove'!$A$122:$B$122</c:f>
              <c:strCache>
                <c:ptCount val="2"/>
                <c:pt idx="0">
                  <c:v>North Macedonia, Republic of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Year-ove'!$C$122:$W$122</c:f>
            </c:numRef>
          </c:val>
          <c:smooth val="0"/>
          <c:extLst>
            <c:ext xmlns:c16="http://schemas.microsoft.com/office/drawing/2014/chart" uri="{C3380CC4-5D6E-409C-BE32-E72D297353CC}">
              <c16:uniqueId val="{00000064-6EFE-40D0-814A-4D518894998B}"/>
            </c:ext>
          </c:extLst>
        </c:ser>
        <c:ser>
          <c:idx val="119"/>
          <c:order val="119"/>
          <c:tx>
            <c:strRef>
              <c:f>'Cross-Country Indexes, Year-ove'!$A$123:$B$123</c:f>
              <c:strCache>
                <c:ptCount val="2"/>
                <c:pt idx="0">
                  <c:v>North Macedonia, Republic of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Year-ove'!$C$123:$W$123</c:f>
            </c:numRef>
          </c:val>
          <c:smooth val="0"/>
          <c:extLst>
            <c:ext xmlns:c16="http://schemas.microsoft.com/office/drawing/2014/chart" uri="{C3380CC4-5D6E-409C-BE32-E72D297353CC}">
              <c16:uniqueId val="{00000065-6EFE-40D0-814A-4D518894998B}"/>
            </c:ext>
          </c:extLst>
        </c:ser>
        <c:ser>
          <c:idx val="120"/>
          <c:order val="120"/>
          <c:tx>
            <c:strRef>
              <c:f>'Cross-Country Indexes, Year-ove'!$A$124:$B$124</c:f>
              <c:strCache>
                <c:ptCount val="2"/>
                <c:pt idx="0">
                  <c:v>North Macedonia, Republic of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Year-ove'!$C$124:$W$124</c:f>
            </c:numRef>
          </c:val>
          <c:smooth val="0"/>
          <c:extLst>
            <c:ext xmlns:c16="http://schemas.microsoft.com/office/drawing/2014/chart" uri="{C3380CC4-5D6E-409C-BE32-E72D297353CC}">
              <c16:uniqueId val="{00000066-6EFE-40D0-814A-4D518894998B}"/>
            </c:ext>
          </c:extLst>
        </c:ser>
        <c:ser>
          <c:idx val="121"/>
          <c:order val="121"/>
          <c:tx>
            <c:strRef>
              <c:f>'Cross-Country Indexes, Year-ove'!$A$125:$B$125</c:f>
              <c:strCache>
                <c:ptCount val="2"/>
                <c:pt idx="0">
                  <c:v>North Macedonia, Republic of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Year-ove'!$C$125:$W$125</c:f>
            </c:numRef>
          </c:val>
          <c:smooth val="0"/>
          <c:extLst>
            <c:ext xmlns:c16="http://schemas.microsoft.com/office/drawing/2014/chart" uri="{C3380CC4-5D6E-409C-BE32-E72D297353CC}">
              <c16:uniqueId val="{00000067-6EFE-40D0-814A-4D518894998B}"/>
            </c:ext>
          </c:extLst>
        </c:ser>
        <c:ser>
          <c:idx val="122"/>
          <c:order val="122"/>
          <c:tx>
            <c:strRef>
              <c:f>'Cross-Country Indexes, Year-ove'!$A$126:$B$126</c:f>
              <c:strCache>
                <c:ptCount val="2"/>
                <c:pt idx="0">
                  <c:v>North Macedonia, Republic of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Year-ove'!$C$126:$W$126</c:f>
            </c:numRef>
          </c:val>
          <c:smooth val="0"/>
          <c:extLst>
            <c:ext xmlns:c16="http://schemas.microsoft.com/office/drawing/2014/chart" uri="{C3380CC4-5D6E-409C-BE32-E72D297353CC}">
              <c16:uniqueId val="{00000068-6EFE-40D0-814A-4D518894998B}"/>
            </c:ext>
          </c:extLst>
        </c:ser>
        <c:ser>
          <c:idx val="123"/>
          <c:order val="123"/>
          <c:tx>
            <c:strRef>
              <c:f>'Cross-Country Indexes, Year-ove'!$A$127:$B$127</c:f>
              <c:strCache>
                <c:ptCount val="2"/>
                <c:pt idx="0">
                  <c:v>North Macedonia, Republic of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Year-ove'!$C$127:$W$127</c:f>
            </c:numRef>
          </c:val>
          <c:smooth val="0"/>
          <c:extLst>
            <c:ext xmlns:c16="http://schemas.microsoft.com/office/drawing/2014/chart" uri="{C3380CC4-5D6E-409C-BE32-E72D297353CC}">
              <c16:uniqueId val="{00000069-6EFE-40D0-814A-4D518894998B}"/>
            </c:ext>
          </c:extLst>
        </c:ser>
        <c:ser>
          <c:idx val="124"/>
          <c:order val="124"/>
          <c:tx>
            <c:strRef>
              <c:f>'Cross-Country Indexes, Year-ove'!$A$128:$B$128</c:f>
              <c:strCache>
                <c:ptCount val="2"/>
                <c:pt idx="0">
                  <c:v>North Macedonia, Republic of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Year-ove'!$C$128:$W$128</c:f>
            </c:numRef>
          </c:val>
          <c:smooth val="0"/>
          <c:extLst>
            <c:ext xmlns:c16="http://schemas.microsoft.com/office/drawing/2014/chart" uri="{C3380CC4-5D6E-409C-BE32-E72D297353CC}">
              <c16:uniqueId val="{0000006A-6EFE-40D0-814A-4D518894998B}"/>
            </c:ext>
          </c:extLst>
        </c:ser>
        <c:ser>
          <c:idx val="125"/>
          <c:order val="125"/>
          <c:tx>
            <c:strRef>
              <c:f>'Cross-Country Indexes, Year-ove'!$A$129:$B$129</c:f>
              <c:strCache>
                <c:ptCount val="2"/>
                <c:pt idx="0">
                  <c:v>North Macedonia, Republic of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Year-ove'!$C$129:$W$129</c:f>
            </c:numRef>
          </c:val>
          <c:smooth val="0"/>
          <c:extLst>
            <c:ext xmlns:c16="http://schemas.microsoft.com/office/drawing/2014/chart" uri="{C3380CC4-5D6E-409C-BE32-E72D297353CC}">
              <c16:uniqueId val="{0000006B-6EFE-40D0-814A-4D518894998B}"/>
            </c:ext>
          </c:extLst>
        </c:ser>
        <c:ser>
          <c:idx val="126"/>
          <c:order val="126"/>
          <c:tx>
            <c:strRef>
              <c:f>'Cross-Country Indexes, Year-ove'!$A$130:$B$130</c:f>
              <c:strCache>
                <c:ptCount val="2"/>
                <c:pt idx="0">
                  <c:v>North Macedonia, Republic of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Year-ove'!$C$130:$W$130</c:f>
            </c:numRef>
          </c:val>
          <c:smooth val="0"/>
          <c:extLst>
            <c:ext xmlns:c16="http://schemas.microsoft.com/office/drawing/2014/chart" uri="{C3380CC4-5D6E-409C-BE32-E72D297353CC}">
              <c16:uniqueId val="{0000006C-6EFE-40D0-814A-4D518894998B}"/>
            </c:ext>
          </c:extLst>
        </c:ser>
        <c:ser>
          <c:idx val="127"/>
          <c:order val="127"/>
          <c:tx>
            <c:strRef>
              <c:f>'Cross-Country Indexes, Year-ove'!$A$131:$B$131</c:f>
              <c:strCache>
                <c:ptCount val="2"/>
                <c:pt idx="0">
                  <c:v>North Macedonia, Republic of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Year-ove'!$C$131:$W$131</c:f>
            </c:numRef>
          </c:val>
          <c:smooth val="0"/>
          <c:extLst>
            <c:ext xmlns:c16="http://schemas.microsoft.com/office/drawing/2014/chart" uri="{C3380CC4-5D6E-409C-BE32-E72D297353CC}">
              <c16:uniqueId val="{0000006D-6EFE-40D0-814A-4D518894998B}"/>
            </c:ext>
          </c:extLst>
        </c:ser>
        <c:ser>
          <c:idx val="130"/>
          <c:order val="130"/>
          <c:tx>
            <c:strRef>
              <c:f>'Cross-Country Indexes, Year-ove'!$A$134:$B$134</c:f>
              <c:strCache>
                <c:ptCount val="2"/>
                <c:pt idx="0">
                  <c:v>Moldova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Year-ove'!$C$134:$W$134</c:f>
            </c:numRef>
          </c:val>
          <c:smooth val="0"/>
          <c:extLst>
            <c:ext xmlns:c16="http://schemas.microsoft.com/office/drawing/2014/chart" uri="{C3380CC4-5D6E-409C-BE32-E72D297353CC}">
              <c16:uniqueId val="{0000006E-6EFE-40D0-814A-4D518894998B}"/>
            </c:ext>
          </c:extLst>
        </c:ser>
        <c:ser>
          <c:idx val="131"/>
          <c:order val="131"/>
          <c:tx>
            <c:strRef>
              <c:f>'Cross-Country Indexes, Year-ove'!$A$135:$B$135</c:f>
              <c:strCache>
                <c:ptCount val="2"/>
                <c:pt idx="0">
                  <c:v>Moldova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Year-ove'!$C$135:$W$135</c:f>
            </c:numRef>
          </c:val>
          <c:smooth val="0"/>
          <c:extLst>
            <c:ext xmlns:c16="http://schemas.microsoft.com/office/drawing/2014/chart" uri="{C3380CC4-5D6E-409C-BE32-E72D297353CC}">
              <c16:uniqueId val="{0000006F-6EFE-40D0-814A-4D518894998B}"/>
            </c:ext>
          </c:extLst>
        </c:ser>
        <c:ser>
          <c:idx val="132"/>
          <c:order val="132"/>
          <c:tx>
            <c:strRef>
              <c:f>'Cross-Country Indexes, Year-ove'!$A$136:$B$136</c:f>
              <c:strCache>
                <c:ptCount val="2"/>
                <c:pt idx="0">
                  <c:v>Moldova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Year-ove'!$C$136:$W$136</c:f>
            </c:numRef>
          </c:val>
          <c:smooth val="0"/>
          <c:extLst>
            <c:ext xmlns:c16="http://schemas.microsoft.com/office/drawing/2014/chart" uri="{C3380CC4-5D6E-409C-BE32-E72D297353CC}">
              <c16:uniqueId val="{00000070-6EFE-40D0-814A-4D518894998B}"/>
            </c:ext>
          </c:extLst>
        </c:ser>
        <c:ser>
          <c:idx val="133"/>
          <c:order val="133"/>
          <c:tx>
            <c:strRef>
              <c:f>'Cross-Country Indexes, Year-ove'!$A$137:$B$137</c:f>
              <c:strCache>
                <c:ptCount val="2"/>
                <c:pt idx="0">
                  <c:v>Moldova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Year-ove'!$C$137:$W$137</c:f>
            </c:numRef>
          </c:val>
          <c:smooth val="0"/>
          <c:extLst>
            <c:ext xmlns:c16="http://schemas.microsoft.com/office/drawing/2014/chart" uri="{C3380CC4-5D6E-409C-BE32-E72D297353CC}">
              <c16:uniqueId val="{00000071-6EFE-40D0-814A-4D518894998B}"/>
            </c:ext>
          </c:extLst>
        </c:ser>
        <c:ser>
          <c:idx val="134"/>
          <c:order val="134"/>
          <c:tx>
            <c:strRef>
              <c:f>'Cross-Country Indexes, Year-ove'!$A$138:$B$138</c:f>
              <c:strCache>
                <c:ptCount val="2"/>
                <c:pt idx="0">
                  <c:v>Moldova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Year-ove'!$C$138:$W$138</c:f>
            </c:numRef>
          </c:val>
          <c:smooth val="0"/>
          <c:extLst>
            <c:ext xmlns:c16="http://schemas.microsoft.com/office/drawing/2014/chart" uri="{C3380CC4-5D6E-409C-BE32-E72D297353CC}">
              <c16:uniqueId val="{00000072-6EFE-40D0-814A-4D518894998B}"/>
            </c:ext>
          </c:extLst>
        </c:ser>
        <c:ser>
          <c:idx val="135"/>
          <c:order val="135"/>
          <c:tx>
            <c:strRef>
              <c:f>'Cross-Country Indexes, Year-ove'!$A$139:$B$139</c:f>
              <c:strCache>
                <c:ptCount val="2"/>
                <c:pt idx="0">
                  <c:v>Moldova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Year-ove'!$C$139:$W$139</c:f>
            </c:numRef>
          </c:val>
          <c:smooth val="0"/>
          <c:extLst>
            <c:ext xmlns:c16="http://schemas.microsoft.com/office/drawing/2014/chart" uri="{C3380CC4-5D6E-409C-BE32-E72D297353CC}">
              <c16:uniqueId val="{00000073-6EFE-40D0-814A-4D518894998B}"/>
            </c:ext>
          </c:extLst>
        </c:ser>
        <c:ser>
          <c:idx val="136"/>
          <c:order val="136"/>
          <c:tx>
            <c:strRef>
              <c:f>'Cross-Country Indexes, Year-ove'!$A$140:$B$140</c:f>
              <c:strCache>
                <c:ptCount val="2"/>
                <c:pt idx="0">
                  <c:v>Moldova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Year-ove'!$C$140:$W$140</c:f>
            </c:numRef>
          </c:val>
          <c:smooth val="0"/>
          <c:extLst>
            <c:ext xmlns:c16="http://schemas.microsoft.com/office/drawing/2014/chart" uri="{C3380CC4-5D6E-409C-BE32-E72D297353CC}">
              <c16:uniqueId val="{00000074-6EFE-40D0-814A-4D518894998B}"/>
            </c:ext>
          </c:extLst>
        </c:ser>
        <c:ser>
          <c:idx val="137"/>
          <c:order val="137"/>
          <c:tx>
            <c:strRef>
              <c:f>'Cross-Country Indexes, Year-ove'!$A$141:$B$141</c:f>
              <c:strCache>
                <c:ptCount val="2"/>
                <c:pt idx="0">
                  <c:v>Moldova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Year-ove'!$C$141:$W$141</c:f>
            </c:numRef>
          </c:val>
          <c:smooth val="0"/>
          <c:extLst>
            <c:ext xmlns:c16="http://schemas.microsoft.com/office/drawing/2014/chart" uri="{C3380CC4-5D6E-409C-BE32-E72D297353CC}">
              <c16:uniqueId val="{00000075-6EFE-40D0-814A-4D518894998B}"/>
            </c:ext>
          </c:extLst>
        </c:ser>
        <c:ser>
          <c:idx val="138"/>
          <c:order val="138"/>
          <c:tx>
            <c:strRef>
              <c:f>'Cross-Country Indexes, Year-ove'!$A$142:$B$142</c:f>
              <c:strCache>
                <c:ptCount val="2"/>
                <c:pt idx="0">
                  <c:v>Moldova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Year-ove'!$C$142:$W$142</c:f>
            </c:numRef>
          </c:val>
          <c:smooth val="0"/>
          <c:extLst>
            <c:ext xmlns:c16="http://schemas.microsoft.com/office/drawing/2014/chart" uri="{C3380CC4-5D6E-409C-BE32-E72D297353CC}">
              <c16:uniqueId val="{00000076-6EFE-40D0-814A-4D518894998B}"/>
            </c:ext>
          </c:extLst>
        </c:ser>
        <c:ser>
          <c:idx val="139"/>
          <c:order val="139"/>
          <c:tx>
            <c:strRef>
              <c:f>'Cross-Country Indexes, Year-ove'!$A$143:$B$143</c:f>
              <c:strCache>
                <c:ptCount val="2"/>
                <c:pt idx="0">
                  <c:v>Moldova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Year-ove'!$C$143:$W$143</c:f>
            </c:numRef>
          </c:val>
          <c:smooth val="0"/>
          <c:extLst>
            <c:ext xmlns:c16="http://schemas.microsoft.com/office/drawing/2014/chart" uri="{C3380CC4-5D6E-409C-BE32-E72D297353CC}">
              <c16:uniqueId val="{00000077-6EFE-40D0-814A-4D518894998B}"/>
            </c:ext>
          </c:extLst>
        </c:ser>
        <c:ser>
          <c:idx val="140"/>
          <c:order val="140"/>
          <c:tx>
            <c:strRef>
              <c:f>'Cross-Country Indexes, Year-ove'!$A$144:$B$144</c:f>
              <c:strCache>
                <c:ptCount val="2"/>
                <c:pt idx="0">
                  <c:v>Moldova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Year-ove'!$C$144:$W$144</c:f>
            </c:numRef>
          </c:val>
          <c:smooth val="0"/>
          <c:extLst>
            <c:ext xmlns:c16="http://schemas.microsoft.com/office/drawing/2014/chart" uri="{C3380CC4-5D6E-409C-BE32-E72D297353CC}">
              <c16:uniqueId val="{00000078-6EFE-40D0-814A-4D518894998B}"/>
            </c:ext>
          </c:extLst>
        </c:ser>
        <c:ser>
          <c:idx val="143"/>
          <c:order val="143"/>
          <c:tx>
            <c:strRef>
              <c:f>'Cross-Country Indexes, Year-ove'!$A$147:$B$147</c:f>
              <c:strCache>
                <c:ptCount val="2"/>
                <c:pt idx="0">
                  <c:v>Montenegro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Year-ove'!$C$147:$W$147</c:f>
            </c:numRef>
          </c:val>
          <c:smooth val="0"/>
          <c:extLst>
            <c:ext xmlns:c16="http://schemas.microsoft.com/office/drawing/2014/chart" uri="{C3380CC4-5D6E-409C-BE32-E72D297353CC}">
              <c16:uniqueId val="{00000079-6EFE-40D0-814A-4D518894998B}"/>
            </c:ext>
          </c:extLst>
        </c:ser>
        <c:ser>
          <c:idx val="144"/>
          <c:order val="144"/>
          <c:tx>
            <c:strRef>
              <c:f>'Cross-Country Indexes, Year-ove'!$A$148:$B$148</c:f>
              <c:strCache>
                <c:ptCount val="2"/>
                <c:pt idx="0">
                  <c:v>Montenegro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Year-ove'!$C$148:$W$148</c:f>
            </c:numRef>
          </c:val>
          <c:smooth val="0"/>
          <c:extLst>
            <c:ext xmlns:c16="http://schemas.microsoft.com/office/drawing/2014/chart" uri="{C3380CC4-5D6E-409C-BE32-E72D297353CC}">
              <c16:uniqueId val="{0000007A-6EFE-40D0-814A-4D518894998B}"/>
            </c:ext>
          </c:extLst>
        </c:ser>
        <c:ser>
          <c:idx val="145"/>
          <c:order val="145"/>
          <c:tx>
            <c:strRef>
              <c:f>'Cross-Country Indexes, Year-ove'!$A$149:$B$149</c:f>
              <c:strCache>
                <c:ptCount val="2"/>
                <c:pt idx="0">
                  <c:v>Montenegro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Year-ove'!$C$149:$W$149</c:f>
            </c:numRef>
          </c:val>
          <c:smooth val="0"/>
          <c:extLst>
            <c:ext xmlns:c16="http://schemas.microsoft.com/office/drawing/2014/chart" uri="{C3380CC4-5D6E-409C-BE32-E72D297353CC}">
              <c16:uniqueId val="{0000007B-6EFE-40D0-814A-4D518894998B}"/>
            </c:ext>
          </c:extLst>
        </c:ser>
        <c:ser>
          <c:idx val="146"/>
          <c:order val="146"/>
          <c:tx>
            <c:strRef>
              <c:f>'Cross-Country Indexes, Year-ove'!$A$150:$B$150</c:f>
              <c:strCache>
                <c:ptCount val="2"/>
                <c:pt idx="0">
                  <c:v>Montenegro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Year-ove'!$C$150:$W$150</c:f>
            </c:numRef>
          </c:val>
          <c:smooth val="0"/>
          <c:extLst>
            <c:ext xmlns:c16="http://schemas.microsoft.com/office/drawing/2014/chart" uri="{C3380CC4-5D6E-409C-BE32-E72D297353CC}">
              <c16:uniqueId val="{0000007C-6EFE-40D0-814A-4D518894998B}"/>
            </c:ext>
          </c:extLst>
        </c:ser>
        <c:ser>
          <c:idx val="147"/>
          <c:order val="147"/>
          <c:tx>
            <c:strRef>
              <c:f>'Cross-Country Indexes, Year-ove'!$A$151:$B$151</c:f>
              <c:strCache>
                <c:ptCount val="2"/>
                <c:pt idx="0">
                  <c:v>Montenegro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Year-ove'!$C$151:$W$151</c:f>
            </c:numRef>
          </c:val>
          <c:smooth val="0"/>
          <c:extLst>
            <c:ext xmlns:c16="http://schemas.microsoft.com/office/drawing/2014/chart" uri="{C3380CC4-5D6E-409C-BE32-E72D297353CC}">
              <c16:uniqueId val="{0000007D-6EFE-40D0-814A-4D518894998B}"/>
            </c:ext>
          </c:extLst>
        </c:ser>
        <c:ser>
          <c:idx val="148"/>
          <c:order val="148"/>
          <c:tx>
            <c:strRef>
              <c:f>'Cross-Country Indexes, Year-ove'!$A$152:$B$152</c:f>
              <c:strCache>
                <c:ptCount val="2"/>
                <c:pt idx="0">
                  <c:v>Montenegro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Year-ove'!$C$152:$W$152</c:f>
            </c:numRef>
          </c:val>
          <c:smooth val="0"/>
          <c:extLst>
            <c:ext xmlns:c16="http://schemas.microsoft.com/office/drawing/2014/chart" uri="{C3380CC4-5D6E-409C-BE32-E72D297353CC}">
              <c16:uniqueId val="{0000007E-6EFE-40D0-814A-4D518894998B}"/>
            </c:ext>
          </c:extLst>
        </c:ser>
        <c:ser>
          <c:idx val="149"/>
          <c:order val="149"/>
          <c:tx>
            <c:strRef>
              <c:f>'Cross-Country Indexes, Year-ove'!$A$153:$B$153</c:f>
              <c:strCache>
                <c:ptCount val="2"/>
                <c:pt idx="0">
                  <c:v>Montenegro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Year-ove'!$C$153:$W$153</c:f>
            </c:numRef>
          </c:val>
          <c:smooth val="0"/>
          <c:extLst>
            <c:ext xmlns:c16="http://schemas.microsoft.com/office/drawing/2014/chart" uri="{C3380CC4-5D6E-409C-BE32-E72D297353CC}">
              <c16:uniqueId val="{0000007F-6EFE-40D0-814A-4D518894998B}"/>
            </c:ext>
          </c:extLst>
        </c:ser>
        <c:ser>
          <c:idx val="150"/>
          <c:order val="150"/>
          <c:tx>
            <c:strRef>
              <c:f>'Cross-Country Indexes, Year-ove'!$A$154:$B$154</c:f>
              <c:strCache>
                <c:ptCount val="2"/>
                <c:pt idx="0">
                  <c:v>Montenegro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Year-ove'!$C$154:$W$154</c:f>
            </c:numRef>
          </c:val>
          <c:smooth val="0"/>
          <c:extLst>
            <c:ext xmlns:c16="http://schemas.microsoft.com/office/drawing/2014/chart" uri="{C3380CC4-5D6E-409C-BE32-E72D297353CC}">
              <c16:uniqueId val="{00000080-6EFE-40D0-814A-4D518894998B}"/>
            </c:ext>
          </c:extLst>
        </c:ser>
        <c:ser>
          <c:idx val="151"/>
          <c:order val="151"/>
          <c:tx>
            <c:strRef>
              <c:f>'Cross-Country Indexes, Year-ove'!$A$155:$B$155</c:f>
              <c:strCache>
                <c:ptCount val="2"/>
                <c:pt idx="0">
                  <c:v>Montenegro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Year-ove'!$C$155:$W$155</c:f>
            </c:numRef>
          </c:val>
          <c:smooth val="0"/>
          <c:extLst>
            <c:ext xmlns:c16="http://schemas.microsoft.com/office/drawing/2014/chart" uri="{C3380CC4-5D6E-409C-BE32-E72D297353CC}">
              <c16:uniqueId val="{00000081-6EFE-40D0-814A-4D518894998B}"/>
            </c:ext>
          </c:extLst>
        </c:ser>
        <c:ser>
          <c:idx val="152"/>
          <c:order val="152"/>
          <c:tx>
            <c:strRef>
              <c:f>'Cross-Country Indexes, Year-ove'!$A$156:$B$156</c:f>
              <c:strCache>
                <c:ptCount val="2"/>
                <c:pt idx="0">
                  <c:v>Montenegro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Year-ove'!$C$156:$W$156</c:f>
            </c:numRef>
          </c:val>
          <c:smooth val="0"/>
          <c:extLst>
            <c:ext xmlns:c16="http://schemas.microsoft.com/office/drawing/2014/chart" uri="{C3380CC4-5D6E-409C-BE32-E72D297353CC}">
              <c16:uniqueId val="{00000082-6EFE-40D0-814A-4D518894998B}"/>
            </c:ext>
          </c:extLst>
        </c:ser>
        <c:ser>
          <c:idx val="153"/>
          <c:order val="153"/>
          <c:tx>
            <c:strRef>
              <c:f>'Cross-Country Indexes, Year-ove'!$A$157:$B$157</c:f>
              <c:strCache>
                <c:ptCount val="2"/>
                <c:pt idx="0">
                  <c:v>Montenegro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Year-ove'!$C$157:$W$157</c:f>
            </c:numRef>
          </c:val>
          <c:smooth val="0"/>
          <c:extLst>
            <c:ext xmlns:c16="http://schemas.microsoft.com/office/drawing/2014/chart" uri="{C3380CC4-5D6E-409C-BE32-E72D297353CC}">
              <c16:uniqueId val="{00000083-6EFE-40D0-814A-4D518894998B}"/>
            </c:ext>
          </c:extLst>
        </c:ser>
        <c:ser>
          <c:idx val="154"/>
          <c:order val="154"/>
          <c:tx>
            <c:strRef>
              <c:f>'Cross-Country Indexes, Year-ove'!$A$158:$B$158</c:f>
              <c:strCache>
                <c:ptCount val="2"/>
                <c:pt idx="0">
                  <c:v>Serbia, Republic of</c:v>
                </c:pt>
                <c:pt idx="1">
                  <c:v>Consumer Price Index, All items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  <c:extLst xmlns:c15="http://schemas.microsoft.com/office/drawing/2012/chart"/>
            </c:strRef>
          </c:cat>
          <c:val>
            <c:numRef>
              <c:f>'Cross-Country Indexes, Year-ove'!$C$158:$W$158</c:f>
              <c:numCache>
                <c:formatCode>#,##0.00</c:formatCode>
                <c:ptCount val="21"/>
                <c:pt idx="0">
                  <c:v>11.545988258317022</c:v>
                </c:pt>
                <c:pt idx="1">
                  <c:v>8.5840707964601783</c:v>
                </c:pt>
                <c:pt idx="2">
                  <c:v>6.6014669926650438</c:v>
                </c:pt>
                <c:pt idx="3">
                  <c:v>10.244648318042795</c:v>
                </c:pt>
                <c:pt idx="4">
                  <c:v>7.0041608876560497</c:v>
                </c:pt>
                <c:pt idx="5">
                  <c:v>12.184057031756307</c:v>
                </c:pt>
                <c:pt idx="6">
                  <c:v>2.1952628538417165</c:v>
                </c:pt>
                <c:pt idx="7">
                  <c:v>1.7524024872809463</c:v>
                </c:pt>
                <c:pt idx="8">
                  <c:v>1.555555555555562</c:v>
                </c:pt>
                <c:pt idx="9">
                  <c:v>1.5317286652078681</c:v>
                </c:pt>
                <c:pt idx="10">
                  <c:v>3.0172413793103416</c:v>
                </c:pt>
                <c:pt idx="11">
                  <c:v>1.987447698744776</c:v>
                </c:pt>
                <c:pt idx="12">
                  <c:v>1.8461538461538431</c:v>
                </c:pt>
                <c:pt idx="13">
                  <c:v>1.2588116817724069</c:v>
                </c:pt>
                <c:pt idx="14">
                  <c:v>7.856787667826957</c:v>
                </c:pt>
                <c:pt idx="15">
                  <c:v>11.869293608841911</c:v>
                </c:pt>
                <c:pt idx="16">
                  <c:v>15.122176118026731</c:v>
                </c:pt>
                <c:pt idx="17">
                  <c:v>15.775034293552812</c:v>
                </c:pt>
                <c:pt idx="18">
                  <c:v>16.101311623699683</c:v>
                </c:pt>
                <c:pt idx="19">
                  <c:v>16.15074024226109</c:v>
                </c:pt>
                <c:pt idx="20">
                  <c:v>15.156871409633235</c:v>
                </c:pt>
              </c:numCache>
              <c:extLst xmlns:c15="http://schemas.microsoft.com/office/drawing/2012/chart"/>
            </c:numRef>
          </c:val>
          <c:smooth val="0"/>
          <c:extLst>
            <c:ext xmlns:c16="http://schemas.microsoft.com/office/drawing/2014/chart" uri="{C3380CC4-5D6E-409C-BE32-E72D297353CC}">
              <c16:uniqueId val="{00000084-6EFE-40D0-814A-4D518894998B}"/>
            </c:ext>
          </c:extLst>
        </c:ser>
        <c:ser>
          <c:idx val="155"/>
          <c:order val="155"/>
          <c:tx>
            <c:strRef>
              <c:f>'Cross-Country Indexes, Year-ove'!$A$159:$B$159</c:f>
              <c:strCache>
                <c:ptCount val="2"/>
                <c:pt idx="0">
                  <c:v>Serbia, Republic of</c:v>
                </c:pt>
                <c:pt idx="1">
                  <c:v>Food and non-alcoholic beverages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  <c:extLst xmlns:c15="http://schemas.microsoft.com/office/drawing/2012/chart"/>
            </c:strRef>
          </c:cat>
          <c:val>
            <c:numRef>
              <c:f>'Cross-Country Indexes, Year-ove'!$C$159:$W$159</c:f>
              <c:numCache>
                <c:formatCode>#,##0.00</c:formatCode>
                <c:ptCount val="21"/>
                <c:pt idx="0">
                  <c:v>20.079129574678547</c:v>
                </c:pt>
                <c:pt idx="1">
                  <c:v>13.784461152882194</c:v>
                </c:pt>
                <c:pt idx="2">
                  <c:v>0.80763582966227809</c:v>
                </c:pt>
                <c:pt idx="3">
                  <c:v>10.706482155863064</c:v>
                </c:pt>
                <c:pt idx="4">
                  <c:v>6.447368421052639</c:v>
                </c:pt>
                <c:pt idx="5">
                  <c:v>15.327564894932003</c:v>
                </c:pt>
                <c:pt idx="6">
                  <c:v>-2.5187566988210017</c:v>
                </c:pt>
                <c:pt idx="7">
                  <c:v>2.2539857064321023</c:v>
                </c:pt>
                <c:pt idx="8">
                  <c:v>-0.10752688172042399</c:v>
                </c:pt>
                <c:pt idx="9">
                  <c:v>0.48439181916037527</c:v>
                </c:pt>
                <c:pt idx="10">
                  <c:v>4.1242635243706571</c:v>
                </c:pt>
                <c:pt idx="11">
                  <c:v>2.674897119341558</c:v>
                </c:pt>
                <c:pt idx="12">
                  <c:v>2.0040080160320639</c:v>
                </c:pt>
                <c:pt idx="13">
                  <c:v>1.866404715127707</c:v>
                </c:pt>
                <c:pt idx="14">
                  <c:v>12.005785920925751</c:v>
                </c:pt>
                <c:pt idx="15">
                  <c:v>18.758620689655178</c:v>
                </c:pt>
                <c:pt idx="16">
                  <c:v>23.417993973310363</c:v>
                </c:pt>
                <c:pt idx="17">
                  <c:v>23.684210526315784</c:v>
                </c:pt>
                <c:pt idx="18">
                  <c:v>24.562864279766863</c:v>
                </c:pt>
                <c:pt idx="19">
                  <c:v>25.401399752984773</c:v>
                </c:pt>
                <c:pt idx="20">
                  <c:v>23.104693140794208</c:v>
                </c:pt>
              </c:numCache>
              <c:extLst xmlns:c15="http://schemas.microsoft.com/office/drawing/2012/chart"/>
            </c:numRef>
          </c:val>
          <c:smooth val="0"/>
          <c:extLst>
            <c:ext xmlns:c16="http://schemas.microsoft.com/office/drawing/2014/chart" uri="{C3380CC4-5D6E-409C-BE32-E72D297353CC}">
              <c16:uniqueId val="{00000085-6EFE-40D0-814A-4D518894998B}"/>
            </c:ext>
          </c:extLst>
        </c:ser>
        <c:ser>
          <c:idx val="156"/>
          <c:order val="156"/>
          <c:tx>
            <c:strRef>
              <c:f>'Cross-Country Indexes, Year-ove'!$A$160:$B$160</c:f>
              <c:strCache>
                <c:ptCount val="2"/>
                <c:pt idx="0">
                  <c:v>Serbia, Republic of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Year-ove'!$C$160:$W$160</c:f>
            </c:numRef>
          </c:val>
          <c:smooth val="0"/>
          <c:extLst>
            <c:ext xmlns:c16="http://schemas.microsoft.com/office/drawing/2014/chart" uri="{C3380CC4-5D6E-409C-BE32-E72D297353CC}">
              <c16:uniqueId val="{00000086-6EFE-40D0-814A-4D518894998B}"/>
            </c:ext>
          </c:extLst>
        </c:ser>
        <c:ser>
          <c:idx val="157"/>
          <c:order val="157"/>
          <c:tx>
            <c:strRef>
              <c:f>'Cross-Country Indexes, Year-ove'!$A$161:$B$161</c:f>
              <c:strCache>
                <c:ptCount val="2"/>
                <c:pt idx="0">
                  <c:v>Serbia, Republic of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Year-ove'!$C$161:$W$161</c:f>
            </c:numRef>
          </c:val>
          <c:smooth val="0"/>
          <c:extLst>
            <c:ext xmlns:c16="http://schemas.microsoft.com/office/drawing/2014/chart" uri="{C3380CC4-5D6E-409C-BE32-E72D297353CC}">
              <c16:uniqueId val="{00000087-6EFE-40D0-814A-4D518894998B}"/>
            </c:ext>
          </c:extLst>
        </c:ser>
        <c:ser>
          <c:idx val="158"/>
          <c:order val="158"/>
          <c:tx>
            <c:strRef>
              <c:f>'Cross-Country Indexes, Year-ove'!$A$162:$B$162</c:f>
              <c:strCache>
                <c:ptCount val="2"/>
                <c:pt idx="0">
                  <c:v>Serbia, Republic of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Year-ove'!$C$162:$W$162</c:f>
            </c:numRef>
          </c:val>
          <c:smooth val="0"/>
          <c:extLst>
            <c:ext xmlns:c16="http://schemas.microsoft.com/office/drawing/2014/chart" uri="{C3380CC4-5D6E-409C-BE32-E72D297353CC}">
              <c16:uniqueId val="{00000088-6EFE-40D0-814A-4D518894998B}"/>
            </c:ext>
          </c:extLst>
        </c:ser>
        <c:ser>
          <c:idx val="159"/>
          <c:order val="159"/>
          <c:tx>
            <c:strRef>
              <c:f>'Cross-Country Indexes, Year-ove'!$A$163:$B$163</c:f>
              <c:strCache>
                <c:ptCount val="2"/>
                <c:pt idx="0">
                  <c:v>Serbia, Republic of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Year-ove'!$C$163:$W$163</c:f>
            </c:numRef>
          </c:val>
          <c:smooth val="0"/>
          <c:extLst>
            <c:ext xmlns:c16="http://schemas.microsoft.com/office/drawing/2014/chart" uri="{C3380CC4-5D6E-409C-BE32-E72D297353CC}">
              <c16:uniqueId val="{00000089-6EFE-40D0-814A-4D518894998B}"/>
            </c:ext>
          </c:extLst>
        </c:ser>
        <c:ser>
          <c:idx val="160"/>
          <c:order val="160"/>
          <c:tx>
            <c:strRef>
              <c:f>'Cross-Country Indexes, Year-ove'!$A$164:$B$164</c:f>
              <c:strCache>
                <c:ptCount val="2"/>
                <c:pt idx="0">
                  <c:v>Serbia, Republic of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Year-ove'!$C$164:$W$164</c:f>
            </c:numRef>
          </c:val>
          <c:smooth val="0"/>
          <c:extLst>
            <c:ext xmlns:c16="http://schemas.microsoft.com/office/drawing/2014/chart" uri="{C3380CC4-5D6E-409C-BE32-E72D297353CC}">
              <c16:uniqueId val="{0000008A-6EFE-40D0-814A-4D518894998B}"/>
            </c:ext>
          </c:extLst>
        </c:ser>
        <c:ser>
          <c:idx val="161"/>
          <c:order val="161"/>
          <c:tx>
            <c:strRef>
              <c:f>'Cross-Country Indexes, Year-ove'!$A$165:$B$165</c:f>
              <c:strCache>
                <c:ptCount val="2"/>
                <c:pt idx="0">
                  <c:v>Serbia, Republic of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Year-ove'!$C$165:$W$165</c:f>
            </c:numRef>
          </c:val>
          <c:smooth val="0"/>
          <c:extLst>
            <c:ext xmlns:c16="http://schemas.microsoft.com/office/drawing/2014/chart" uri="{C3380CC4-5D6E-409C-BE32-E72D297353CC}">
              <c16:uniqueId val="{0000008B-6EFE-40D0-814A-4D518894998B}"/>
            </c:ext>
          </c:extLst>
        </c:ser>
        <c:ser>
          <c:idx val="162"/>
          <c:order val="162"/>
          <c:tx>
            <c:strRef>
              <c:f>'Cross-Country Indexes, Year-ove'!$A$166:$B$166</c:f>
              <c:strCache>
                <c:ptCount val="2"/>
                <c:pt idx="0">
                  <c:v>Serbia, Republic of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Year-ove'!$C$166:$W$166</c:f>
            </c:numRef>
          </c:val>
          <c:smooth val="0"/>
          <c:extLst>
            <c:ext xmlns:c16="http://schemas.microsoft.com/office/drawing/2014/chart" uri="{C3380CC4-5D6E-409C-BE32-E72D297353CC}">
              <c16:uniqueId val="{0000008C-6EFE-40D0-814A-4D518894998B}"/>
            </c:ext>
          </c:extLst>
        </c:ser>
        <c:ser>
          <c:idx val="163"/>
          <c:order val="163"/>
          <c:tx>
            <c:strRef>
              <c:f>'Cross-Country Indexes, Year-ove'!$A$167:$B$167</c:f>
              <c:strCache>
                <c:ptCount val="2"/>
                <c:pt idx="0">
                  <c:v>Serbia, Republic of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Year-ove'!$C$167:$W$167</c:f>
            </c:numRef>
          </c:val>
          <c:smooth val="0"/>
          <c:extLst>
            <c:ext xmlns:c16="http://schemas.microsoft.com/office/drawing/2014/chart" uri="{C3380CC4-5D6E-409C-BE32-E72D297353CC}">
              <c16:uniqueId val="{0000008D-6EFE-40D0-814A-4D518894998B}"/>
            </c:ext>
          </c:extLst>
        </c:ser>
        <c:ser>
          <c:idx val="164"/>
          <c:order val="164"/>
          <c:tx>
            <c:strRef>
              <c:f>'Cross-Country Indexes, Year-ove'!$A$168:$B$168</c:f>
              <c:strCache>
                <c:ptCount val="2"/>
                <c:pt idx="0">
                  <c:v>Serbia, Republic of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Year-ove'!$C$168:$W$168</c:f>
            </c:numRef>
          </c:val>
          <c:smooth val="0"/>
          <c:extLst>
            <c:ext xmlns:c16="http://schemas.microsoft.com/office/drawing/2014/chart" uri="{C3380CC4-5D6E-409C-BE32-E72D297353CC}">
              <c16:uniqueId val="{0000008E-6EFE-40D0-814A-4D518894998B}"/>
            </c:ext>
          </c:extLst>
        </c:ser>
        <c:ser>
          <c:idx val="165"/>
          <c:order val="165"/>
          <c:tx>
            <c:strRef>
              <c:f>'Cross-Country Indexes, Year-ove'!$A$169:$B$169</c:f>
              <c:strCache>
                <c:ptCount val="2"/>
                <c:pt idx="0">
                  <c:v>Serbia, Republic of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Year-ove'!$C$169:$W$169</c:f>
            </c:numRef>
          </c:val>
          <c:smooth val="0"/>
          <c:extLst>
            <c:ext xmlns:c16="http://schemas.microsoft.com/office/drawing/2014/chart" uri="{C3380CC4-5D6E-409C-BE32-E72D297353CC}">
              <c16:uniqueId val="{0000008F-6EFE-40D0-814A-4D518894998B}"/>
            </c:ext>
          </c:extLst>
        </c:ser>
        <c:ser>
          <c:idx val="166"/>
          <c:order val="166"/>
          <c:tx>
            <c:strRef>
              <c:f>'Cross-Country Indexes, Year-ove'!$A$170:$B$170</c:f>
              <c:strCache>
                <c:ptCount val="2"/>
                <c:pt idx="0">
                  <c:v>Serbia, Republic of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Year-ove'!$C$170:$W$170</c:f>
            </c:numRef>
          </c:val>
          <c:smooth val="0"/>
          <c:extLst>
            <c:ext xmlns:c16="http://schemas.microsoft.com/office/drawing/2014/chart" uri="{C3380CC4-5D6E-409C-BE32-E72D297353CC}">
              <c16:uniqueId val="{00000090-6EFE-40D0-814A-4D518894998B}"/>
            </c:ext>
          </c:extLst>
        </c:ser>
        <c:ser>
          <c:idx val="169"/>
          <c:order val="169"/>
          <c:tx>
            <c:strRef>
              <c:f>'Cross-Country Indexes, Year-ove'!$A$173:$B$173</c:f>
              <c:strCache>
                <c:ptCount val="2"/>
                <c:pt idx="0">
                  <c:v>Slovak Republic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Year-ove'!$C$173:$W$173</c:f>
            </c:numRef>
          </c:val>
          <c:smooth val="0"/>
          <c:extLst>
            <c:ext xmlns:c16="http://schemas.microsoft.com/office/drawing/2014/chart" uri="{C3380CC4-5D6E-409C-BE32-E72D297353CC}">
              <c16:uniqueId val="{00000091-6EFE-40D0-814A-4D518894998B}"/>
            </c:ext>
          </c:extLst>
        </c:ser>
        <c:ser>
          <c:idx val="170"/>
          <c:order val="170"/>
          <c:tx>
            <c:strRef>
              <c:f>'Cross-Country Indexes, Year-ove'!$A$174:$B$174</c:f>
              <c:strCache>
                <c:ptCount val="2"/>
                <c:pt idx="0">
                  <c:v>Slovak Republic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Year-ove'!$C$174:$W$174</c:f>
            </c:numRef>
          </c:val>
          <c:smooth val="0"/>
          <c:extLst>
            <c:ext xmlns:c16="http://schemas.microsoft.com/office/drawing/2014/chart" uri="{C3380CC4-5D6E-409C-BE32-E72D297353CC}">
              <c16:uniqueId val="{00000092-6EFE-40D0-814A-4D518894998B}"/>
            </c:ext>
          </c:extLst>
        </c:ser>
        <c:ser>
          <c:idx val="171"/>
          <c:order val="171"/>
          <c:tx>
            <c:strRef>
              <c:f>'Cross-Country Indexes, Year-ove'!$A$175:$B$175</c:f>
              <c:strCache>
                <c:ptCount val="2"/>
                <c:pt idx="0">
                  <c:v>Slovak Republic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Year-ove'!$C$175:$W$175</c:f>
            </c:numRef>
          </c:val>
          <c:smooth val="0"/>
          <c:extLst>
            <c:ext xmlns:c16="http://schemas.microsoft.com/office/drawing/2014/chart" uri="{C3380CC4-5D6E-409C-BE32-E72D297353CC}">
              <c16:uniqueId val="{00000093-6EFE-40D0-814A-4D518894998B}"/>
            </c:ext>
          </c:extLst>
        </c:ser>
        <c:ser>
          <c:idx val="172"/>
          <c:order val="172"/>
          <c:tx>
            <c:strRef>
              <c:f>'Cross-Country Indexes, Year-ove'!$A$176:$B$176</c:f>
              <c:strCache>
                <c:ptCount val="2"/>
                <c:pt idx="0">
                  <c:v>Slovak Republic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Year-ove'!$C$176:$W$176</c:f>
            </c:numRef>
          </c:val>
          <c:smooth val="0"/>
          <c:extLst>
            <c:ext xmlns:c16="http://schemas.microsoft.com/office/drawing/2014/chart" uri="{C3380CC4-5D6E-409C-BE32-E72D297353CC}">
              <c16:uniqueId val="{00000094-6EFE-40D0-814A-4D518894998B}"/>
            </c:ext>
          </c:extLst>
        </c:ser>
        <c:ser>
          <c:idx val="173"/>
          <c:order val="173"/>
          <c:tx>
            <c:strRef>
              <c:f>'Cross-Country Indexes, Year-ove'!$A$177:$B$177</c:f>
              <c:strCache>
                <c:ptCount val="2"/>
                <c:pt idx="0">
                  <c:v>Slovak Republic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Year-ove'!$C$177:$W$177</c:f>
            </c:numRef>
          </c:val>
          <c:smooth val="0"/>
          <c:extLst>
            <c:ext xmlns:c16="http://schemas.microsoft.com/office/drawing/2014/chart" uri="{C3380CC4-5D6E-409C-BE32-E72D297353CC}">
              <c16:uniqueId val="{00000095-6EFE-40D0-814A-4D518894998B}"/>
            </c:ext>
          </c:extLst>
        </c:ser>
        <c:ser>
          <c:idx val="174"/>
          <c:order val="174"/>
          <c:tx>
            <c:strRef>
              <c:f>'Cross-Country Indexes, Year-ove'!$A$178:$B$178</c:f>
              <c:strCache>
                <c:ptCount val="2"/>
                <c:pt idx="0">
                  <c:v>Slovak Republic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Year-ove'!$C$178:$W$178</c:f>
            </c:numRef>
          </c:val>
          <c:smooth val="0"/>
          <c:extLst>
            <c:ext xmlns:c16="http://schemas.microsoft.com/office/drawing/2014/chart" uri="{C3380CC4-5D6E-409C-BE32-E72D297353CC}">
              <c16:uniqueId val="{00000096-6EFE-40D0-814A-4D518894998B}"/>
            </c:ext>
          </c:extLst>
        </c:ser>
        <c:ser>
          <c:idx val="175"/>
          <c:order val="175"/>
          <c:tx>
            <c:strRef>
              <c:f>'Cross-Country Indexes, Year-ove'!$A$179:$B$179</c:f>
              <c:strCache>
                <c:ptCount val="2"/>
                <c:pt idx="0">
                  <c:v>Slovak Republic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Year-ove'!$C$179:$W$179</c:f>
            </c:numRef>
          </c:val>
          <c:smooth val="0"/>
          <c:extLst>
            <c:ext xmlns:c16="http://schemas.microsoft.com/office/drawing/2014/chart" uri="{C3380CC4-5D6E-409C-BE32-E72D297353CC}">
              <c16:uniqueId val="{00000097-6EFE-40D0-814A-4D518894998B}"/>
            </c:ext>
          </c:extLst>
        </c:ser>
        <c:ser>
          <c:idx val="176"/>
          <c:order val="176"/>
          <c:tx>
            <c:strRef>
              <c:f>'Cross-Country Indexes, Year-ove'!$A$180:$B$180</c:f>
              <c:strCache>
                <c:ptCount val="2"/>
                <c:pt idx="0">
                  <c:v>Slovak Republic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Year-ove'!$C$180:$W$180</c:f>
            </c:numRef>
          </c:val>
          <c:smooth val="0"/>
          <c:extLst>
            <c:ext xmlns:c16="http://schemas.microsoft.com/office/drawing/2014/chart" uri="{C3380CC4-5D6E-409C-BE32-E72D297353CC}">
              <c16:uniqueId val="{00000098-6EFE-40D0-814A-4D518894998B}"/>
            </c:ext>
          </c:extLst>
        </c:ser>
        <c:ser>
          <c:idx val="177"/>
          <c:order val="177"/>
          <c:tx>
            <c:strRef>
              <c:f>'Cross-Country Indexes, Year-ove'!$A$181:$B$181</c:f>
              <c:strCache>
                <c:ptCount val="2"/>
                <c:pt idx="0">
                  <c:v>Slovak Republic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Year-ove'!$C$181:$W$181</c:f>
            </c:numRef>
          </c:val>
          <c:smooth val="0"/>
          <c:extLst>
            <c:ext xmlns:c16="http://schemas.microsoft.com/office/drawing/2014/chart" uri="{C3380CC4-5D6E-409C-BE32-E72D297353CC}">
              <c16:uniqueId val="{00000099-6EFE-40D0-814A-4D518894998B}"/>
            </c:ext>
          </c:extLst>
        </c:ser>
        <c:ser>
          <c:idx val="178"/>
          <c:order val="178"/>
          <c:tx>
            <c:strRef>
              <c:f>'Cross-Country Indexes, Year-ove'!$A$182:$B$182</c:f>
              <c:strCache>
                <c:ptCount val="2"/>
                <c:pt idx="0">
                  <c:v>Slovak Republic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Year-ove'!$C$182:$W$182</c:f>
            </c:numRef>
          </c:val>
          <c:smooth val="0"/>
          <c:extLst>
            <c:ext xmlns:c16="http://schemas.microsoft.com/office/drawing/2014/chart" uri="{C3380CC4-5D6E-409C-BE32-E72D297353CC}">
              <c16:uniqueId val="{0000009A-6EFE-40D0-814A-4D518894998B}"/>
            </c:ext>
          </c:extLst>
        </c:ser>
        <c:ser>
          <c:idx val="179"/>
          <c:order val="179"/>
          <c:tx>
            <c:strRef>
              <c:f>'Cross-Country Indexes, Year-ove'!$A$183:$B$183</c:f>
              <c:strCache>
                <c:ptCount val="2"/>
                <c:pt idx="0">
                  <c:v>Slovak Republic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Year-ove'!$C$183:$W$183</c:f>
            </c:numRef>
          </c:val>
          <c:smooth val="0"/>
          <c:extLst>
            <c:ext xmlns:c16="http://schemas.microsoft.com/office/drawing/2014/chart" uri="{C3380CC4-5D6E-409C-BE32-E72D297353CC}">
              <c16:uniqueId val="{0000009B-6EFE-40D0-814A-4D518894998B}"/>
            </c:ext>
          </c:extLst>
        </c:ser>
        <c:ser>
          <c:idx val="182"/>
          <c:order val="182"/>
          <c:tx>
            <c:strRef>
              <c:f>'Cross-Country Indexes, Year-ove'!$A$186:$B$186</c:f>
              <c:strCache>
                <c:ptCount val="2"/>
                <c:pt idx="0">
                  <c:v>Slovenia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Year-ove'!$C$186:$W$186</c:f>
            </c:numRef>
          </c:val>
          <c:smooth val="0"/>
          <c:extLst>
            <c:ext xmlns:c16="http://schemas.microsoft.com/office/drawing/2014/chart" uri="{C3380CC4-5D6E-409C-BE32-E72D297353CC}">
              <c16:uniqueId val="{0000009C-6EFE-40D0-814A-4D518894998B}"/>
            </c:ext>
          </c:extLst>
        </c:ser>
        <c:ser>
          <c:idx val="183"/>
          <c:order val="183"/>
          <c:tx>
            <c:strRef>
              <c:f>'Cross-Country Indexes, Year-ove'!$A$187:$B$187</c:f>
              <c:strCache>
                <c:ptCount val="2"/>
                <c:pt idx="0">
                  <c:v>Slovenia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Year-ove'!$C$187:$W$187</c:f>
            </c:numRef>
          </c:val>
          <c:smooth val="0"/>
          <c:extLst>
            <c:ext xmlns:c16="http://schemas.microsoft.com/office/drawing/2014/chart" uri="{C3380CC4-5D6E-409C-BE32-E72D297353CC}">
              <c16:uniqueId val="{0000009D-6EFE-40D0-814A-4D518894998B}"/>
            </c:ext>
          </c:extLst>
        </c:ser>
        <c:ser>
          <c:idx val="184"/>
          <c:order val="184"/>
          <c:tx>
            <c:strRef>
              <c:f>'Cross-Country Indexes, Year-ove'!$A$188:$B$188</c:f>
              <c:strCache>
                <c:ptCount val="2"/>
                <c:pt idx="0">
                  <c:v>Slovenia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Year-ove'!$C$188:$W$188</c:f>
            </c:numRef>
          </c:val>
          <c:smooth val="0"/>
          <c:extLst>
            <c:ext xmlns:c16="http://schemas.microsoft.com/office/drawing/2014/chart" uri="{C3380CC4-5D6E-409C-BE32-E72D297353CC}">
              <c16:uniqueId val="{0000009E-6EFE-40D0-814A-4D518894998B}"/>
            </c:ext>
          </c:extLst>
        </c:ser>
        <c:ser>
          <c:idx val="185"/>
          <c:order val="185"/>
          <c:tx>
            <c:strRef>
              <c:f>'Cross-Country Indexes, Year-ove'!$A$189:$B$189</c:f>
              <c:strCache>
                <c:ptCount val="2"/>
                <c:pt idx="0">
                  <c:v>Slovenia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Year-ove'!$C$189:$W$189</c:f>
            </c:numRef>
          </c:val>
          <c:smooth val="0"/>
          <c:extLst>
            <c:ext xmlns:c16="http://schemas.microsoft.com/office/drawing/2014/chart" uri="{C3380CC4-5D6E-409C-BE32-E72D297353CC}">
              <c16:uniqueId val="{0000009F-6EFE-40D0-814A-4D518894998B}"/>
            </c:ext>
          </c:extLst>
        </c:ser>
        <c:ser>
          <c:idx val="186"/>
          <c:order val="186"/>
          <c:tx>
            <c:strRef>
              <c:f>'Cross-Country Indexes, Year-ove'!$A$190:$B$190</c:f>
              <c:strCache>
                <c:ptCount val="2"/>
                <c:pt idx="0">
                  <c:v>Slovenia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Year-ove'!$C$190:$W$190</c:f>
            </c:numRef>
          </c:val>
          <c:smooth val="0"/>
          <c:extLst>
            <c:ext xmlns:c16="http://schemas.microsoft.com/office/drawing/2014/chart" uri="{C3380CC4-5D6E-409C-BE32-E72D297353CC}">
              <c16:uniqueId val="{000000A0-6EFE-40D0-814A-4D518894998B}"/>
            </c:ext>
          </c:extLst>
        </c:ser>
        <c:ser>
          <c:idx val="187"/>
          <c:order val="187"/>
          <c:tx>
            <c:strRef>
              <c:f>'Cross-Country Indexes, Year-ove'!$A$191:$B$191</c:f>
              <c:strCache>
                <c:ptCount val="2"/>
                <c:pt idx="0">
                  <c:v>Slovenia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Year-ove'!$C$191:$W$191</c:f>
            </c:numRef>
          </c:val>
          <c:smooth val="0"/>
          <c:extLst>
            <c:ext xmlns:c16="http://schemas.microsoft.com/office/drawing/2014/chart" uri="{C3380CC4-5D6E-409C-BE32-E72D297353CC}">
              <c16:uniqueId val="{000000A1-6EFE-40D0-814A-4D518894998B}"/>
            </c:ext>
          </c:extLst>
        </c:ser>
        <c:ser>
          <c:idx val="188"/>
          <c:order val="188"/>
          <c:tx>
            <c:strRef>
              <c:f>'Cross-Country Indexes, Year-ove'!$A$192:$B$192</c:f>
              <c:strCache>
                <c:ptCount val="2"/>
                <c:pt idx="0">
                  <c:v>Slovenia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Year-ove'!$C$192:$W$192</c:f>
            </c:numRef>
          </c:val>
          <c:smooth val="0"/>
          <c:extLst>
            <c:ext xmlns:c16="http://schemas.microsoft.com/office/drawing/2014/chart" uri="{C3380CC4-5D6E-409C-BE32-E72D297353CC}">
              <c16:uniqueId val="{000000A2-6EFE-40D0-814A-4D518894998B}"/>
            </c:ext>
          </c:extLst>
        </c:ser>
        <c:ser>
          <c:idx val="189"/>
          <c:order val="189"/>
          <c:tx>
            <c:strRef>
              <c:f>'Cross-Country Indexes, Year-ove'!$A$193:$B$193</c:f>
              <c:strCache>
                <c:ptCount val="2"/>
                <c:pt idx="0">
                  <c:v>Slovenia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Year-ove'!$C$193:$W$193</c:f>
            </c:numRef>
          </c:val>
          <c:smooth val="0"/>
          <c:extLst>
            <c:ext xmlns:c16="http://schemas.microsoft.com/office/drawing/2014/chart" uri="{C3380CC4-5D6E-409C-BE32-E72D297353CC}">
              <c16:uniqueId val="{000000A3-6EFE-40D0-814A-4D518894998B}"/>
            </c:ext>
          </c:extLst>
        </c:ser>
        <c:ser>
          <c:idx val="190"/>
          <c:order val="190"/>
          <c:tx>
            <c:strRef>
              <c:f>'Cross-Country Indexes, Year-ove'!$A$194:$B$194</c:f>
              <c:strCache>
                <c:ptCount val="2"/>
                <c:pt idx="0">
                  <c:v>Slovenia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Year-ove'!$C$194:$W$194</c:f>
            </c:numRef>
          </c:val>
          <c:smooth val="0"/>
          <c:extLst>
            <c:ext xmlns:c16="http://schemas.microsoft.com/office/drawing/2014/chart" uri="{C3380CC4-5D6E-409C-BE32-E72D297353CC}">
              <c16:uniqueId val="{000000A4-6EFE-40D0-814A-4D518894998B}"/>
            </c:ext>
          </c:extLst>
        </c:ser>
        <c:ser>
          <c:idx val="191"/>
          <c:order val="191"/>
          <c:tx>
            <c:strRef>
              <c:f>'Cross-Country Indexes, Year-ove'!$A$195:$B$195</c:f>
              <c:strCache>
                <c:ptCount val="2"/>
                <c:pt idx="0">
                  <c:v>Slovenia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Year-ove'!$C$195:$W$195</c:f>
            </c:numRef>
          </c:val>
          <c:smooth val="0"/>
          <c:extLst>
            <c:ext xmlns:c16="http://schemas.microsoft.com/office/drawing/2014/chart" uri="{C3380CC4-5D6E-409C-BE32-E72D297353CC}">
              <c16:uniqueId val="{000000A5-6EFE-40D0-814A-4D518894998B}"/>
            </c:ext>
          </c:extLst>
        </c:ser>
        <c:ser>
          <c:idx val="192"/>
          <c:order val="192"/>
          <c:tx>
            <c:strRef>
              <c:f>'Cross-Country Indexes, Year-ove'!$A$196:$B$196</c:f>
              <c:strCache>
                <c:ptCount val="2"/>
                <c:pt idx="0">
                  <c:v>Slovenia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Year-ove'!$C$196:$W$196</c:f>
            </c:numRef>
          </c:val>
          <c:smooth val="0"/>
          <c:extLst>
            <c:ext xmlns:c16="http://schemas.microsoft.com/office/drawing/2014/chart" uri="{C3380CC4-5D6E-409C-BE32-E72D297353CC}">
              <c16:uniqueId val="{000000A6-6EFE-40D0-814A-4D51889499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7755024"/>
        <c:axId val="33776894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'Cross-Country Indexes, Year-ove'!$A$4:$B$4</c15:sqref>
                        </c15:formulaRef>
                      </c:ext>
                    </c:extLst>
                    <c:strCache>
                      <c:ptCount val="2"/>
                      <c:pt idx="0">
                        <c:v>Albania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'Cross-Country Indexes, Year-ove'!$C$4:$W$4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2.9100529100529142</c:v>
                      </c:pt>
                      <c:pt idx="1">
                        <c:v>2.0645161290322509</c:v>
                      </c:pt>
                      <c:pt idx="2">
                        <c:v>3.5398230088495719</c:v>
                      </c:pt>
                      <c:pt idx="3">
                        <c:v>3.6179269304407722</c:v>
                      </c:pt>
                      <c:pt idx="4">
                        <c:v>1.6833020298920258</c:v>
                      </c:pt>
                      <c:pt idx="5">
                        <c:v>2.4340452683845846</c:v>
                      </c:pt>
                      <c:pt idx="6">
                        <c:v>1.8538064758897823</c:v>
                      </c:pt>
                      <c:pt idx="7">
                        <c:v>0.66045758236598961</c:v>
                      </c:pt>
                      <c:pt idx="8">
                        <c:v>1.9556925969981407</c:v>
                      </c:pt>
                      <c:pt idx="9">
                        <c:v>2.1764150000000555</c:v>
                      </c:pt>
                      <c:pt idx="10">
                        <c:v>1.79849527897406</c:v>
                      </c:pt>
                      <c:pt idx="11">
                        <c:v>1.7988030905785299</c:v>
                      </c:pt>
                      <c:pt idx="12">
                        <c:v>1.1498732573804615</c:v>
                      </c:pt>
                      <c:pt idx="13">
                        <c:v>1.0507535726970016</c:v>
                      </c:pt>
                      <c:pt idx="14">
                        <c:v>3.7168503148450043</c:v>
                      </c:pt>
                      <c:pt idx="15">
                        <c:v>7.3812636369287645</c:v>
                      </c:pt>
                      <c:pt idx="16">
                        <c:v>7.4041309953430501</c:v>
                      </c:pt>
                      <c:pt idx="17">
                        <c:v>7.2264109406603962</c:v>
                      </c:pt>
                      <c:pt idx="18">
                        <c:v>7.0556104070827308</c:v>
                      </c:pt>
                      <c:pt idx="19">
                        <c:v>5.3077347510731201</c:v>
                      </c:pt>
                      <c:pt idx="20">
                        <c:v>4.5775113837446906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A7-6EFE-40D0-814A-4D518894998B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Year-ove'!$A$5:$B$5</c15:sqref>
                        </c15:formulaRef>
                      </c:ext>
                    </c:extLst>
                    <c:strCache>
                      <c:ptCount val="2"/>
                      <c:pt idx="0">
                        <c:v>Albania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Year-ove'!$C$5:$W$5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4.9520766773162954</c:v>
                      </c:pt>
                      <c:pt idx="1">
                        <c:v>3.5384615384615339</c:v>
                      </c:pt>
                      <c:pt idx="2">
                        <c:v>6.8350668647845598</c:v>
                      </c:pt>
                      <c:pt idx="3">
                        <c:v>4.4907812954127913</c:v>
                      </c:pt>
                      <c:pt idx="4">
                        <c:v>1.2190696031265835</c:v>
                      </c:pt>
                      <c:pt idx="5">
                        <c:v>3.5610932735824523</c:v>
                      </c:pt>
                      <c:pt idx="6">
                        <c:v>3.4801843594827471</c:v>
                      </c:pt>
                      <c:pt idx="7">
                        <c:v>0.37014839130493082</c:v>
                      </c:pt>
                      <c:pt idx="8">
                        <c:v>5.0913495710512793</c:v>
                      </c:pt>
                      <c:pt idx="9">
                        <c:v>4.5722199999999589</c:v>
                      </c:pt>
                      <c:pt idx="10">
                        <c:v>2.8280675307457837</c:v>
                      </c:pt>
                      <c:pt idx="11">
                        <c:v>2.8497159846963744</c:v>
                      </c:pt>
                      <c:pt idx="12">
                        <c:v>2.5755801082702088</c:v>
                      </c:pt>
                      <c:pt idx="13">
                        <c:v>2.5487464248203797</c:v>
                      </c:pt>
                      <c:pt idx="14">
                        <c:v>6.3579261626239978</c:v>
                      </c:pt>
                      <c:pt idx="15">
                        <c:v>12.579090829382466</c:v>
                      </c:pt>
                      <c:pt idx="16">
                        <c:v>14.171200750805562</c:v>
                      </c:pt>
                      <c:pt idx="17">
                        <c:v>13.338408522176678</c:v>
                      </c:pt>
                      <c:pt idx="18">
                        <c:v>13.457383264031817</c:v>
                      </c:pt>
                      <c:pt idx="19">
                        <c:v>11.014613111996265</c:v>
                      </c:pt>
                      <c:pt idx="20">
                        <c:v>9.5940977542413215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8-6EFE-40D0-814A-4D518894998B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Year-ove'!$A$17:$B$17</c15:sqref>
                        </c15:formulaRef>
                      </c:ext>
                    </c:extLst>
                    <c:strCache>
                      <c:ptCount val="2"/>
                      <c:pt idx="0">
                        <c:v>Belarus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Year-ove'!$C$17:$W$17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12.918950471698118</c:v>
                      </c:pt>
                      <c:pt idx="1">
                        <c:v>13.310000000000016</c:v>
                      </c:pt>
                      <c:pt idx="2">
                        <c:v>10.109999999999989</c:v>
                      </c:pt>
                      <c:pt idx="3">
                        <c:v>9.9200000000000088</c:v>
                      </c:pt>
                      <c:pt idx="4">
                        <c:v>108.68000000000002</c:v>
                      </c:pt>
                      <c:pt idx="5">
                        <c:v>21.790000000000017</c:v>
                      </c:pt>
                      <c:pt idx="6">
                        <c:v>16.469999999999995</c:v>
                      </c:pt>
                      <c:pt idx="7">
                        <c:v>16.239999999999998</c:v>
                      </c:pt>
                      <c:pt idx="8">
                        <c:v>11.979999999999995</c:v>
                      </c:pt>
                      <c:pt idx="9">
                        <c:v>10.58000000000002</c:v>
                      </c:pt>
                      <c:pt idx="10">
                        <c:v>4.5900000000000034</c:v>
                      </c:pt>
                      <c:pt idx="11">
                        <c:v>5.6399999999999926</c:v>
                      </c:pt>
                      <c:pt idx="12">
                        <c:v>4.7300000000000164</c:v>
                      </c:pt>
                      <c:pt idx="13">
                        <c:v>7.3600000000000083</c:v>
                      </c:pt>
                      <c:pt idx="14">
                        <c:v>9.970000000000006</c:v>
                      </c:pt>
                      <c:pt idx="15">
                        <c:v>17.55485449735448</c:v>
                      </c:pt>
                      <c:pt idx="16">
                        <c:v>12.829999999999986</c:v>
                      </c:pt>
                      <c:pt idx="17">
                        <c:v>11.974301191765981</c:v>
                      </c:pt>
                      <c:pt idx="18">
                        <c:v>11.63736326609774</c:v>
                      </c:pt>
                      <c:pt idx="19">
                        <c:v>5.845187454279456</c:v>
                      </c:pt>
                      <c:pt idx="20">
                        <c:v>4.6227043572200257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9-6EFE-40D0-814A-4D518894998B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Year-ove'!$A$18:$B$18</c15:sqref>
                        </c15:formulaRef>
                      </c:ext>
                    </c:extLst>
                    <c:strCache>
                      <c:ptCount val="2"/>
                      <c:pt idx="0">
                        <c:v>Belarus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Year-ove'!$C$18:$W$18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17.838531592999114</c:v>
                      </c:pt>
                      <c:pt idx="1">
                        <c:v>17.319999999999993</c:v>
                      </c:pt>
                      <c:pt idx="2">
                        <c:v>8.2099999999999813</c:v>
                      </c:pt>
                      <c:pt idx="3">
                        <c:v>14.109999999999998</c:v>
                      </c:pt>
                      <c:pt idx="4">
                        <c:v>123.79</c:v>
                      </c:pt>
                      <c:pt idx="5">
                        <c:v>16.2</c:v>
                      </c:pt>
                      <c:pt idx="6">
                        <c:v>9.2799999999999905</c:v>
                      </c:pt>
                      <c:pt idx="7">
                        <c:v>16.959999999999994</c:v>
                      </c:pt>
                      <c:pt idx="8">
                        <c:v>11.590000000000011</c:v>
                      </c:pt>
                      <c:pt idx="9">
                        <c:v>10.519999999999992</c:v>
                      </c:pt>
                      <c:pt idx="10">
                        <c:v>4.2400000000000135</c:v>
                      </c:pt>
                      <c:pt idx="11">
                        <c:v>5.7799999999999967</c:v>
                      </c:pt>
                      <c:pt idx="12">
                        <c:v>4.2599999999999856</c:v>
                      </c:pt>
                      <c:pt idx="13">
                        <c:v>6.1900000000000155</c:v>
                      </c:pt>
                      <c:pt idx="14">
                        <c:v>11.62</c:v>
                      </c:pt>
                      <c:pt idx="15">
                        <c:v>19.671140483383695</c:v>
                      </c:pt>
                      <c:pt idx="16">
                        <c:v>13.390000000000002</c:v>
                      </c:pt>
                      <c:pt idx="17">
                        <c:v>11.792332681017607</c:v>
                      </c:pt>
                      <c:pt idx="18">
                        <c:v>11.391841595662257</c:v>
                      </c:pt>
                      <c:pt idx="19">
                        <c:v>7.3778494623655861</c:v>
                      </c:pt>
                      <c:pt idx="20">
                        <c:v>3.5968593861527474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A-6EFE-40D0-814A-4D518894998B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Year-ove'!$A$30:$B$30</c15:sqref>
                        </c15:formulaRef>
                      </c:ext>
                    </c:extLst>
                    <c:strCache>
                      <c:ptCount val="2"/>
                      <c:pt idx="0">
                        <c:v>Bosnia and Herzegovina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Year-ove'!$C$30:$W$30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6.0926313465494504</c:v>
                      </c:pt>
                      <c:pt idx="1">
                        <c:v>3.8086579180981621</c:v>
                      </c:pt>
                      <c:pt idx="2">
                        <c:v>-2.4716109219372583E-2</c:v>
                      </c:pt>
                      <c:pt idx="3">
                        <c:v>2.6322162456986038</c:v>
                      </c:pt>
                      <c:pt idx="4">
                        <c:v>3.0470823917184044</c:v>
                      </c:pt>
                      <c:pt idx="5">
                        <c:v>1.8029950000335155</c:v>
                      </c:pt>
                      <c:pt idx="6">
                        <c:v>-1.4184870850791194</c:v>
                      </c:pt>
                      <c:pt idx="7">
                        <c:v>-0.43456064430247249</c:v>
                      </c:pt>
                      <c:pt idx="8">
                        <c:v>-1.325105405851515</c:v>
                      </c:pt>
                      <c:pt idx="9">
                        <c:v>-0.53441026164535321</c:v>
                      </c:pt>
                      <c:pt idx="10">
                        <c:v>0.71590106150148936</c:v>
                      </c:pt>
                      <c:pt idx="11">
                        <c:v>1.5817383945209578</c:v>
                      </c:pt>
                      <c:pt idx="12">
                        <c:v>0.2809069365906296</c:v>
                      </c:pt>
                      <c:pt idx="13">
                        <c:v>-1.6139217400399013</c:v>
                      </c:pt>
                      <c:pt idx="14">
                        <c:v>6.3450659237396607</c:v>
                      </c:pt>
                      <c:pt idx="15">
                        <c:v>15.828053395318872</c:v>
                      </c:pt>
                      <c:pt idx="16">
                        <c:v>14.748596292363489</c:v>
                      </c:pt>
                      <c:pt idx="17">
                        <c:v>14.113364738480266</c:v>
                      </c:pt>
                      <c:pt idx="18">
                        <c:v>12.868318026610146</c:v>
                      </c:pt>
                      <c:pt idx="19">
                        <c:v>10.312510350915041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B-6EFE-40D0-814A-4D518894998B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Year-ove'!$A$31:$B$31</c15:sqref>
                        </c15:formulaRef>
                      </c:ext>
                    </c:extLst>
                    <c:strCache>
                      <c:ptCount val="2"/>
                      <c:pt idx="0">
                        <c:v>Bosnia and Herzegovina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Year-ove'!$C$31:$W$31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11.222259776595479</c:v>
                      </c:pt>
                      <c:pt idx="1">
                        <c:v>5.9939708619841419</c:v>
                      </c:pt>
                      <c:pt idx="2">
                        <c:v>-3.0782580677063622</c:v>
                      </c:pt>
                      <c:pt idx="3">
                        <c:v>3.4318152761962128</c:v>
                      </c:pt>
                      <c:pt idx="4">
                        <c:v>3.6390555370541602</c:v>
                      </c:pt>
                      <c:pt idx="5">
                        <c:v>2.5445506021905264</c:v>
                      </c:pt>
                      <c:pt idx="6">
                        <c:v>-3.8165357485489904</c:v>
                      </c:pt>
                      <c:pt idx="7">
                        <c:v>-0.69763442503918116</c:v>
                      </c:pt>
                      <c:pt idx="8">
                        <c:v>-1.1651337401334392</c:v>
                      </c:pt>
                      <c:pt idx="9">
                        <c:v>-0.68212424715732989</c:v>
                      </c:pt>
                      <c:pt idx="10">
                        <c:v>1.7276157818488957</c:v>
                      </c:pt>
                      <c:pt idx="11">
                        <c:v>0.11788838090911759</c:v>
                      </c:pt>
                      <c:pt idx="12">
                        <c:v>1.4666998600657328</c:v>
                      </c:pt>
                      <c:pt idx="13">
                        <c:v>0.61872213202900994</c:v>
                      </c:pt>
                      <c:pt idx="14">
                        <c:v>10.578862137148031</c:v>
                      </c:pt>
                      <c:pt idx="15">
                        <c:v>23.403225057542947</c:v>
                      </c:pt>
                      <c:pt idx="16">
                        <c:v>23.237678935196108</c:v>
                      </c:pt>
                      <c:pt idx="17">
                        <c:v>21.96278463907673</c:v>
                      </c:pt>
                      <c:pt idx="18">
                        <c:v>20.788328667022746</c:v>
                      </c:pt>
                      <c:pt idx="19">
                        <c:v>18.973243000761073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C-6EFE-40D0-814A-4D518894998B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Year-ove'!$A$43:$B$43</c15:sqref>
                        </c15:formulaRef>
                      </c:ext>
                    </c:extLst>
                    <c:strCache>
                      <c:ptCount val="2"/>
                      <c:pt idx="0">
                        <c:v>Bulgaria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Year-ove'!$C$43:$W$43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12.467035564953367</c:v>
                      </c:pt>
                      <c:pt idx="1">
                        <c:v>7.7560606130539407</c:v>
                      </c:pt>
                      <c:pt idx="2">
                        <c:v>0.55921594261128749</c:v>
                      </c:pt>
                      <c:pt idx="3">
                        <c:v>4.5312772913154591</c:v>
                      </c:pt>
                      <c:pt idx="4">
                        <c:v>2.7529871143921443</c:v>
                      </c:pt>
                      <c:pt idx="5">
                        <c:v>4.2466086065933135</c:v>
                      </c:pt>
                      <c:pt idx="6">
                        <c:v>-1.590686886552499</c:v>
                      </c:pt>
                      <c:pt idx="7">
                        <c:v>-0.8752459880206781</c:v>
                      </c:pt>
                      <c:pt idx="8">
                        <c:v>-0.37647495319589047</c:v>
                      </c:pt>
                      <c:pt idx="9">
                        <c:v>9.305215870679541E-2</c:v>
                      </c:pt>
                      <c:pt idx="10">
                        <c:v>2.7697416990131671</c:v>
                      </c:pt>
                      <c:pt idx="11">
                        <c:v>2.6719354562095678</c:v>
                      </c:pt>
                      <c:pt idx="12">
                        <c:v>3.8182953166591842</c:v>
                      </c:pt>
                      <c:pt idx="13">
                        <c:v>0.14485282280796524</c:v>
                      </c:pt>
                      <c:pt idx="14">
                        <c:v>7.7548972801215825</c:v>
                      </c:pt>
                      <c:pt idx="15">
                        <c:v>16.856090311495446</c:v>
                      </c:pt>
                      <c:pt idx="16">
                        <c:v>16.881959504381566</c:v>
                      </c:pt>
                      <c:pt idx="17">
                        <c:v>16.473076049611301</c:v>
                      </c:pt>
                      <c:pt idx="18">
                        <c:v>16.004098683745401</c:v>
                      </c:pt>
                      <c:pt idx="19">
                        <c:v>14.0221791543745</c:v>
                      </c:pt>
                      <c:pt idx="20">
                        <c:v>11.633148944498464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D-6EFE-40D0-814A-4D518894998B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Year-ove'!$A$44:$B$44</c15:sqref>
                        </c15:formulaRef>
                      </c:ext>
                    </c:extLst>
                    <c:strCache>
                      <c:ptCount val="2"/>
                      <c:pt idx="0">
                        <c:v>Bulgaria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Year-ove'!$C$44:$W$44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20.87792005224625</c:v>
                      </c:pt>
                      <c:pt idx="1">
                        <c:v>5.9805632079050053</c:v>
                      </c:pt>
                      <c:pt idx="2">
                        <c:v>-3.3999872020949589</c:v>
                      </c:pt>
                      <c:pt idx="3">
                        <c:v>3.9931518890753139</c:v>
                      </c:pt>
                      <c:pt idx="4">
                        <c:v>4.3094584657173636</c:v>
                      </c:pt>
                      <c:pt idx="5">
                        <c:v>5.3759233361817147</c:v>
                      </c:pt>
                      <c:pt idx="6">
                        <c:v>-0.90812084971026463</c:v>
                      </c:pt>
                      <c:pt idx="7">
                        <c:v>-0.91365152914947978</c:v>
                      </c:pt>
                      <c:pt idx="8">
                        <c:v>0.50352624115872624</c:v>
                      </c:pt>
                      <c:pt idx="9">
                        <c:v>1.2573275436620797</c:v>
                      </c:pt>
                      <c:pt idx="10">
                        <c:v>3.8270814417894892</c:v>
                      </c:pt>
                      <c:pt idx="11">
                        <c:v>2.5599931272883092</c:v>
                      </c:pt>
                      <c:pt idx="12">
                        <c:v>6.980147286063378</c:v>
                      </c:pt>
                      <c:pt idx="13">
                        <c:v>1.8870774793064669</c:v>
                      </c:pt>
                      <c:pt idx="14">
                        <c:v>8.9231222056418211</c:v>
                      </c:pt>
                      <c:pt idx="15">
                        <c:v>23.833477301820828</c:v>
                      </c:pt>
                      <c:pt idx="16">
                        <c:v>26.096018229582143</c:v>
                      </c:pt>
                      <c:pt idx="17">
                        <c:v>24.939328335695926</c:v>
                      </c:pt>
                      <c:pt idx="18">
                        <c:v>23.839278631609869</c:v>
                      </c:pt>
                      <c:pt idx="19">
                        <c:v>20.960875351478411</c:v>
                      </c:pt>
                      <c:pt idx="20">
                        <c:v>15.845810000695224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E-6EFE-40D0-814A-4D518894998B}"/>
                  </c:ext>
                </c:extLst>
              </c15:ser>
            </c15:filteredLineSeries>
            <c15:filteredLineSeries>
              <c15:ser>
                <c:idx val="52"/>
                <c:order val="5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Year-ove'!$A$56:$B$56</c15:sqref>
                        </c15:formulaRef>
                      </c:ext>
                    </c:extLst>
                    <c:strCache>
                      <c:ptCount val="2"/>
                      <c:pt idx="0">
                        <c:v>Croatia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Year-ove'!$C$56:$W$56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6.2575210589651054</c:v>
                      </c:pt>
                      <c:pt idx="1">
                        <c:v>2.8506271379703532</c:v>
                      </c:pt>
                      <c:pt idx="2">
                        <c:v>1.8847006651884732</c:v>
                      </c:pt>
                      <c:pt idx="3">
                        <c:v>1.8498367791077133</c:v>
                      </c:pt>
                      <c:pt idx="4">
                        <c:v>2.1367521367521367</c:v>
                      </c:pt>
                      <c:pt idx="5">
                        <c:v>4.602510460251052</c:v>
                      </c:pt>
                      <c:pt idx="6">
                        <c:v>0.29999999999999716</c:v>
                      </c:pt>
                      <c:pt idx="7">
                        <c:v>-0.49850448654037888</c:v>
                      </c:pt>
                      <c:pt idx="8">
                        <c:v>-0.60120240480961362</c:v>
                      </c:pt>
                      <c:pt idx="9">
                        <c:v>0.2016129032258093</c:v>
                      </c:pt>
                      <c:pt idx="10">
                        <c:v>1.2072434607645759</c:v>
                      </c:pt>
                      <c:pt idx="11">
                        <c:v>0.89463220675944899</c:v>
                      </c:pt>
                      <c:pt idx="12">
                        <c:v>1.3793103448275916</c:v>
                      </c:pt>
                      <c:pt idx="13">
                        <c:v>-0.68027210884354017</c:v>
                      </c:pt>
                      <c:pt idx="14">
                        <c:v>5.4794520547945149</c:v>
                      </c:pt>
                      <c:pt idx="15">
                        <c:v>12.045889101338441</c:v>
                      </c:pt>
                      <c:pt idx="16">
                        <c:v>13.07977736549166</c:v>
                      </c:pt>
                      <c:pt idx="17">
                        <c:v>12.765957446808521</c:v>
                      </c:pt>
                      <c:pt idx="18">
                        <c:v>11.915673693858846</c:v>
                      </c:pt>
                      <c:pt idx="19">
                        <c:v>10.691823899371075</c:v>
                      </c:pt>
                      <c:pt idx="20">
                        <c:v>8.8363954505686859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F-6EFE-40D0-814A-4D518894998B}"/>
                  </c:ext>
                </c:extLst>
              </c15:ser>
            </c15:filteredLineSeries>
            <c15:filteredLineSeries>
              <c15:ser>
                <c:idx val="53"/>
                <c:order val="5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Year-ove'!$A$57:$B$57</c15:sqref>
                        </c15:formulaRef>
                      </c:ext>
                    </c:extLst>
                    <c:strCache>
                      <c:ptCount val="2"/>
                      <c:pt idx="0">
                        <c:v>Croatia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Year-ove'!$C$57:$W$57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11.22071516646117</c:v>
                      </c:pt>
                      <c:pt idx="1">
                        <c:v>4.7511312217194437</c:v>
                      </c:pt>
                      <c:pt idx="2">
                        <c:v>-1.835853131749448</c:v>
                      </c:pt>
                      <c:pt idx="3">
                        <c:v>0.8800880088008769</c:v>
                      </c:pt>
                      <c:pt idx="4">
                        <c:v>3.8167938931297711</c:v>
                      </c:pt>
                      <c:pt idx="5">
                        <c:v>5.5672268907562996</c:v>
                      </c:pt>
                      <c:pt idx="6">
                        <c:v>-0.29850746268656436</c:v>
                      </c:pt>
                      <c:pt idx="7">
                        <c:v>-1.6966067864271486</c:v>
                      </c:pt>
                      <c:pt idx="8">
                        <c:v>0.10152284263958815</c:v>
                      </c:pt>
                      <c:pt idx="9">
                        <c:v>0.9127789046653203</c:v>
                      </c:pt>
                      <c:pt idx="10">
                        <c:v>2.2110552763819125</c:v>
                      </c:pt>
                      <c:pt idx="11">
                        <c:v>0.49164208456243852</c:v>
                      </c:pt>
                      <c:pt idx="12">
                        <c:v>2.0547945205479397</c:v>
                      </c:pt>
                      <c:pt idx="13">
                        <c:v>-0.86289549376796881</c:v>
                      </c:pt>
                      <c:pt idx="14">
                        <c:v>7.8336557059961258</c:v>
                      </c:pt>
                      <c:pt idx="15">
                        <c:v>17.013232514177695</c:v>
                      </c:pt>
                      <c:pt idx="16">
                        <c:v>19.013452914798197</c:v>
                      </c:pt>
                      <c:pt idx="17">
                        <c:v>17.334494773519157</c:v>
                      </c:pt>
                      <c:pt idx="18">
                        <c:v>16.999132697311371</c:v>
                      </c:pt>
                      <c:pt idx="19">
                        <c:v>17.454858125537402</c:v>
                      </c:pt>
                      <c:pt idx="20">
                        <c:v>15.771812080536909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0-6EFE-40D0-814A-4D518894998B}"/>
                  </c:ext>
                </c:extLst>
              </c15:ser>
            </c15:filteredLineSeries>
            <c15:filteredLineSeries>
              <c15:ser>
                <c:idx val="65"/>
                <c:order val="6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Year-ove'!$A$69:$B$69</c15:sqref>
                        </c15:formulaRef>
                      </c:ext>
                    </c:extLst>
                    <c:strCache>
                      <c:ptCount val="2"/>
                      <c:pt idx="0">
                        <c:v>Czech Republic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Year-ove'!$C$69:$W$69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7.5358851674641292</c:v>
                      </c:pt>
                      <c:pt idx="1">
                        <c:v>3.665521191294391</c:v>
                      </c:pt>
                      <c:pt idx="2">
                        <c:v>0.9944751381215533</c:v>
                      </c:pt>
                      <c:pt idx="3">
                        <c:v>2.2975929978118099</c:v>
                      </c:pt>
                      <c:pt idx="4">
                        <c:v>2.3529411764705914</c:v>
                      </c:pt>
                      <c:pt idx="5">
                        <c:v>2.4033437826541242</c:v>
                      </c:pt>
                      <c:pt idx="6">
                        <c:v>1.4285714285714344</c:v>
                      </c:pt>
                      <c:pt idx="7">
                        <c:v>0.10060362173037658</c:v>
                      </c:pt>
                      <c:pt idx="8">
                        <c:v>0</c:v>
                      </c:pt>
                      <c:pt idx="9">
                        <c:v>2.0100502512562812</c:v>
                      </c:pt>
                      <c:pt idx="10">
                        <c:v>2.364532019704439</c:v>
                      </c:pt>
                      <c:pt idx="11">
                        <c:v>2.0211742059672706</c:v>
                      </c:pt>
                      <c:pt idx="12">
                        <c:v>3.2075471698113263</c:v>
                      </c:pt>
                      <c:pt idx="13">
                        <c:v>2.2851919561243146</c:v>
                      </c:pt>
                      <c:pt idx="14">
                        <c:v>6.6130473637175973</c:v>
                      </c:pt>
                      <c:pt idx="15">
                        <c:v>17.187499999999996</c:v>
                      </c:pt>
                      <c:pt idx="16">
                        <c:v>15.758591785414918</c:v>
                      </c:pt>
                      <c:pt idx="17">
                        <c:v>17.495987158908516</c:v>
                      </c:pt>
                      <c:pt idx="18">
                        <c:v>16.719492868462766</c:v>
                      </c:pt>
                      <c:pt idx="19">
                        <c:v>14.964925954793443</c:v>
                      </c:pt>
                      <c:pt idx="20">
                        <c:v>12.710566615620211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1-6EFE-40D0-814A-4D518894998B}"/>
                  </c:ext>
                </c:extLst>
              </c15:ser>
            </c15:filteredLineSeries>
            <c15:filteredLineSeries>
              <c15:ser>
                <c:idx val="66"/>
                <c:order val="6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Year-ove'!$A$70:$B$70</c15:sqref>
                        </c15:formulaRef>
                      </c:ext>
                    </c:extLst>
                    <c:strCache>
                      <c:ptCount val="2"/>
                      <c:pt idx="0">
                        <c:v>Czech Republic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Year-ove'!$C$70:$W$70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12.020460358056255</c:v>
                      </c:pt>
                      <c:pt idx="1">
                        <c:v>-0.81680280046674769</c:v>
                      </c:pt>
                      <c:pt idx="2">
                        <c:v>-3.5294117647058822</c:v>
                      </c:pt>
                      <c:pt idx="3">
                        <c:v>5.609756097560969</c:v>
                      </c:pt>
                      <c:pt idx="4">
                        <c:v>5.3117782909930824</c:v>
                      </c:pt>
                      <c:pt idx="5">
                        <c:v>5.2631578947368389</c:v>
                      </c:pt>
                      <c:pt idx="6">
                        <c:v>4.7916666666666607</c:v>
                      </c:pt>
                      <c:pt idx="7">
                        <c:v>-0.39761431411529968</c:v>
                      </c:pt>
                      <c:pt idx="8">
                        <c:v>-2.5948103792415256</c:v>
                      </c:pt>
                      <c:pt idx="9">
                        <c:v>3.2786885245901667</c:v>
                      </c:pt>
                      <c:pt idx="10">
                        <c:v>5.5555555555555642</c:v>
                      </c:pt>
                      <c:pt idx="11">
                        <c:v>-0.56390977443609813</c:v>
                      </c:pt>
                      <c:pt idx="12">
                        <c:v>4.8204158790170215</c:v>
                      </c:pt>
                      <c:pt idx="13">
                        <c:v>-9.0171325518492801E-2</c:v>
                      </c:pt>
                      <c:pt idx="14">
                        <c:v>4.0613718411552346</c:v>
                      </c:pt>
                      <c:pt idx="15">
                        <c:v>17.966695880806309</c:v>
                      </c:pt>
                      <c:pt idx="16">
                        <c:v>25.498699045967037</c:v>
                      </c:pt>
                      <c:pt idx="17">
                        <c:v>24.833887043189375</c:v>
                      </c:pt>
                      <c:pt idx="18">
                        <c:v>23.914823914823931</c:v>
                      </c:pt>
                      <c:pt idx="19">
                        <c:v>23.495934959349597</c:v>
                      </c:pt>
                      <c:pt idx="20">
                        <c:v>17.26844583987441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2-6EFE-40D0-814A-4D518894998B}"/>
                  </c:ext>
                </c:extLst>
              </c15:ser>
            </c15:filteredLineSeries>
            <c15:filteredLineSeries>
              <c15:ser>
                <c:idx val="78"/>
                <c:order val="7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Year-ove'!$A$82:$B$82</c15:sqref>
                        </c15:formulaRef>
                      </c:ext>
                    </c:extLst>
                    <c:strCache>
                      <c:ptCount val="2"/>
                      <c:pt idx="0">
                        <c:v>Georgia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Year-ove'!$C$82:$W$82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13.32922069356178</c:v>
                      </c:pt>
                      <c:pt idx="1">
                        <c:v>5.543732989268725</c:v>
                      </c:pt>
                      <c:pt idx="2">
                        <c:v>3.752353087931771</c:v>
                      </c:pt>
                      <c:pt idx="3">
                        <c:v>22.78576339286203</c:v>
                      </c:pt>
                      <c:pt idx="4">
                        <c:v>0.86604864969760453</c:v>
                      </c:pt>
                      <c:pt idx="5">
                        <c:v>-3.6001013143507219</c:v>
                      </c:pt>
                      <c:pt idx="6">
                        <c:v>5.6956149971528358</c:v>
                      </c:pt>
                      <c:pt idx="7">
                        <c:v>2.5489204246237471</c:v>
                      </c:pt>
                      <c:pt idx="8">
                        <c:v>3.7722685640344746</c:v>
                      </c:pt>
                      <c:pt idx="9">
                        <c:v>1.6319148832265158</c:v>
                      </c:pt>
                      <c:pt idx="10">
                        <c:v>7.3278085127511812</c:v>
                      </c:pt>
                      <c:pt idx="11">
                        <c:v>1.6639704872822052</c:v>
                      </c:pt>
                      <c:pt idx="12">
                        <c:v>12.343555958745455</c:v>
                      </c:pt>
                      <c:pt idx="13">
                        <c:v>6.7783189439745843</c:v>
                      </c:pt>
                      <c:pt idx="14">
                        <c:v>15.604103531761272</c:v>
                      </c:pt>
                      <c:pt idx="15">
                        <c:v>21.842648782982511</c:v>
                      </c:pt>
                      <c:pt idx="16">
                        <c:v>16.294279227068468</c:v>
                      </c:pt>
                      <c:pt idx="17">
                        <c:v>15.044707522689423</c:v>
                      </c:pt>
                      <c:pt idx="18">
                        <c:v>14.034105166873081</c:v>
                      </c:pt>
                      <c:pt idx="19">
                        <c:v>11.79141776491103</c:v>
                      </c:pt>
                      <c:pt idx="20">
                        <c:v>5.9428979718643369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3-6EFE-40D0-814A-4D518894998B}"/>
                  </c:ext>
                </c:extLst>
              </c15:ser>
            </c15:filteredLineSeries>
            <c15:filteredLineSeries>
              <c15:ser>
                <c:idx val="90"/>
                <c:order val="9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Year-ove'!$A$94:$B$94</c15:sqref>
                        </c15:formulaRef>
                      </c:ext>
                    </c:extLst>
                    <c:strCache>
                      <c:ptCount val="2"/>
                      <c:pt idx="0">
                        <c:v>Hungary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Year-ove'!$C$94:$W$94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7.1146245059288553</c:v>
                      </c:pt>
                      <c:pt idx="1">
                        <c:v>3.4450651769087419</c:v>
                      </c:pt>
                      <c:pt idx="2">
                        <c:v>5.5805580558055832</c:v>
                      </c:pt>
                      <c:pt idx="3">
                        <c:v>4.6888320545609545</c:v>
                      </c:pt>
                      <c:pt idx="4">
                        <c:v>4.0716612377850163</c:v>
                      </c:pt>
                      <c:pt idx="5">
                        <c:v>5.0078247261345785</c:v>
                      </c:pt>
                      <c:pt idx="6">
                        <c:v>0.37257824143070051</c:v>
                      </c:pt>
                      <c:pt idx="7">
                        <c:v>-0.89086859688195152</c:v>
                      </c:pt>
                      <c:pt idx="8">
                        <c:v>0.89887640449437345</c:v>
                      </c:pt>
                      <c:pt idx="9">
                        <c:v>1.7074981440237651</c:v>
                      </c:pt>
                      <c:pt idx="10">
                        <c:v>2.1897810218978102</c:v>
                      </c:pt>
                      <c:pt idx="11">
                        <c:v>2.7142857142857224</c:v>
                      </c:pt>
                      <c:pt idx="12">
                        <c:v>3.963838664812231</c:v>
                      </c:pt>
                      <c:pt idx="13">
                        <c:v>2.7424749163879563</c:v>
                      </c:pt>
                      <c:pt idx="14">
                        <c:v>7.356770833333341</c:v>
                      </c:pt>
                      <c:pt idx="15">
                        <c:v>11.672908863920112</c:v>
                      </c:pt>
                      <c:pt idx="16">
                        <c:v>24.560339599757427</c:v>
                      </c:pt>
                      <c:pt idx="17">
                        <c:v>25.717703349282299</c:v>
                      </c:pt>
                      <c:pt idx="18">
                        <c:v>25.38461538461539</c:v>
                      </c:pt>
                      <c:pt idx="19">
                        <c:v>25.131810193321623</c:v>
                      </c:pt>
                      <c:pt idx="20">
                        <c:v>23.990772779700112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4-6EFE-40D0-814A-4D518894998B}"/>
                  </c:ext>
                </c:extLst>
              </c15:ser>
            </c15:filteredLineSeries>
            <c15:filteredLineSeries>
              <c15:ser>
                <c:idx val="91"/>
                <c:order val="9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Year-ove'!$A$95:$B$95</c15:sqref>
                        </c15:formulaRef>
                      </c:ext>
                    </c:extLst>
                    <c:strCache>
                      <c:ptCount val="2"/>
                      <c:pt idx="0">
                        <c:v>Hungary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Year-ove'!$C$95:$W$95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13.708086785009851</c:v>
                      </c:pt>
                      <c:pt idx="1">
                        <c:v>3.4482758620689711</c:v>
                      </c:pt>
                      <c:pt idx="2">
                        <c:v>1.9658119658119633</c:v>
                      </c:pt>
                      <c:pt idx="3">
                        <c:v>7.6278290025146758</c:v>
                      </c:pt>
                      <c:pt idx="4">
                        <c:v>4.7507788161993725</c:v>
                      </c:pt>
                      <c:pt idx="5">
                        <c:v>7.2118959107806608</c:v>
                      </c:pt>
                      <c:pt idx="6">
                        <c:v>-0.41608876560332481</c:v>
                      </c:pt>
                      <c:pt idx="7">
                        <c:v>-1.0445682451253482</c:v>
                      </c:pt>
                      <c:pt idx="8">
                        <c:v>2.1111893033075297</c:v>
                      </c:pt>
                      <c:pt idx="9">
                        <c:v>0.96485182632667521</c:v>
                      </c:pt>
                      <c:pt idx="10">
                        <c:v>3.4129692832764507</c:v>
                      </c:pt>
                      <c:pt idx="11">
                        <c:v>4.4884488448844966</c:v>
                      </c:pt>
                      <c:pt idx="12">
                        <c:v>5.6854074542008837</c:v>
                      </c:pt>
                      <c:pt idx="13">
                        <c:v>4.4231918708906015</c:v>
                      </c:pt>
                      <c:pt idx="14">
                        <c:v>7.7847738981110606</c:v>
                      </c:pt>
                      <c:pt idx="15">
                        <c:v>23.081140350877188</c:v>
                      </c:pt>
                      <c:pt idx="16">
                        <c:v>47.849176845459354</c:v>
                      </c:pt>
                      <c:pt idx="17">
                        <c:v>46.88946015424164</c:v>
                      </c:pt>
                      <c:pt idx="18">
                        <c:v>45.806127574083384</c:v>
                      </c:pt>
                      <c:pt idx="19">
                        <c:v>44.761436301032951</c:v>
                      </c:pt>
                      <c:pt idx="20">
                        <c:v>38.965353583293791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5-6EFE-40D0-814A-4D518894998B}"/>
                  </c:ext>
                </c:extLst>
              </c15:ser>
            </c15:filteredLineSeries>
            <c15:filteredLineSeries>
              <c15:ser>
                <c:idx val="103"/>
                <c:order val="10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Year-ove'!$A$107:$B$107</c15:sqref>
                        </c15:formulaRef>
                      </c:ext>
                    </c:extLst>
                    <c:strCache>
                      <c:ptCount val="2"/>
                      <c:pt idx="0">
                        <c:v>Kosovo, Republic of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Year-ove'!$C$107:$W$107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19.314641744548329</c:v>
                      </c:pt>
                      <c:pt idx="1">
                        <c:v>0.79787234042552702</c:v>
                      </c:pt>
                      <c:pt idx="2">
                        <c:v>-1.5831134564644886</c:v>
                      </c:pt>
                      <c:pt idx="3">
                        <c:v>10.545129579982191</c:v>
                      </c:pt>
                      <c:pt idx="4">
                        <c:v>3.8803556992723904</c:v>
                      </c:pt>
                      <c:pt idx="5">
                        <c:v>5.0583657587548787</c:v>
                      </c:pt>
                      <c:pt idx="6">
                        <c:v>-1.1668780735133</c:v>
                      </c:pt>
                      <c:pt idx="7">
                        <c:v>0.90905655759080917</c:v>
                      </c:pt>
                      <c:pt idx="8">
                        <c:v>-0.43994905225220249</c:v>
                      </c:pt>
                      <c:pt idx="9">
                        <c:v>0.72700335796754034</c:v>
                      </c:pt>
                      <c:pt idx="10">
                        <c:v>1.5472689146174576</c:v>
                      </c:pt>
                      <c:pt idx="11">
                        <c:v>4.6647092817460996</c:v>
                      </c:pt>
                      <c:pt idx="12">
                        <c:v>2.0345484385019219</c:v>
                      </c:pt>
                      <c:pt idx="13">
                        <c:v>1.0445986310085555</c:v>
                      </c:pt>
                      <c:pt idx="14">
                        <c:v>8.0816157667704989</c:v>
                      </c:pt>
                      <c:pt idx="15">
                        <c:v>17.558332371277249</c:v>
                      </c:pt>
                      <c:pt idx="16">
                        <c:v>17.763600630837516</c:v>
                      </c:pt>
                      <c:pt idx="17">
                        <c:v>17.885017572521683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6-6EFE-40D0-814A-4D518894998B}"/>
                  </c:ext>
                </c:extLst>
              </c15:ser>
            </c15:filteredLineSeries>
            <c15:filteredLineSeries>
              <c15:ser>
                <c:idx val="115"/>
                <c:order val="1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Year-ove'!$A$119:$B$119</c15:sqref>
                        </c15:formulaRef>
                      </c:ext>
                    </c:extLst>
                    <c:strCache>
                      <c:ptCount val="2"/>
                      <c:pt idx="0">
                        <c:v>North Macedonia, Republic of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Year-ove'!$C$119:$W$119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8.476841880707946</c:v>
                      </c:pt>
                      <c:pt idx="1">
                        <c:v>5.1658787546886078</c:v>
                      </c:pt>
                      <c:pt idx="2">
                        <c:v>-1.6176045247956097</c:v>
                      </c:pt>
                      <c:pt idx="3">
                        <c:v>2.9585839770482889</c:v>
                      </c:pt>
                      <c:pt idx="4">
                        <c:v>2.7861260910862051</c:v>
                      </c:pt>
                      <c:pt idx="5">
                        <c:v>4.75034580169336</c:v>
                      </c:pt>
                      <c:pt idx="6">
                        <c:v>1.3758651316757973</c:v>
                      </c:pt>
                      <c:pt idx="7">
                        <c:v>-0.58796924468565492</c:v>
                      </c:pt>
                      <c:pt idx="8">
                        <c:v>-0.31847133757962559</c:v>
                      </c:pt>
                      <c:pt idx="9">
                        <c:v>-0.29210406207210698</c:v>
                      </c:pt>
                      <c:pt idx="10">
                        <c:v>2.4352284171015257</c:v>
                      </c:pt>
                      <c:pt idx="11">
                        <c:v>0.84011082312985763</c:v>
                      </c:pt>
                      <c:pt idx="12">
                        <c:v>0.43428166267836116</c:v>
                      </c:pt>
                      <c:pt idx="13">
                        <c:v>2.2502647370278956</c:v>
                      </c:pt>
                      <c:pt idx="14">
                        <c:v>4.8675239492534734</c:v>
                      </c:pt>
                      <c:pt idx="15">
                        <c:v>14.45345497550263</c:v>
                      </c:pt>
                      <c:pt idx="16">
                        <c:v>18.747428195210258</c:v>
                      </c:pt>
                      <c:pt idx="17">
                        <c:v>17.080291970802932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7-6EFE-40D0-814A-4D518894998B}"/>
                  </c:ext>
                </c:extLst>
              </c15:ser>
            </c15:filteredLineSeries>
            <c15:filteredLineSeries>
              <c15:ser>
                <c:idx val="116"/>
                <c:order val="1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Year-ove'!$A$120:$B$120</c15:sqref>
                        </c15:formulaRef>
                      </c:ext>
                    </c:extLst>
                    <c:strCache>
                      <c:ptCount val="2"/>
                      <c:pt idx="0">
                        <c:v>North Macedonia, Republic of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Year-ove'!$C$120:$W$120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17.202613340531904</c:v>
                      </c:pt>
                      <c:pt idx="1">
                        <c:v>6.8470176358144581</c:v>
                      </c:pt>
                      <c:pt idx="2">
                        <c:v>-3.0997116285619688</c:v>
                      </c:pt>
                      <c:pt idx="3">
                        <c:v>3.0557168279440035</c:v>
                      </c:pt>
                      <c:pt idx="4">
                        <c:v>4.0339583158973999</c:v>
                      </c:pt>
                      <c:pt idx="5">
                        <c:v>3.7380862561553658</c:v>
                      </c:pt>
                      <c:pt idx="6">
                        <c:v>1.7311803269869936</c:v>
                      </c:pt>
                      <c:pt idx="7">
                        <c:v>-8.9397461112099341E-2</c:v>
                      </c:pt>
                      <c:pt idx="8">
                        <c:v>-1.3511095204008636</c:v>
                      </c:pt>
                      <c:pt idx="9">
                        <c:v>-1.6326530612244872</c:v>
                      </c:pt>
                      <c:pt idx="10">
                        <c:v>2.0470262793914236</c:v>
                      </c:pt>
                      <c:pt idx="11">
                        <c:v>0.60540345170326348</c:v>
                      </c:pt>
                      <c:pt idx="12">
                        <c:v>0.9250943057301968</c:v>
                      </c:pt>
                      <c:pt idx="13">
                        <c:v>3.1414078490700375</c:v>
                      </c:pt>
                      <c:pt idx="14">
                        <c:v>6.867989646246758</c:v>
                      </c:pt>
                      <c:pt idx="15">
                        <c:v>20.941137067738417</c:v>
                      </c:pt>
                      <c:pt idx="16">
                        <c:v>27.127401905377045</c:v>
                      </c:pt>
                      <c:pt idx="17">
                        <c:v>25.055679287305122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8-6EFE-40D0-814A-4D518894998B}"/>
                  </c:ext>
                </c:extLst>
              </c15:ser>
            </c15:filteredLineSeries>
            <c15:filteredLineSeries>
              <c15:ser>
                <c:idx val="128"/>
                <c:order val="1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Year-ove'!$A$132:$B$132</c15:sqref>
                        </c15:formulaRef>
                      </c:ext>
                    </c:extLst>
                    <c:strCache>
                      <c:ptCount val="2"/>
                      <c:pt idx="0">
                        <c:v>Moldova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Year-ove'!$C$132:$W$132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14.008317186242472</c:v>
                      </c:pt>
                      <c:pt idx="1">
                        <c:v>7.1745558702673016</c:v>
                      </c:pt>
                      <c:pt idx="2">
                        <c:v>0.46077029095759681</c:v>
                      </c:pt>
                      <c:pt idx="3">
                        <c:v>8.2323757398277806</c:v>
                      </c:pt>
                      <c:pt idx="4">
                        <c:v>7.7463305626731565</c:v>
                      </c:pt>
                      <c:pt idx="5">
                        <c:v>3.9648800680867757</c:v>
                      </c:pt>
                      <c:pt idx="6">
                        <c:v>5.229357862881673</c:v>
                      </c:pt>
                      <c:pt idx="7">
                        <c:v>4.6946434317698333</c:v>
                      </c:pt>
                      <c:pt idx="8">
                        <c:v>13.5498476919132</c:v>
                      </c:pt>
                      <c:pt idx="9">
                        <c:v>2.3783666118611659</c:v>
                      </c:pt>
                      <c:pt idx="10">
                        <c:v>7.3126036519061781</c:v>
                      </c:pt>
                      <c:pt idx="11">
                        <c:v>0.88484577841424716</c:v>
                      </c:pt>
                      <c:pt idx="12">
                        <c:v>7.5415185354438172</c:v>
                      </c:pt>
                      <c:pt idx="13">
                        <c:v>0.38799914178204631</c:v>
                      </c:pt>
                      <c:pt idx="14">
                        <c:v>13.937213892721994</c:v>
                      </c:pt>
                      <c:pt idx="15">
                        <c:v>31.826591765919833</c:v>
                      </c:pt>
                      <c:pt idx="16">
                        <c:v>30.240448971786591</c:v>
                      </c:pt>
                      <c:pt idx="17">
                        <c:v>27.306647109052623</c:v>
                      </c:pt>
                      <c:pt idx="18">
                        <c:v>25.905441838858746</c:v>
                      </c:pt>
                      <c:pt idx="19">
                        <c:v>21.977305322850977</c:v>
                      </c:pt>
                      <c:pt idx="20">
                        <c:v>18.102234562905135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9-6EFE-40D0-814A-4D518894998B}"/>
                  </c:ext>
                </c:extLst>
              </c15:ser>
            </c15:filteredLineSeries>
            <c15:filteredLineSeries>
              <c15:ser>
                <c:idx val="129"/>
                <c:order val="1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Year-ove'!$A$133:$B$133</c15:sqref>
                        </c15:formulaRef>
                      </c:ext>
                    </c:extLst>
                    <c:strCache>
                      <c:ptCount val="2"/>
                      <c:pt idx="0">
                        <c:v>Moldova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Year-ove'!$C$133:$W$133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7" formatCode="#,##0.00">
                        <c:v>5.1314603673462775</c:v>
                      </c:pt>
                      <c:pt idx="8" formatCode="#,##0.00">
                        <c:v>14.728359314294837</c:v>
                      </c:pt>
                      <c:pt idx="9" formatCode="#,##0.00">
                        <c:v>2.6578469527830837</c:v>
                      </c:pt>
                      <c:pt idx="10" formatCode="#,##0.00">
                        <c:v>9.8981510816709211</c:v>
                      </c:pt>
                      <c:pt idx="11" formatCode="#,##0.00">
                        <c:v>2.1264032962183719</c:v>
                      </c:pt>
                      <c:pt idx="12" formatCode="#,##0.00">
                        <c:v>12.703476373494929</c:v>
                      </c:pt>
                      <c:pt idx="13" formatCode="#,##0.00">
                        <c:v>1.6178794511203167</c:v>
                      </c:pt>
                      <c:pt idx="14" formatCode="#,##0.00">
                        <c:v>17.943408724507535</c:v>
                      </c:pt>
                      <c:pt idx="15" formatCode="#,##0.00">
                        <c:v>35.166927916959963</c:v>
                      </c:pt>
                      <c:pt idx="16" formatCode="#,##0.00">
                        <c:v>32.466480023591423</c:v>
                      </c:pt>
                      <c:pt idx="17" formatCode="#,##0.00">
                        <c:v>29.094366469980816</c:v>
                      </c:pt>
                      <c:pt idx="18" formatCode="#,##0.00">
                        <c:v>26.854392322537812</c:v>
                      </c:pt>
                      <c:pt idx="19" formatCode="#,##0.00">
                        <c:v>22.430304272292027</c:v>
                      </c:pt>
                      <c:pt idx="20" formatCode="#,##0.00">
                        <c:v>16.462022082205529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A-6EFE-40D0-814A-4D518894998B}"/>
                  </c:ext>
                </c:extLst>
              </c15:ser>
            </c15:filteredLineSeries>
            <c15:filteredLineSeries>
              <c15:ser>
                <c:idx val="141"/>
                <c:order val="1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Year-ove'!$A$145:$B$145</c15:sqref>
                        </c15:formulaRef>
                      </c:ext>
                    </c:extLst>
                    <c:strCache>
                      <c:ptCount val="2"/>
                      <c:pt idx="0">
                        <c:v>Montenegro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Year-ove'!$C$145:$W$145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4" formatCode="#,##0.00">
                        <c:v>3.6876458031544468</c:v>
                      </c:pt>
                      <c:pt idx="5" formatCode="#,##0.00">
                        <c:v>5.0554256979096408</c:v>
                      </c:pt>
                      <c:pt idx="6" formatCode="#,##0.00">
                        <c:v>0.33494402804627621</c:v>
                      </c:pt>
                      <c:pt idx="7" formatCode="#,##0.00">
                        <c:v>-0.33587947949814878</c:v>
                      </c:pt>
                      <c:pt idx="8" formatCode="#,##0.00">
                        <c:v>1.4193684898825121</c:v>
                      </c:pt>
                      <c:pt idx="9" formatCode="#,##0.00">
                        <c:v>1.014039212598159</c:v>
                      </c:pt>
                      <c:pt idx="10" formatCode="#,##0.00">
                        <c:v>1.9173506411914656</c:v>
                      </c:pt>
                      <c:pt idx="11" formatCode="#,##0.00">
                        <c:v>1.6300167745531331</c:v>
                      </c:pt>
                      <c:pt idx="12" formatCode="#,##0.00">
                        <c:v>1.0388954739992506</c:v>
                      </c:pt>
                      <c:pt idx="13" formatCode="#,##0.00">
                        <c:v>-0.90060233818881918</c:v>
                      </c:pt>
                      <c:pt idx="14" formatCode="#,##0.00">
                        <c:v>4.6210252209749001</c:v>
                      </c:pt>
                      <c:pt idx="15" formatCode="#,##0.00">
                        <c:v>13.522961087535846</c:v>
                      </c:pt>
                      <c:pt idx="16" formatCode="#,##0.00">
                        <c:v>17.221997492813852</c:v>
                      </c:pt>
                      <c:pt idx="17" formatCode="#,##0.00">
                        <c:v>16.232865570806371</c:v>
                      </c:pt>
                      <c:pt idx="18" formatCode="#,##0.00">
                        <c:v>15.134534153415055</c:v>
                      </c:pt>
                      <c:pt idx="19" formatCode="#,##0.00">
                        <c:v>10.524269213876849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B-6EFE-40D0-814A-4D518894998B}"/>
                  </c:ext>
                </c:extLst>
              </c15:ser>
            </c15:filteredLineSeries>
            <c15:filteredLineSeries>
              <c15:ser>
                <c:idx val="142"/>
                <c:order val="1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Year-ove'!$A$146:$B$146</c15:sqref>
                        </c15:formulaRef>
                      </c:ext>
                    </c:extLst>
                    <c:strCache>
                      <c:ptCount val="2"/>
                      <c:pt idx="0">
                        <c:v>Montenegro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rgbClr val="FF0000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Year-ove'!$C$146:$W$146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4" formatCode="#,##0.00">
                        <c:v>3.1554021863144683</c:v>
                      </c:pt>
                      <c:pt idx="5" formatCode="#,##0.00">
                        <c:v>6.9304149353201812</c:v>
                      </c:pt>
                      <c:pt idx="6" formatCode="#,##0.00">
                        <c:v>-0.60698597476293936</c:v>
                      </c:pt>
                      <c:pt idx="7" formatCode="#,##0.00">
                        <c:v>0.75083161538845011</c:v>
                      </c:pt>
                      <c:pt idx="8" formatCode="#,##0.00">
                        <c:v>2.4046438951668145</c:v>
                      </c:pt>
                      <c:pt idx="9" formatCode="#,##0.00">
                        <c:v>0.53350877748572101</c:v>
                      </c:pt>
                      <c:pt idx="10" formatCode="#,##0.00">
                        <c:v>-5.7522562079973458E-2</c:v>
                      </c:pt>
                      <c:pt idx="11" formatCode="#,##0.00">
                        <c:v>1.5097650649613281</c:v>
                      </c:pt>
                      <c:pt idx="12" formatCode="#,##0.00">
                        <c:v>3.2067414743524578</c:v>
                      </c:pt>
                      <c:pt idx="13" formatCode="#,##0.00">
                        <c:v>0.95763446882973757</c:v>
                      </c:pt>
                      <c:pt idx="14" formatCode="#,##0.00">
                        <c:v>7.1562836956151541</c:v>
                      </c:pt>
                      <c:pt idx="15" formatCode="#,##0.00">
                        <c:v>22.513239187986677</c:v>
                      </c:pt>
                      <c:pt idx="16" formatCode="#,##0.00">
                        <c:v>28.918413548513776</c:v>
                      </c:pt>
                      <c:pt idx="17" formatCode="#,##0.00">
                        <c:v>25.720981240939473</c:v>
                      </c:pt>
                      <c:pt idx="18" formatCode="#,##0.00">
                        <c:v>23.843450442767722</c:v>
                      </c:pt>
                      <c:pt idx="19" formatCode="#,##0.00">
                        <c:v>14.457227095050246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C-6EFE-40D0-814A-4D518894998B}"/>
                  </c:ext>
                </c:extLst>
              </c15:ser>
            </c15:filteredLineSeries>
            <c15:filteredLineSeries>
              <c15:ser>
                <c:idx val="167"/>
                <c:order val="16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Year-ove'!$A$171:$B$171</c15:sqref>
                        </c15:formulaRef>
                      </c:ext>
                    </c:extLst>
                    <c:strCache>
                      <c:ptCount val="2"/>
                      <c:pt idx="0">
                        <c:v>Slovak Republic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Year-ove'!$C$171:$W$171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3.8184438040345694</c:v>
                      </c:pt>
                      <c:pt idx="1">
                        <c:v>4.3600562587904488</c:v>
                      </c:pt>
                      <c:pt idx="2">
                        <c:v>0.539083557951471</c:v>
                      </c:pt>
                      <c:pt idx="3">
                        <c:v>1.3404825737265416</c:v>
                      </c:pt>
                      <c:pt idx="4">
                        <c:v>4.4312169312169427</c:v>
                      </c:pt>
                      <c:pt idx="5">
                        <c:v>3.2298923369220987</c:v>
                      </c:pt>
                      <c:pt idx="6">
                        <c:v>0.42944785276072922</c:v>
                      </c:pt>
                      <c:pt idx="7">
                        <c:v>-0.12217470983505721</c:v>
                      </c:pt>
                      <c:pt idx="8">
                        <c:v>-0.4892966360856339</c:v>
                      </c:pt>
                      <c:pt idx="9">
                        <c:v>0.18438844499078758</c:v>
                      </c:pt>
                      <c:pt idx="10">
                        <c:v>1.8404907975460123</c:v>
                      </c:pt>
                      <c:pt idx="11">
                        <c:v>1.9879518072289226</c:v>
                      </c:pt>
                      <c:pt idx="12">
                        <c:v>2.9533372711163612</c:v>
                      </c:pt>
                      <c:pt idx="13">
                        <c:v>1.5490533562822655</c:v>
                      </c:pt>
                      <c:pt idx="14">
                        <c:v>5.8192090395480287</c:v>
                      </c:pt>
                      <c:pt idx="15">
                        <c:v>13.256325632563252</c:v>
                      </c:pt>
                      <c:pt idx="16">
                        <c:v>15.376401494927913</c:v>
                      </c:pt>
                      <c:pt idx="17">
                        <c:v>15.192767328275995</c:v>
                      </c:pt>
                      <c:pt idx="18">
                        <c:v>15.404430705821746</c:v>
                      </c:pt>
                      <c:pt idx="19">
                        <c:v>14.73417721518987</c:v>
                      </c:pt>
                      <c:pt idx="20">
                        <c:v>13.779331003494754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D-6EFE-40D0-814A-4D518894998B}"/>
                  </c:ext>
                </c:extLst>
              </c15:ser>
            </c15:filteredLineSeries>
            <c15:filteredLineSeries>
              <c15:ser>
                <c:idx val="168"/>
                <c:order val="16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Year-ove'!$A$172:$B$172</c15:sqref>
                        </c15:formulaRef>
                      </c:ext>
                    </c:extLst>
                    <c:strCache>
                      <c:ptCount val="2"/>
                      <c:pt idx="0">
                        <c:v>Slovak Republic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Year-ove'!$C$172:$W$172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8.0241587575496087</c:v>
                      </c:pt>
                      <c:pt idx="1">
                        <c:v>2.6058631921824129</c:v>
                      </c:pt>
                      <c:pt idx="2">
                        <c:v>-5.0793650793650844</c:v>
                      </c:pt>
                      <c:pt idx="3">
                        <c:v>6.1036789297658958</c:v>
                      </c:pt>
                      <c:pt idx="4">
                        <c:v>4.3341213553979507</c:v>
                      </c:pt>
                      <c:pt idx="5">
                        <c:v>5.5891238670694907</c:v>
                      </c:pt>
                      <c:pt idx="6">
                        <c:v>0.42918454935621908</c:v>
                      </c:pt>
                      <c:pt idx="7">
                        <c:v>-0.71225071225071224</c:v>
                      </c:pt>
                      <c:pt idx="8">
                        <c:v>-0.28694404591105138</c:v>
                      </c:pt>
                      <c:pt idx="9">
                        <c:v>-1.2949640287769866</c:v>
                      </c:pt>
                      <c:pt idx="10">
                        <c:v>6.4868804664723081</c:v>
                      </c:pt>
                      <c:pt idx="11">
                        <c:v>0.82135523613964201</c:v>
                      </c:pt>
                      <c:pt idx="12">
                        <c:v>5.2274270196877044</c:v>
                      </c:pt>
                      <c:pt idx="13">
                        <c:v>0.58064516129032628</c:v>
                      </c:pt>
                      <c:pt idx="14">
                        <c:v>5.8370750481077573</c:v>
                      </c:pt>
                      <c:pt idx="15">
                        <c:v>17.901234567901234</c:v>
                      </c:pt>
                      <c:pt idx="16">
                        <c:v>28.060606060606069</c:v>
                      </c:pt>
                      <c:pt idx="17">
                        <c:v>27.523474178403756</c:v>
                      </c:pt>
                      <c:pt idx="18">
                        <c:v>27.787406123627957</c:v>
                      </c:pt>
                      <c:pt idx="19">
                        <c:v>28.149829738933047</c:v>
                      </c:pt>
                      <c:pt idx="20">
                        <c:v>25.37396121883657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E-6EFE-40D0-814A-4D518894998B}"/>
                  </c:ext>
                </c:extLst>
              </c15:ser>
            </c15:filteredLineSeries>
            <c15:filteredLineSeries>
              <c15:ser>
                <c:idx val="180"/>
                <c:order val="18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Year-ove'!$A$184:$B$184</c15:sqref>
                        </c15:formulaRef>
                      </c:ext>
                    </c:extLst>
                    <c:strCache>
                      <c:ptCount val="2"/>
                      <c:pt idx="0">
                        <c:v>Slovenia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Year-ove'!$C$184:$W$184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6.3774300616405819</c:v>
                      </c:pt>
                      <c:pt idx="1">
                        <c:v>2.0738097892741658</c:v>
                      </c:pt>
                      <c:pt idx="2">
                        <c:v>1.7695248498088525</c:v>
                      </c:pt>
                      <c:pt idx="3">
                        <c:v>1.8568208650853322</c:v>
                      </c:pt>
                      <c:pt idx="4">
                        <c:v>2.002107481559527</c:v>
                      </c:pt>
                      <c:pt idx="5">
                        <c:v>2.6756198347107474</c:v>
                      </c:pt>
                      <c:pt idx="6">
                        <c:v>0.67411208371063658</c:v>
                      </c:pt>
                      <c:pt idx="7">
                        <c:v>0.13991605036977869</c:v>
                      </c:pt>
                      <c:pt idx="8">
                        <c:v>-0.4491017964071885</c:v>
                      </c:pt>
                      <c:pt idx="9">
                        <c:v>0.51127819548872688</c:v>
                      </c:pt>
                      <c:pt idx="10">
                        <c:v>1.7454617993217632</c:v>
                      </c:pt>
                      <c:pt idx="11">
                        <c:v>1.4214292716400241</c:v>
                      </c:pt>
                      <c:pt idx="12">
                        <c:v>1.8267929634641416</c:v>
                      </c:pt>
                      <c:pt idx="13">
                        <c:v>-1.0821072615092555</c:v>
                      </c:pt>
                      <c:pt idx="14">
                        <c:v>4.8843681028692094</c:v>
                      </c:pt>
                      <c:pt idx="15">
                        <c:v>10.42950513538749</c:v>
                      </c:pt>
                      <c:pt idx="16">
                        <c:v>10.256175663311993</c:v>
                      </c:pt>
                      <c:pt idx="17">
                        <c:v>10.03371912877061</c:v>
                      </c:pt>
                      <c:pt idx="18">
                        <c:v>9.277238403452003</c:v>
                      </c:pt>
                      <c:pt idx="19">
                        <c:v>10.544495954913184</c:v>
                      </c:pt>
                      <c:pt idx="20">
                        <c:v>9.4035274306478769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F-6EFE-40D0-814A-4D518894998B}"/>
                  </c:ext>
                </c:extLst>
              </c15:ser>
            </c15:filteredLineSeries>
            <c15:filteredLineSeries>
              <c15:ser>
                <c:idx val="181"/>
                <c:order val="18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Year-ove'!$A$185:$B$185</c15:sqref>
                        </c15:formulaRef>
                      </c:ext>
                    </c:extLst>
                    <c:strCache>
                      <c:ptCount val="2"/>
                      <c:pt idx="0">
                        <c:v>Slovenia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Year-ove'!$C$185:$W$185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13.813025210084048</c:v>
                      </c:pt>
                      <c:pt idx="1">
                        <c:v>3.8611867819495327</c:v>
                      </c:pt>
                      <c:pt idx="2">
                        <c:v>-1.1631885049606523</c:v>
                      </c:pt>
                      <c:pt idx="3">
                        <c:v>1.9268489673474116</c:v>
                      </c:pt>
                      <c:pt idx="4">
                        <c:v>4.9015168666515718</c:v>
                      </c:pt>
                      <c:pt idx="5">
                        <c:v>4.6401208589619047</c:v>
                      </c:pt>
                      <c:pt idx="6">
                        <c:v>2.2378055068577929</c:v>
                      </c:pt>
                      <c:pt idx="7">
                        <c:v>-1.2507565059511749</c:v>
                      </c:pt>
                      <c:pt idx="8">
                        <c:v>1.5730337078651604</c:v>
                      </c:pt>
                      <c:pt idx="9">
                        <c:v>1.6794046661303317</c:v>
                      </c:pt>
                      <c:pt idx="10">
                        <c:v>2.9275046978538164</c:v>
                      </c:pt>
                      <c:pt idx="11">
                        <c:v>0.55731719035265925</c:v>
                      </c:pt>
                      <c:pt idx="12">
                        <c:v>3.2584806497849943</c:v>
                      </c:pt>
                      <c:pt idx="13">
                        <c:v>1.008698870997597</c:v>
                      </c:pt>
                      <c:pt idx="14">
                        <c:v>3.8754008245533571</c:v>
                      </c:pt>
                      <c:pt idx="15">
                        <c:v>12.510103277952409</c:v>
                      </c:pt>
                      <c:pt idx="16">
                        <c:v>18.609984124184155</c:v>
                      </c:pt>
                      <c:pt idx="17">
                        <c:v>19.290928050052138</c:v>
                      </c:pt>
                      <c:pt idx="18">
                        <c:v>18.284789644012932</c:v>
                      </c:pt>
                      <c:pt idx="19">
                        <c:v>19.018560894991111</c:v>
                      </c:pt>
                      <c:pt idx="20">
                        <c:v>15.75212476276921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C0-6EFE-40D0-814A-4D518894998B}"/>
                  </c:ext>
                </c:extLst>
              </c15:ser>
            </c15:filteredLineSeries>
            <c15:filteredLineSeries>
              <c15:ser>
                <c:idx val="193"/>
                <c:order val="19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Year-ove'!$A$197:$B$197</c15:sqref>
                        </c15:formulaRef>
                      </c:ext>
                    </c:extLst>
                    <c:strCache>
                      <c:ptCount val="2"/>
                      <c:pt idx="0">
                        <c:v>Ukraine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Year-ove'!$C$197:$W$197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19.478260869565222</c:v>
                      </c:pt>
                      <c:pt idx="1">
                        <c:v>22.338830584707633</c:v>
                      </c:pt>
                      <c:pt idx="2">
                        <c:v>12.377450980392169</c:v>
                      </c:pt>
                      <c:pt idx="3">
                        <c:v>9.0512540894220255</c:v>
                      </c:pt>
                      <c:pt idx="4">
                        <c:v>4.5999999999999943</c:v>
                      </c:pt>
                      <c:pt idx="5">
                        <c:v>-0.28680688336519805</c:v>
                      </c:pt>
                      <c:pt idx="6">
                        <c:v>0.57526366251199279</c:v>
                      </c:pt>
                      <c:pt idx="7">
                        <c:v>24.785510009532889</c:v>
                      </c:pt>
                      <c:pt idx="8">
                        <c:v>43.391902215431614</c:v>
                      </c:pt>
                      <c:pt idx="9">
                        <c:v>12.360149174214181</c:v>
                      </c:pt>
                      <c:pt idx="10">
                        <c:v>13.655761024182066</c:v>
                      </c:pt>
                      <c:pt idx="11">
                        <c:v>9.7622027534418159</c:v>
                      </c:pt>
                      <c:pt idx="12">
                        <c:v>4.0668947168376999</c:v>
                      </c:pt>
                      <c:pt idx="13">
                        <c:v>5.0036523009495939</c:v>
                      </c:pt>
                      <c:pt idx="14">
                        <c:v>9.9826086956521696</c:v>
                      </c:pt>
                      <c:pt idx="15">
                        <c:v>21.458946679751399</c:v>
                      </c:pt>
                      <c:pt idx="16">
                        <c:v>26.628716002530041</c:v>
                      </c:pt>
                      <c:pt idx="17">
                        <c:v>25.967540574282161</c:v>
                      </c:pt>
                      <c:pt idx="18">
                        <c:v>24.854070660522268</c:v>
                      </c:pt>
                      <c:pt idx="19">
                        <c:v>21.287856512790349</c:v>
                      </c:pt>
                      <c:pt idx="20">
                        <c:v>17.850014257199891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C1-6EFE-40D0-814A-4D518894998B}"/>
                  </c:ext>
                </c:extLst>
              </c15:ser>
            </c15:filteredLineSeries>
            <c15:filteredLineSeries>
              <c15:ser>
                <c:idx val="194"/>
                <c:order val="19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Year-ove'!$A$198:$B$198</c15:sqref>
                        </c15:formulaRef>
                      </c:ext>
                    </c:extLst>
                    <c:strCache>
                      <c:ptCount val="2"/>
                      <c:pt idx="0">
                        <c:v>Ukraine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Year-ove'!$C$198:$W$198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28.625235404896415</c:v>
                      </c:pt>
                      <c:pt idx="1">
                        <c:v>24.427480916030532</c:v>
                      </c:pt>
                      <c:pt idx="2">
                        <c:v>10.920245398773012</c:v>
                      </c:pt>
                      <c:pt idx="3">
                        <c:v>10.619469026548666</c:v>
                      </c:pt>
                      <c:pt idx="4">
                        <c:v>1.7000000000000028</c:v>
                      </c:pt>
                      <c:pt idx="5">
                        <c:v>-2.2615535889872143</c:v>
                      </c:pt>
                      <c:pt idx="6">
                        <c:v>-0.70422535211267889</c:v>
                      </c:pt>
                      <c:pt idx="7">
                        <c:v>24.822695035460992</c:v>
                      </c:pt>
                      <c:pt idx="8">
                        <c:v>41.477272727272734</c:v>
                      </c:pt>
                      <c:pt idx="9">
                        <c:v>3.2702237521514563</c:v>
                      </c:pt>
                      <c:pt idx="10">
                        <c:v>17.722222222222225</c:v>
                      </c:pt>
                      <c:pt idx="11">
                        <c:v>7.7866918357715909</c:v>
                      </c:pt>
                      <c:pt idx="12">
                        <c:v>4.7723292469352039</c:v>
                      </c:pt>
                      <c:pt idx="13">
                        <c:v>4.9310488926034193</c:v>
                      </c:pt>
                      <c:pt idx="14">
                        <c:v>12.743926722421358</c:v>
                      </c:pt>
                      <c:pt idx="15">
                        <c:v>27.702455111762557</c:v>
                      </c:pt>
                      <c:pt idx="16">
                        <c:v>34.404803956199217</c:v>
                      </c:pt>
                      <c:pt idx="17">
                        <c:v>32.988624612202685</c:v>
                      </c:pt>
                      <c:pt idx="18">
                        <c:v>31.807472231571861</c:v>
                      </c:pt>
                      <c:pt idx="19">
                        <c:v>26.846275752773373</c:v>
                      </c:pt>
                      <c:pt idx="20">
                        <c:v>22.201946472019461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C2-6EFE-40D0-814A-4D518894998B}"/>
                  </c:ext>
                </c:extLst>
              </c15:ser>
            </c15:filteredLineSeries>
          </c:ext>
        </c:extLst>
      </c:lineChart>
      <c:catAx>
        <c:axId val="33775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7768944"/>
        <c:crosses val="autoZero"/>
        <c:auto val="1"/>
        <c:lblAlgn val="ctr"/>
        <c:lblOffset val="100"/>
        <c:noMultiLvlLbl val="0"/>
      </c:catAx>
      <c:valAx>
        <c:axId val="337768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7755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2"/>
          <c:order val="2"/>
          <c:tx>
            <c:strRef>
              <c:f>'Cross-Country Indexes, Year-ove'!$A$6:$B$6</c:f>
              <c:strCache>
                <c:ptCount val="2"/>
                <c:pt idx="0">
                  <c:v>Albania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Year-ove'!$C$6:$W$6</c:f>
            </c:numRef>
          </c:val>
          <c:smooth val="0"/>
          <c:extLst>
            <c:ext xmlns:c16="http://schemas.microsoft.com/office/drawing/2014/chart" uri="{C3380CC4-5D6E-409C-BE32-E72D297353CC}">
              <c16:uniqueId val="{00000000-4BE3-4F90-8755-A70FD533F46D}"/>
            </c:ext>
          </c:extLst>
        </c:ser>
        <c:ser>
          <c:idx val="3"/>
          <c:order val="3"/>
          <c:tx>
            <c:strRef>
              <c:f>'Cross-Country Indexes, Year-ove'!$A$7:$B$7</c:f>
              <c:strCache>
                <c:ptCount val="2"/>
                <c:pt idx="0">
                  <c:v>Albania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Year-ove'!$C$7:$W$7</c:f>
            </c:numRef>
          </c:val>
          <c:smooth val="0"/>
          <c:extLst>
            <c:ext xmlns:c16="http://schemas.microsoft.com/office/drawing/2014/chart" uri="{C3380CC4-5D6E-409C-BE32-E72D297353CC}">
              <c16:uniqueId val="{00000001-4BE3-4F90-8755-A70FD533F46D}"/>
            </c:ext>
          </c:extLst>
        </c:ser>
        <c:ser>
          <c:idx val="4"/>
          <c:order val="4"/>
          <c:tx>
            <c:strRef>
              <c:f>'Cross-Country Indexes, Year-ove'!$A$8:$B$8</c:f>
              <c:strCache>
                <c:ptCount val="2"/>
                <c:pt idx="0">
                  <c:v>Albania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Year-ove'!$C$8:$W$8</c:f>
            </c:numRef>
          </c:val>
          <c:smooth val="0"/>
          <c:extLst>
            <c:ext xmlns:c16="http://schemas.microsoft.com/office/drawing/2014/chart" uri="{C3380CC4-5D6E-409C-BE32-E72D297353CC}">
              <c16:uniqueId val="{00000002-4BE3-4F90-8755-A70FD533F46D}"/>
            </c:ext>
          </c:extLst>
        </c:ser>
        <c:ser>
          <c:idx val="5"/>
          <c:order val="5"/>
          <c:tx>
            <c:strRef>
              <c:f>'Cross-Country Indexes, Year-ove'!$A$9:$B$9</c:f>
              <c:strCache>
                <c:ptCount val="2"/>
                <c:pt idx="0">
                  <c:v>Albania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Year-ove'!$C$9:$W$9</c:f>
            </c:numRef>
          </c:val>
          <c:smooth val="0"/>
          <c:extLst>
            <c:ext xmlns:c16="http://schemas.microsoft.com/office/drawing/2014/chart" uri="{C3380CC4-5D6E-409C-BE32-E72D297353CC}">
              <c16:uniqueId val="{00000003-4BE3-4F90-8755-A70FD533F46D}"/>
            </c:ext>
          </c:extLst>
        </c:ser>
        <c:ser>
          <c:idx val="6"/>
          <c:order val="6"/>
          <c:tx>
            <c:strRef>
              <c:f>'Cross-Country Indexes, Year-ove'!$A$10:$B$10</c:f>
              <c:strCache>
                <c:ptCount val="2"/>
                <c:pt idx="0">
                  <c:v>Albania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Year-ove'!$C$10:$W$10</c:f>
            </c:numRef>
          </c:val>
          <c:smooth val="0"/>
          <c:extLst>
            <c:ext xmlns:c16="http://schemas.microsoft.com/office/drawing/2014/chart" uri="{C3380CC4-5D6E-409C-BE32-E72D297353CC}">
              <c16:uniqueId val="{00000004-4BE3-4F90-8755-A70FD533F46D}"/>
            </c:ext>
          </c:extLst>
        </c:ser>
        <c:ser>
          <c:idx val="7"/>
          <c:order val="7"/>
          <c:tx>
            <c:strRef>
              <c:f>'Cross-Country Indexes, Year-ove'!$A$11:$B$11</c:f>
              <c:strCache>
                <c:ptCount val="2"/>
                <c:pt idx="0">
                  <c:v>Albania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Year-ove'!$C$11:$W$11</c:f>
            </c:numRef>
          </c:val>
          <c:smooth val="0"/>
          <c:extLst>
            <c:ext xmlns:c16="http://schemas.microsoft.com/office/drawing/2014/chart" uri="{C3380CC4-5D6E-409C-BE32-E72D297353CC}">
              <c16:uniqueId val="{00000005-4BE3-4F90-8755-A70FD533F46D}"/>
            </c:ext>
          </c:extLst>
        </c:ser>
        <c:ser>
          <c:idx val="8"/>
          <c:order val="8"/>
          <c:tx>
            <c:strRef>
              <c:f>'Cross-Country Indexes, Year-ove'!$A$12:$B$12</c:f>
              <c:strCache>
                <c:ptCount val="2"/>
                <c:pt idx="0">
                  <c:v>Albania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Year-ove'!$C$12:$W$12</c:f>
            </c:numRef>
          </c:val>
          <c:smooth val="0"/>
          <c:extLst>
            <c:ext xmlns:c16="http://schemas.microsoft.com/office/drawing/2014/chart" uri="{C3380CC4-5D6E-409C-BE32-E72D297353CC}">
              <c16:uniqueId val="{00000006-4BE3-4F90-8755-A70FD533F46D}"/>
            </c:ext>
          </c:extLst>
        </c:ser>
        <c:ser>
          <c:idx val="9"/>
          <c:order val="9"/>
          <c:tx>
            <c:strRef>
              <c:f>'Cross-Country Indexes, Year-ove'!$A$13:$B$13</c:f>
              <c:strCache>
                <c:ptCount val="2"/>
                <c:pt idx="0">
                  <c:v>Albania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Year-ove'!$C$13:$W$13</c:f>
            </c:numRef>
          </c:val>
          <c:smooth val="0"/>
          <c:extLst>
            <c:ext xmlns:c16="http://schemas.microsoft.com/office/drawing/2014/chart" uri="{C3380CC4-5D6E-409C-BE32-E72D297353CC}">
              <c16:uniqueId val="{00000007-4BE3-4F90-8755-A70FD533F46D}"/>
            </c:ext>
          </c:extLst>
        </c:ser>
        <c:ser>
          <c:idx val="10"/>
          <c:order val="10"/>
          <c:tx>
            <c:strRef>
              <c:f>'Cross-Country Indexes, Year-ove'!$A$14:$B$14</c:f>
              <c:strCache>
                <c:ptCount val="2"/>
                <c:pt idx="0">
                  <c:v>Albania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Year-ove'!$C$14:$W$14</c:f>
            </c:numRef>
          </c:val>
          <c:smooth val="0"/>
          <c:extLst>
            <c:ext xmlns:c16="http://schemas.microsoft.com/office/drawing/2014/chart" uri="{C3380CC4-5D6E-409C-BE32-E72D297353CC}">
              <c16:uniqueId val="{00000008-4BE3-4F90-8755-A70FD533F46D}"/>
            </c:ext>
          </c:extLst>
        </c:ser>
        <c:ser>
          <c:idx val="11"/>
          <c:order val="11"/>
          <c:tx>
            <c:strRef>
              <c:f>'Cross-Country Indexes, Year-ove'!$A$15:$B$15</c:f>
              <c:strCache>
                <c:ptCount val="2"/>
                <c:pt idx="0">
                  <c:v>Albania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Year-ove'!$C$15:$W$15</c:f>
            </c:numRef>
          </c:val>
          <c:smooth val="0"/>
          <c:extLst>
            <c:ext xmlns:c16="http://schemas.microsoft.com/office/drawing/2014/chart" uri="{C3380CC4-5D6E-409C-BE32-E72D297353CC}">
              <c16:uniqueId val="{00000009-4BE3-4F90-8755-A70FD533F46D}"/>
            </c:ext>
          </c:extLst>
        </c:ser>
        <c:ser>
          <c:idx val="12"/>
          <c:order val="12"/>
          <c:tx>
            <c:strRef>
              <c:f>'Cross-Country Indexes, Year-ove'!$A$16:$B$16</c:f>
              <c:strCache>
                <c:ptCount val="2"/>
                <c:pt idx="0">
                  <c:v>Albania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Year-ove'!$C$16:$W$16</c:f>
            </c:numRef>
          </c:val>
          <c:smooth val="0"/>
          <c:extLst>
            <c:ext xmlns:c16="http://schemas.microsoft.com/office/drawing/2014/chart" uri="{C3380CC4-5D6E-409C-BE32-E72D297353CC}">
              <c16:uniqueId val="{0000000A-4BE3-4F90-8755-A70FD533F46D}"/>
            </c:ext>
          </c:extLst>
        </c:ser>
        <c:ser>
          <c:idx val="15"/>
          <c:order val="15"/>
          <c:tx>
            <c:strRef>
              <c:f>'Cross-Country Indexes, Year-ove'!$A$19:$B$19</c:f>
              <c:strCache>
                <c:ptCount val="2"/>
                <c:pt idx="0">
                  <c:v>Belarus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Year-ove'!$C$19:$W$19</c:f>
            </c:numRef>
          </c:val>
          <c:smooth val="0"/>
          <c:extLst>
            <c:ext xmlns:c16="http://schemas.microsoft.com/office/drawing/2014/chart" uri="{C3380CC4-5D6E-409C-BE32-E72D297353CC}">
              <c16:uniqueId val="{0000000B-4BE3-4F90-8755-A70FD533F46D}"/>
            </c:ext>
          </c:extLst>
        </c:ser>
        <c:ser>
          <c:idx val="16"/>
          <c:order val="16"/>
          <c:tx>
            <c:strRef>
              <c:f>'Cross-Country Indexes, Year-ove'!$A$20:$B$20</c:f>
              <c:strCache>
                <c:ptCount val="2"/>
                <c:pt idx="0">
                  <c:v>Belarus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Year-ove'!$C$20:$W$20</c:f>
            </c:numRef>
          </c:val>
          <c:smooth val="0"/>
          <c:extLst>
            <c:ext xmlns:c16="http://schemas.microsoft.com/office/drawing/2014/chart" uri="{C3380CC4-5D6E-409C-BE32-E72D297353CC}">
              <c16:uniqueId val="{0000000C-4BE3-4F90-8755-A70FD533F46D}"/>
            </c:ext>
          </c:extLst>
        </c:ser>
        <c:ser>
          <c:idx val="17"/>
          <c:order val="17"/>
          <c:tx>
            <c:strRef>
              <c:f>'Cross-Country Indexes, Year-ove'!$A$21:$B$21</c:f>
              <c:strCache>
                <c:ptCount val="2"/>
                <c:pt idx="0">
                  <c:v>Belarus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Year-ove'!$C$21:$W$21</c:f>
            </c:numRef>
          </c:val>
          <c:smooth val="0"/>
          <c:extLst>
            <c:ext xmlns:c16="http://schemas.microsoft.com/office/drawing/2014/chart" uri="{C3380CC4-5D6E-409C-BE32-E72D297353CC}">
              <c16:uniqueId val="{0000000D-4BE3-4F90-8755-A70FD533F46D}"/>
            </c:ext>
          </c:extLst>
        </c:ser>
        <c:ser>
          <c:idx val="18"/>
          <c:order val="18"/>
          <c:tx>
            <c:strRef>
              <c:f>'Cross-Country Indexes, Year-ove'!$A$22:$B$22</c:f>
              <c:strCache>
                <c:ptCount val="2"/>
                <c:pt idx="0">
                  <c:v>Belarus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Year-ove'!$C$22:$W$22</c:f>
            </c:numRef>
          </c:val>
          <c:smooth val="0"/>
          <c:extLst>
            <c:ext xmlns:c16="http://schemas.microsoft.com/office/drawing/2014/chart" uri="{C3380CC4-5D6E-409C-BE32-E72D297353CC}">
              <c16:uniqueId val="{0000000E-4BE3-4F90-8755-A70FD533F46D}"/>
            </c:ext>
          </c:extLst>
        </c:ser>
        <c:ser>
          <c:idx val="19"/>
          <c:order val="19"/>
          <c:tx>
            <c:strRef>
              <c:f>'Cross-Country Indexes, Year-ove'!$A$23:$B$23</c:f>
              <c:strCache>
                <c:ptCount val="2"/>
                <c:pt idx="0">
                  <c:v>Belarus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Year-ove'!$C$23:$W$23</c:f>
            </c:numRef>
          </c:val>
          <c:smooth val="0"/>
          <c:extLst>
            <c:ext xmlns:c16="http://schemas.microsoft.com/office/drawing/2014/chart" uri="{C3380CC4-5D6E-409C-BE32-E72D297353CC}">
              <c16:uniqueId val="{0000000F-4BE3-4F90-8755-A70FD533F46D}"/>
            </c:ext>
          </c:extLst>
        </c:ser>
        <c:ser>
          <c:idx val="20"/>
          <c:order val="20"/>
          <c:tx>
            <c:strRef>
              <c:f>'Cross-Country Indexes, Year-ove'!$A$24:$B$24</c:f>
              <c:strCache>
                <c:ptCount val="2"/>
                <c:pt idx="0">
                  <c:v>Belarus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Year-ove'!$C$24:$W$24</c:f>
            </c:numRef>
          </c:val>
          <c:smooth val="0"/>
          <c:extLst>
            <c:ext xmlns:c16="http://schemas.microsoft.com/office/drawing/2014/chart" uri="{C3380CC4-5D6E-409C-BE32-E72D297353CC}">
              <c16:uniqueId val="{00000010-4BE3-4F90-8755-A70FD533F46D}"/>
            </c:ext>
          </c:extLst>
        </c:ser>
        <c:ser>
          <c:idx val="21"/>
          <c:order val="21"/>
          <c:tx>
            <c:strRef>
              <c:f>'Cross-Country Indexes, Year-ove'!$A$25:$B$25</c:f>
              <c:strCache>
                <c:ptCount val="2"/>
                <c:pt idx="0">
                  <c:v>Belarus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Year-ove'!$C$25:$W$25</c:f>
            </c:numRef>
          </c:val>
          <c:smooth val="0"/>
          <c:extLst>
            <c:ext xmlns:c16="http://schemas.microsoft.com/office/drawing/2014/chart" uri="{C3380CC4-5D6E-409C-BE32-E72D297353CC}">
              <c16:uniqueId val="{00000011-4BE3-4F90-8755-A70FD533F46D}"/>
            </c:ext>
          </c:extLst>
        </c:ser>
        <c:ser>
          <c:idx val="22"/>
          <c:order val="22"/>
          <c:tx>
            <c:strRef>
              <c:f>'Cross-Country Indexes, Year-ove'!$A$26:$B$26</c:f>
              <c:strCache>
                <c:ptCount val="2"/>
                <c:pt idx="0">
                  <c:v>Belarus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Year-ove'!$C$26:$W$26</c:f>
            </c:numRef>
          </c:val>
          <c:smooth val="0"/>
          <c:extLst>
            <c:ext xmlns:c16="http://schemas.microsoft.com/office/drawing/2014/chart" uri="{C3380CC4-5D6E-409C-BE32-E72D297353CC}">
              <c16:uniqueId val="{00000012-4BE3-4F90-8755-A70FD533F46D}"/>
            </c:ext>
          </c:extLst>
        </c:ser>
        <c:ser>
          <c:idx val="23"/>
          <c:order val="23"/>
          <c:tx>
            <c:strRef>
              <c:f>'Cross-Country Indexes, Year-ove'!$A$27:$B$27</c:f>
              <c:strCache>
                <c:ptCount val="2"/>
                <c:pt idx="0">
                  <c:v>Belarus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Year-ove'!$C$27:$W$27</c:f>
            </c:numRef>
          </c:val>
          <c:smooth val="0"/>
          <c:extLst>
            <c:ext xmlns:c16="http://schemas.microsoft.com/office/drawing/2014/chart" uri="{C3380CC4-5D6E-409C-BE32-E72D297353CC}">
              <c16:uniqueId val="{00000013-4BE3-4F90-8755-A70FD533F46D}"/>
            </c:ext>
          </c:extLst>
        </c:ser>
        <c:ser>
          <c:idx val="24"/>
          <c:order val="24"/>
          <c:tx>
            <c:strRef>
              <c:f>'Cross-Country Indexes, Year-ove'!$A$28:$B$28</c:f>
              <c:strCache>
                <c:ptCount val="2"/>
                <c:pt idx="0">
                  <c:v>Belarus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Year-ove'!$C$28:$W$28</c:f>
            </c:numRef>
          </c:val>
          <c:smooth val="0"/>
          <c:extLst>
            <c:ext xmlns:c16="http://schemas.microsoft.com/office/drawing/2014/chart" uri="{C3380CC4-5D6E-409C-BE32-E72D297353CC}">
              <c16:uniqueId val="{00000014-4BE3-4F90-8755-A70FD533F46D}"/>
            </c:ext>
          </c:extLst>
        </c:ser>
        <c:ser>
          <c:idx val="25"/>
          <c:order val="25"/>
          <c:tx>
            <c:strRef>
              <c:f>'Cross-Country Indexes, Year-ove'!$A$29:$B$29</c:f>
              <c:strCache>
                <c:ptCount val="2"/>
                <c:pt idx="0">
                  <c:v>Belarus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Year-ove'!$C$29:$W$29</c:f>
            </c:numRef>
          </c:val>
          <c:smooth val="0"/>
          <c:extLst>
            <c:ext xmlns:c16="http://schemas.microsoft.com/office/drawing/2014/chart" uri="{C3380CC4-5D6E-409C-BE32-E72D297353CC}">
              <c16:uniqueId val="{00000015-4BE3-4F90-8755-A70FD533F46D}"/>
            </c:ext>
          </c:extLst>
        </c:ser>
        <c:ser>
          <c:idx val="28"/>
          <c:order val="28"/>
          <c:tx>
            <c:strRef>
              <c:f>'Cross-Country Indexes, Year-ove'!$A$32:$B$32</c:f>
              <c:strCache>
                <c:ptCount val="2"/>
                <c:pt idx="0">
                  <c:v>Bosnia and Herzegovina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Year-ove'!$C$32:$W$32</c:f>
            </c:numRef>
          </c:val>
          <c:smooth val="0"/>
          <c:extLst>
            <c:ext xmlns:c16="http://schemas.microsoft.com/office/drawing/2014/chart" uri="{C3380CC4-5D6E-409C-BE32-E72D297353CC}">
              <c16:uniqueId val="{00000016-4BE3-4F90-8755-A70FD533F46D}"/>
            </c:ext>
          </c:extLst>
        </c:ser>
        <c:ser>
          <c:idx val="29"/>
          <c:order val="29"/>
          <c:tx>
            <c:strRef>
              <c:f>'Cross-Country Indexes, Year-ove'!$A$33:$B$33</c:f>
              <c:strCache>
                <c:ptCount val="2"/>
                <c:pt idx="0">
                  <c:v>Bosnia and Herzegovina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Year-ove'!$C$33:$W$33</c:f>
            </c:numRef>
          </c:val>
          <c:smooth val="0"/>
          <c:extLst>
            <c:ext xmlns:c16="http://schemas.microsoft.com/office/drawing/2014/chart" uri="{C3380CC4-5D6E-409C-BE32-E72D297353CC}">
              <c16:uniqueId val="{00000017-4BE3-4F90-8755-A70FD533F46D}"/>
            </c:ext>
          </c:extLst>
        </c:ser>
        <c:ser>
          <c:idx val="30"/>
          <c:order val="30"/>
          <c:tx>
            <c:strRef>
              <c:f>'Cross-Country Indexes, Year-ove'!$A$34:$B$34</c:f>
              <c:strCache>
                <c:ptCount val="2"/>
                <c:pt idx="0">
                  <c:v>Bosnia and Herzegovina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Year-ove'!$C$34:$W$34</c:f>
            </c:numRef>
          </c:val>
          <c:smooth val="0"/>
          <c:extLst>
            <c:ext xmlns:c16="http://schemas.microsoft.com/office/drawing/2014/chart" uri="{C3380CC4-5D6E-409C-BE32-E72D297353CC}">
              <c16:uniqueId val="{00000018-4BE3-4F90-8755-A70FD533F46D}"/>
            </c:ext>
          </c:extLst>
        </c:ser>
        <c:ser>
          <c:idx val="31"/>
          <c:order val="31"/>
          <c:tx>
            <c:strRef>
              <c:f>'Cross-Country Indexes, Year-ove'!$A$35:$B$35</c:f>
              <c:strCache>
                <c:ptCount val="2"/>
                <c:pt idx="0">
                  <c:v>Bosnia and Herzegovina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Year-ove'!$C$35:$W$35</c:f>
            </c:numRef>
          </c:val>
          <c:smooth val="0"/>
          <c:extLst>
            <c:ext xmlns:c16="http://schemas.microsoft.com/office/drawing/2014/chart" uri="{C3380CC4-5D6E-409C-BE32-E72D297353CC}">
              <c16:uniqueId val="{00000019-4BE3-4F90-8755-A70FD533F46D}"/>
            </c:ext>
          </c:extLst>
        </c:ser>
        <c:ser>
          <c:idx val="32"/>
          <c:order val="32"/>
          <c:tx>
            <c:strRef>
              <c:f>'Cross-Country Indexes, Year-ove'!$A$36:$B$36</c:f>
              <c:strCache>
                <c:ptCount val="2"/>
                <c:pt idx="0">
                  <c:v>Bosnia and Herzegovina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Year-ove'!$C$36:$W$36</c:f>
            </c:numRef>
          </c:val>
          <c:smooth val="0"/>
          <c:extLst>
            <c:ext xmlns:c16="http://schemas.microsoft.com/office/drawing/2014/chart" uri="{C3380CC4-5D6E-409C-BE32-E72D297353CC}">
              <c16:uniqueId val="{0000001A-4BE3-4F90-8755-A70FD533F46D}"/>
            </c:ext>
          </c:extLst>
        </c:ser>
        <c:ser>
          <c:idx val="33"/>
          <c:order val="33"/>
          <c:tx>
            <c:strRef>
              <c:f>'Cross-Country Indexes, Year-ove'!$A$37:$B$37</c:f>
              <c:strCache>
                <c:ptCount val="2"/>
                <c:pt idx="0">
                  <c:v>Bosnia and Herzegovina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Year-ove'!$C$37:$W$37</c:f>
            </c:numRef>
          </c:val>
          <c:smooth val="0"/>
          <c:extLst>
            <c:ext xmlns:c16="http://schemas.microsoft.com/office/drawing/2014/chart" uri="{C3380CC4-5D6E-409C-BE32-E72D297353CC}">
              <c16:uniqueId val="{0000001B-4BE3-4F90-8755-A70FD533F46D}"/>
            </c:ext>
          </c:extLst>
        </c:ser>
        <c:ser>
          <c:idx val="34"/>
          <c:order val="34"/>
          <c:tx>
            <c:strRef>
              <c:f>'Cross-Country Indexes, Year-ove'!$A$38:$B$38</c:f>
              <c:strCache>
                <c:ptCount val="2"/>
                <c:pt idx="0">
                  <c:v>Bosnia and Herzegovina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Year-ove'!$C$38:$W$38</c:f>
            </c:numRef>
          </c:val>
          <c:smooth val="0"/>
          <c:extLst>
            <c:ext xmlns:c16="http://schemas.microsoft.com/office/drawing/2014/chart" uri="{C3380CC4-5D6E-409C-BE32-E72D297353CC}">
              <c16:uniqueId val="{0000001C-4BE3-4F90-8755-A70FD533F46D}"/>
            </c:ext>
          </c:extLst>
        </c:ser>
        <c:ser>
          <c:idx val="35"/>
          <c:order val="35"/>
          <c:tx>
            <c:strRef>
              <c:f>'Cross-Country Indexes, Year-ove'!$A$39:$B$39</c:f>
              <c:strCache>
                <c:ptCount val="2"/>
                <c:pt idx="0">
                  <c:v>Bosnia and Herzegovina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Year-ove'!$C$39:$W$39</c:f>
            </c:numRef>
          </c:val>
          <c:smooth val="0"/>
          <c:extLst>
            <c:ext xmlns:c16="http://schemas.microsoft.com/office/drawing/2014/chart" uri="{C3380CC4-5D6E-409C-BE32-E72D297353CC}">
              <c16:uniqueId val="{0000001D-4BE3-4F90-8755-A70FD533F46D}"/>
            </c:ext>
          </c:extLst>
        </c:ser>
        <c:ser>
          <c:idx val="36"/>
          <c:order val="36"/>
          <c:tx>
            <c:strRef>
              <c:f>'Cross-Country Indexes, Year-ove'!$A$40:$B$40</c:f>
              <c:strCache>
                <c:ptCount val="2"/>
                <c:pt idx="0">
                  <c:v>Bosnia and Herzegovina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Year-ove'!$C$40:$W$40</c:f>
            </c:numRef>
          </c:val>
          <c:smooth val="0"/>
          <c:extLst>
            <c:ext xmlns:c16="http://schemas.microsoft.com/office/drawing/2014/chart" uri="{C3380CC4-5D6E-409C-BE32-E72D297353CC}">
              <c16:uniqueId val="{0000001E-4BE3-4F90-8755-A70FD533F46D}"/>
            </c:ext>
          </c:extLst>
        </c:ser>
        <c:ser>
          <c:idx val="37"/>
          <c:order val="37"/>
          <c:tx>
            <c:strRef>
              <c:f>'Cross-Country Indexes, Year-ove'!$A$41:$B$41</c:f>
              <c:strCache>
                <c:ptCount val="2"/>
                <c:pt idx="0">
                  <c:v>Bosnia and Herzegovina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Year-ove'!$C$41:$W$41</c:f>
            </c:numRef>
          </c:val>
          <c:smooth val="0"/>
          <c:extLst>
            <c:ext xmlns:c16="http://schemas.microsoft.com/office/drawing/2014/chart" uri="{C3380CC4-5D6E-409C-BE32-E72D297353CC}">
              <c16:uniqueId val="{0000001F-4BE3-4F90-8755-A70FD533F46D}"/>
            </c:ext>
          </c:extLst>
        </c:ser>
        <c:ser>
          <c:idx val="38"/>
          <c:order val="38"/>
          <c:tx>
            <c:strRef>
              <c:f>'Cross-Country Indexes, Year-ove'!$A$42:$B$42</c:f>
              <c:strCache>
                <c:ptCount val="2"/>
                <c:pt idx="0">
                  <c:v>Bosnia and Herzegovina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Year-ove'!$C$42:$W$42</c:f>
            </c:numRef>
          </c:val>
          <c:smooth val="0"/>
          <c:extLst>
            <c:ext xmlns:c16="http://schemas.microsoft.com/office/drawing/2014/chart" uri="{C3380CC4-5D6E-409C-BE32-E72D297353CC}">
              <c16:uniqueId val="{00000020-4BE3-4F90-8755-A70FD533F46D}"/>
            </c:ext>
          </c:extLst>
        </c:ser>
        <c:ser>
          <c:idx val="41"/>
          <c:order val="41"/>
          <c:tx>
            <c:strRef>
              <c:f>'Cross-Country Indexes, Year-ove'!$A$45:$B$45</c:f>
              <c:strCache>
                <c:ptCount val="2"/>
                <c:pt idx="0">
                  <c:v>Bulgaria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Year-ove'!$C$45:$W$45</c:f>
            </c:numRef>
          </c:val>
          <c:smooth val="0"/>
          <c:extLst>
            <c:ext xmlns:c16="http://schemas.microsoft.com/office/drawing/2014/chart" uri="{C3380CC4-5D6E-409C-BE32-E72D297353CC}">
              <c16:uniqueId val="{00000021-4BE3-4F90-8755-A70FD533F46D}"/>
            </c:ext>
          </c:extLst>
        </c:ser>
        <c:ser>
          <c:idx val="42"/>
          <c:order val="42"/>
          <c:tx>
            <c:strRef>
              <c:f>'Cross-Country Indexes, Year-ove'!$A$46:$B$46</c:f>
              <c:strCache>
                <c:ptCount val="2"/>
                <c:pt idx="0">
                  <c:v>Bulgaria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Year-ove'!$C$46:$W$46</c:f>
            </c:numRef>
          </c:val>
          <c:smooth val="0"/>
          <c:extLst>
            <c:ext xmlns:c16="http://schemas.microsoft.com/office/drawing/2014/chart" uri="{C3380CC4-5D6E-409C-BE32-E72D297353CC}">
              <c16:uniqueId val="{00000022-4BE3-4F90-8755-A70FD533F46D}"/>
            </c:ext>
          </c:extLst>
        </c:ser>
        <c:ser>
          <c:idx val="43"/>
          <c:order val="43"/>
          <c:tx>
            <c:strRef>
              <c:f>'Cross-Country Indexes, Year-ove'!$A$47:$B$47</c:f>
              <c:strCache>
                <c:ptCount val="2"/>
                <c:pt idx="0">
                  <c:v>Bulgaria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Year-ove'!$C$47:$W$47</c:f>
            </c:numRef>
          </c:val>
          <c:smooth val="0"/>
          <c:extLst>
            <c:ext xmlns:c16="http://schemas.microsoft.com/office/drawing/2014/chart" uri="{C3380CC4-5D6E-409C-BE32-E72D297353CC}">
              <c16:uniqueId val="{00000023-4BE3-4F90-8755-A70FD533F46D}"/>
            </c:ext>
          </c:extLst>
        </c:ser>
        <c:ser>
          <c:idx val="44"/>
          <c:order val="44"/>
          <c:tx>
            <c:strRef>
              <c:f>'Cross-Country Indexes, Year-ove'!$A$48:$B$48</c:f>
              <c:strCache>
                <c:ptCount val="2"/>
                <c:pt idx="0">
                  <c:v>Bulgaria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Year-ove'!$C$48:$W$48</c:f>
            </c:numRef>
          </c:val>
          <c:smooth val="0"/>
          <c:extLst>
            <c:ext xmlns:c16="http://schemas.microsoft.com/office/drawing/2014/chart" uri="{C3380CC4-5D6E-409C-BE32-E72D297353CC}">
              <c16:uniqueId val="{00000024-4BE3-4F90-8755-A70FD533F46D}"/>
            </c:ext>
          </c:extLst>
        </c:ser>
        <c:ser>
          <c:idx val="45"/>
          <c:order val="45"/>
          <c:tx>
            <c:strRef>
              <c:f>'Cross-Country Indexes, Year-ove'!$A$49:$B$49</c:f>
              <c:strCache>
                <c:ptCount val="2"/>
                <c:pt idx="0">
                  <c:v>Bulgaria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Year-ove'!$C$49:$W$49</c:f>
            </c:numRef>
          </c:val>
          <c:smooth val="0"/>
          <c:extLst>
            <c:ext xmlns:c16="http://schemas.microsoft.com/office/drawing/2014/chart" uri="{C3380CC4-5D6E-409C-BE32-E72D297353CC}">
              <c16:uniqueId val="{00000025-4BE3-4F90-8755-A70FD533F46D}"/>
            </c:ext>
          </c:extLst>
        </c:ser>
        <c:ser>
          <c:idx val="46"/>
          <c:order val="46"/>
          <c:tx>
            <c:strRef>
              <c:f>'Cross-Country Indexes, Year-ove'!$A$50:$B$50</c:f>
              <c:strCache>
                <c:ptCount val="2"/>
                <c:pt idx="0">
                  <c:v>Bulgaria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Year-ove'!$C$50:$W$50</c:f>
            </c:numRef>
          </c:val>
          <c:smooth val="0"/>
          <c:extLst>
            <c:ext xmlns:c16="http://schemas.microsoft.com/office/drawing/2014/chart" uri="{C3380CC4-5D6E-409C-BE32-E72D297353CC}">
              <c16:uniqueId val="{00000026-4BE3-4F90-8755-A70FD533F46D}"/>
            </c:ext>
          </c:extLst>
        </c:ser>
        <c:ser>
          <c:idx val="47"/>
          <c:order val="47"/>
          <c:tx>
            <c:strRef>
              <c:f>'Cross-Country Indexes, Year-ove'!$A$51:$B$51</c:f>
              <c:strCache>
                <c:ptCount val="2"/>
                <c:pt idx="0">
                  <c:v>Bulgaria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Year-ove'!$C$51:$W$51</c:f>
            </c:numRef>
          </c:val>
          <c:smooth val="0"/>
          <c:extLst>
            <c:ext xmlns:c16="http://schemas.microsoft.com/office/drawing/2014/chart" uri="{C3380CC4-5D6E-409C-BE32-E72D297353CC}">
              <c16:uniqueId val="{00000027-4BE3-4F90-8755-A70FD533F46D}"/>
            </c:ext>
          </c:extLst>
        </c:ser>
        <c:ser>
          <c:idx val="48"/>
          <c:order val="48"/>
          <c:tx>
            <c:strRef>
              <c:f>'Cross-Country Indexes, Year-ove'!$A$52:$B$52</c:f>
              <c:strCache>
                <c:ptCount val="2"/>
                <c:pt idx="0">
                  <c:v>Bulgaria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Year-ove'!$C$52:$W$52</c:f>
            </c:numRef>
          </c:val>
          <c:smooth val="0"/>
          <c:extLst>
            <c:ext xmlns:c16="http://schemas.microsoft.com/office/drawing/2014/chart" uri="{C3380CC4-5D6E-409C-BE32-E72D297353CC}">
              <c16:uniqueId val="{00000028-4BE3-4F90-8755-A70FD533F46D}"/>
            </c:ext>
          </c:extLst>
        </c:ser>
        <c:ser>
          <c:idx val="49"/>
          <c:order val="49"/>
          <c:tx>
            <c:strRef>
              <c:f>'Cross-Country Indexes, Year-ove'!$A$53:$B$53</c:f>
              <c:strCache>
                <c:ptCount val="2"/>
                <c:pt idx="0">
                  <c:v>Bulgaria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Year-ove'!$C$53:$W$53</c:f>
            </c:numRef>
          </c:val>
          <c:smooth val="0"/>
          <c:extLst>
            <c:ext xmlns:c16="http://schemas.microsoft.com/office/drawing/2014/chart" uri="{C3380CC4-5D6E-409C-BE32-E72D297353CC}">
              <c16:uniqueId val="{00000029-4BE3-4F90-8755-A70FD533F46D}"/>
            </c:ext>
          </c:extLst>
        </c:ser>
        <c:ser>
          <c:idx val="50"/>
          <c:order val="50"/>
          <c:tx>
            <c:strRef>
              <c:f>'Cross-Country Indexes, Year-ove'!$A$54:$B$54</c:f>
              <c:strCache>
                <c:ptCount val="2"/>
                <c:pt idx="0">
                  <c:v>Bulgaria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Year-ove'!$C$54:$W$54</c:f>
            </c:numRef>
          </c:val>
          <c:smooth val="0"/>
          <c:extLst>
            <c:ext xmlns:c16="http://schemas.microsoft.com/office/drawing/2014/chart" uri="{C3380CC4-5D6E-409C-BE32-E72D297353CC}">
              <c16:uniqueId val="{0000002A-4BE3-4F90-8755-A70FD533F46D}"/>
            </c:ext>
          </c:extLst>
        </c:ser>
        <c:ser>
          <c:idx val="51"/>
          <c:order val="51"/>
          <c:tx>
            <c:strRef>
              <c:f>'Cross-Country Indexes, Year-ove'!$A$55:$B$55</c:f>
              <c:strCache>
                <c:ptCount val="2"/>
                <c:pt idx="0">
                  <c:v>Bulgaria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Year-ove'!$C$55:$W$55</c:f>
            </c:numRef>
          </c:val>
          <c:smooth val="0"/>
          <c:extLst>
            <c:ext xmlns:c16="http://schemas.microsoft.com/office/drawing/2014/chart" uri="{C3380CC4-5D6E-409C-BE32-E72D297353CC}">
              <c16:uniqueId val="{0000002B-4BE3-4F90-8755-A70FD533F46D}"/>
            </c:ext>
          </c:extLst>
        </c:ser>
        <c:ser>
          <c:idx val="54"/>
          <c:order val="54"/>
          <c:tx>
            <c:strRef>
              <c:f>'Cross-Country Indexes, Year-ove'!$A$58:$B$58</c:f>
              <c:strCache>
                <c:ptCount val="2"/>
                <c:pt idx="0">
                  <c:v>Croatia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Year-ove'!$C$58:$W$58</c:f>
            </c:numRef>
          </c:val>
          <c:smooth val="0"/>
          <c:extLst>
            <c:ext xmlns:c16="http://schemas.microsoft.com/office/drawing/2014/chart" uri="{C3380CC4-5D6E-409C-BE32-E72D297353CC}">
              <c16:uniqueId val="{0000002C-4BE3-4F90-8755-A70FD533F46D}"/>
            </c:ext>
          </c:extLst>
        </c:ser>
        <c:ser>
          <c:idx val="55"/>
          <c:order val="55"/>
          <c:tx>
            <c:strRef>
              <c:f>'Cross-Country Indexes, Year-ove'!$A$59:$B$59</c:f>
              <c:strCache>
                <c:ptCount val="2"/>
                <c:pt idx="0">
                  <c:v>Croatia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Year-ove'!$C$59:$W$59</c:f>
            </c:numRef>
          </c:val>
          <c:smooth val="0"/>
          <c:extLst>
            <c:ext xmlns:c16="http://schemas.microsoft.com/office/drawing/2014/chart" uri="{C3380CC4-5D6E-409C-BE32-E72D297353CC}">
              <c16:uniqueId val="{0000002D-4BE3-4F90-8755-A70FD533F46D}"/>
            </c:ext>
          </c:extLst>
        </c:ser>
        <c:ser>
          <c:idx val="56"/>
          <c:order val="56"/>
          <c:tx>
            <c:strRef>
              <c:f>'Cross-Country Indexes, Year-ove'!$A$60:$B$60</c:f>
              <c:strCache>
                <c:ptCount val="2"/>
                <c:pt idx="0">
                  <c:v>Croatia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Year-ove'!$C$60:$W$60</c:f>
            </c:numRef>
          </c:val>
          <c:smooth val="0"/>
          <c:extLst>
            <c:ext xmlns:c16="http://schemas.microsoft.com/office/drawing/2014/chart" uri="{C3380CC4-5D6E-409C-BE32-E72D297353CC}">
              <c16:uniqueId val="{0000002E-4BE3-4F90-8755-A70FD533F46D}"/>
            </c:ext>
          </c:extLst>
        </c:ser>
        <c:ser>
          <c:idx val="57"/>
          <c:order val="57"/>
          <c:tx>
            <c:strRef>
              <c:f>'Cross-Country Indexes, Year-ove'!$A$61:$B$61</c:f>
              <c:strCache>
                <c:ptCount val="2"/>
                <c:pt idx="0">
                  <c:v>Croatia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Year-ove'!$C$61:$W$61</c:f>
            </c:numRef>
          </c:val>
          <c:smooth val="0"/>
          <c:extLst>
            <c:ext xmlns:c16="http://schemas.microsoft.com/office/drawing/2014/chart" uri="{C3380CC4-5D6E-409C-BE32-E72D297353CC}">
              <c16:uniqueId val="{0000002F-4BE3-4F90-8755-A70FD533F46D}"/>
            </c:ext>
          </c:extLst>
        </c:ser>
        <c:ser>
          <c:idx val="58"/>
          <c:order val="58"/>
          <c:tx>
            <c:strRef>
              <c:f>'Cross-Country Indexes, Year-ove'!$A$62:$B$62</c:f>
              <c:strCache>
                <c:ptCount val="2"/>
                <c:pt idx="0">
                  <c:v>Croatia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Year-ove'!$C$62:$W$62</c:f>
            </c:numRef>
          </c:val>
          <c:smooth val="0"/>
          <c:extLst>
            <c:ext xmlns:c16="http://schemas.microsoft.com/office/drawing/2014/chart" uri="{C3380CC4-5D6E-409C-BE32-E72D297353CC}">
              <c16:uniqueId val="{00000030-4BE3-4F90-8755-A70FD533F46D}"/>
            </c:ext>
          </c:extLst>
        </c:ser>
        <c:ser>
          <c:idx val="59"/>
          <c:order val="59"/>
          <c:tx>
            <c:strRef>
              <c:f>'Cross-Country Indexes, Year-ove'!$A$63:$B$63</c:f>
              <c:strCache>
                <c:ptCount val="2"/>
                <c:pt idx="0">
                  <c:v>Croatia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Year-ove'!$C$63:$W$63</c:f>
            </c:numRef>
          </c:val>
          <c:smooth val="0"/>
          <c:extLst>
            <c:ext xmlns:c16="http://schemas.microsoft.com/office/drawing/2014/chart" uri="{C3380CC4-5D6E-409C-BE32-E72D297353CC}">
              <c16:uniqueId val="{00000031-4BE3-4F90-8755-A70FD533F46D}"/>
            </c:ext>
          </c:extLst>
        </c:ser>
        <c:ser>
          <c:idx val="60"/>
          <c:order val="60"/>
          <c:tx>
            <c:strRef>
              <c:f>'Cross-Country Indexes, Year-ove'!$A$64:$B$64</c:f>
              <c:strCache>
                <c:ptCount val="2"/>
                <c:pt idx="0">
                  <c:v>Croatia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Year-ove'!$C$64:$W$64</c:f>
            </c:numRef>
          </c:val>
          <c:smooth val="0"/>
          <c:extLst>
            <c:ext xmlns:c16="http://schemas.microsoft.com/office/drawing/2014/chart" uri="{C3380CC4-5D6E-409C-BE32-E72D297353CC}">
              <c16:uniqueId val="{00000032-4BE3-4F90-8755-A70FD533F46D}"/>
            </c:ext>
          </c:extLst>
        </c:ser>
        <c:ser>
          <c:idx val="61"/>
          <c:order val="61"/>
          <c:tx>
            <c:strRef>
              <c:f>'Cross-Country Indexes, Year-ove'!$A$65:$B$65</c:f>
              <c:strCache>
                <c:ptCount val="2"/>
                <c:pt idx="0">
                  <c:v>Croatia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Year-ove'!$C$65:$W$65</c:f>
            </c:numRef>
          </c:val>
          <c:smooth val="0"/>
          <c:extLst>
            <c:ext xmlns:c16="http://schemas.microsoft.com/office/drawing/2014/chart" uri="{C3380CC4-5D6E-409C-BE32-E72D297353CC}">
              <c16:uniqueId val="{00000033-4BE3-4F90-8755-A70FD533F46D}"/>
            </c:ext>
          </c:extLst>
        </c:ser>
        <c:ser>
          <c:idx val="62"/>
          <c:order val="62"/>
          <c:tx>
            <c:strRef>
              <c:f>'Cross-Country Indexes, Year-ove'!$A$66:$B$66</c:f>
              <c:strCache>
                <c:ptCount val="2"/>
                <c:pt idx="0">
                  <c:v>Croatia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Year-ove'!$C$66:$W$66</c:f>
            </c:numRef>
          </c:val>
          <c:smooth val="0"/>
          <c:extLst>
            <c:ext xmlns:c16="http://schemas.microsoft.com/office/drawing/2014/chart" uri="{C3380CC4-5D6E-409C-BE32-E72D297353CC}">
              <c16:uniqueId val="{00000034-4BE3-4F90-8755-A70FD533F46D}"/>
            </c:ext>
          </c:extLst>
        </c:ser>
        <c:ser>
          <c:idx val="63"/>
          <c:order val="63"/>
          <c:tx>
            <c:strRef>
              <c:f>'Cross-Country Indexes, Year-ove'!$A$67:$B$67</c:f>
              <c:strCache>
                <c:ptCount val="2"/>
                <c:pt idx="0">
                  <c:v>Croatia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Year-ove'!$C$67:$W$67</c:f>
            </c:numRef>
          </c:val>
          <c:smooth val="0"/>
          <c:extLst>
            <c:ext xmlns:c16="http://schemas.microsoft.com/office/drawing/2014/chart" uri="{C3380CC4-5D6E-409C-BE32-E72D297353CC}">
              <c16:uniqueId val="{00000035-4BE3-4F90-8755-A70FD533F46D}"/>
            </c:ext>
          </c:extLst>
        </c:ser>
        <c:ser>
          <c:idx val="64"/>
          <c:order val="64"/>
          <c:tx>
            <c:strRef>
              <c:f>'Cross-Country Indexes, Year-ove'!$A$68:$B$68</c:f>
              <c:strCache>
                <c:ptCount val="2"/>
                <c:pt idx="0">
                  <c:v>Croatia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Year-ove'!$C$68:$W$68</c:f>
            </c:numRef>
          </c:val>
          <c:smooth val="0"/>
          <c:extLst>
            <c:ext xmlns:c16="http://schemas.microsoft.com/office/drawing/2014/chart" uri="{C3380CC4-5D6E-409C-BE32-E72D297353CC}">
              <c16:uniqueId val="{00000036-4BE3-4F90-8755-A70FD533F46D}"/>
            </c:ext>
          </c:extLst>
        </c:ser>
        <c:ser>
          <c:idx val="67"/>
          <c:order val="67"/>
          <c:tx>
            <c:strRef>
              <c:f>'Cross-Country Indexes, Year-ove'!$A$71:$B$71</c:f>
              <c:strCache>
                <c:ptCount val="2"/>
                <c:pt idx="0">
                  <c:v>Czech Republic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Year-ove'!$C$71:$W$71</c:f>
            </c:numRef>
          </c:val>
          <c:smooth val="0"/>
          <c:extLst>
            <c:ext xmlns:c16="http://schemas.microsoft.com/office/drawing/2014/chart" uri="{C3380CC4-5D6E-409C-BE32-E72D297353CC}">
              <c16:uniqueId val="{00000037-4BE3-4F90-8755-A70FD533F46D}"/>
            </c:ext>
          </c:extLst>
        </c:ser>
        <c:ser>
          <c:idx val="68"/>
          <c:order val="68"/>
          <c:tx>
            <c:strRef>
              <c:f>'Cross-Country Indexes, Year-ove'!$A$72:$B$72</c:f>
              <c:strCache>
                <c:ptCount val="2"/>
                <c:pt idx="0">
                  <c:v>Czech Republic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Year-ove'!$C$72:$W$72</c:f>
            </c:numRef>
          </c:val>
          <c:smooth val="0"/>
          <c:extLst>
            <c:ext xmlns:c16="http://schemas.microsoft.com/office/drawing/2014/chart" uri="{C3380CC4-5D6E-409C-BE32-E72D297353CC}">
              <c16:uniqueId val="{00000038-4BE3-4F90-8755-A70FD533F46D}"/>
            </c:ext>
          </c:extLst>
        </c:ser>
        <c:ser>
          <c:idx val="69"/>
          <c:order val="69"/>
          <c:tx>
            <c:strRef>
              <c:f>'Cross-Country Indexes, Year-ove'!$A$73:$B$73</c:f>
              <c:strCache>
                <c:ptCount val="2"/>
                <c:pt idx="0">
                  <c:v>Czech Republic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Year-ove'!$C$73:$W$73</c:f>
            </c:numRef>
          </c:val>
          <c:smooth val="0"/>
          <c:extLst>
            <c:ext xmlns:c16="http://schemas.microsoft.com/office/drawing/2014/chart" uri="{C3380CC4-5D6E-409C-BE32-E72D297353CC}">
              <c16:uniqueId val="{00000039-4BE3-4F90-8755-A70FD533F46D}"/>
            </c:ext>
          </c:extLst>
        </c:ser>
        <c:ser>
          <c:idx val="70"/>
          <c:order val="70"/>
          <c:tx>
            <c:strRef>
              <c:f>'Cross-Country Indexes, Year-ove'!$A$74:$B$74</c:f>
              <c:strCache>
                <c:ptCount val="2"/>
                <c:pt idx="0">
                  <c:v>Czech Republic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Year-ove'!$C$74:$W$74</c:f>
            </c:numRef>
          </c:val>
          <c:smooth val="0"/>
          <c:extLst>
            <c:ext xmlns:c16="http://schemas.microsoft.com/office/drawing/2014/chart" uri="{C3380CC4-5D6E-409C-BE32-E72D297353CC}">
              <c16:uniqueId val="{0000003A-4BE3-4F90-8755-A70FD533F46D}"/>
            </c:ext>
          </c:extLst>
        </c:ser>
        <c:ser>
          <c:idx val="71"/>
          <c:order val="71"/>
          <c:tx>
            <c:strRef>
              <c:f>'Cross-Country Indexes, Year-ove'!$A$75:$B$75</c:f>
              <c:strCache>
                <c:ptCount val="2"/>
                <c:pt idx="0">
                  <c:v>Czech Republic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Year-ove'!$C$75:$W$75</c:f>
            </c:numRef>
          </c:val>
          <c:smooth val="0"/>
          <c:extLst>
            <c:ext xmlns:c16="http://schemas.microsoft.com/office/drawing/2014/chart" uri="{C3380CC4-5D6E-409C-BE32-E72D297353CC}">
              <c16:uniqueId val="{0000003B-4BE3-4F90-8755-A70FD533F46D}"/>
            </c:ext>
          </c:extLst>
        </c:ser>
        <c:ser>
          <c:idx val="72"/>
          <c:order val="72"/>
          <c:tx>
            <c:strRef>
              <c:f>'Cross-Country Indexes, Year-ove'!$A$76:$B$76</c:f>
              <c:strCache>
                <c:ptCount val="2"/>
                <c:pt idx="0">
                  <c:v>Czech Republic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Year-ove'!$C$76:$W$76</c:f>
            </c:numRef>
          </c:val>
          <c:smooth val="0"/>
          <c:extLst>
            <c:ext xmlns:c16="http://schemas.microsoft.com/office/drawing/2014/chart" uri="{C3380CC4-5D6E-409C-BE32-E72D297353CC}">
              <c16:uniqueId val="{0000003C-4BE3-4F90-8755-A70FD533F46D}"/>
            </c:ext>
          </c:extLst>
        </c:ser>
        <c:ser>
          <c:idx val="73"/>
          <c:order val="73"/>
          <c:tx>
            <c:strRef>
              <c:f>'Cross-Country Indexes, Year-ove'!$A$77:$B$77</c:f>
              <c:strCache>
                <c:ptCount val="2"/>
                <c:pt idx="0">
                  <c:v>Czech Republic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Year-ove'!$C$77:$W$77</c:f>
            </c:numRef>
          </c:val>
          <c:smooth val="0"/>
          <c:extLst>
            <c:ext xmlns:c16="http://schemas.microsoft.com/office/drawing/2014/chart" uri="{C3380CC4-5D6E-409C-BE32-E72D297353CC}">
              <c16:uniqueId val="{0000003D-4BE3-4F90-8755-A70FD533F46D}"/>
            </c:ext>
          </c:extLst>
        </c:ser>
        <c:ser>
          <c:idx val="74"/>
          <c:order val="74"/>
          <c:tx>
            <c:strRef>
              <c:f>'Cross-Country Indexes, Year-ove'!$A$78:$B$78</c:f>
              <c:strCache>
                <c:ptCount val="2"/>
                <c:pt idx="0">
                  <c:v>Czech Republic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Year-ove'!$C$78:$W$78</c:f>
            </c:numRef>
          </c:val>
          <c:smooth val="0"/>
          <c:extLst>
            <c:ext xmlns:c16="http://schemas.microsoft.com/office/drawing/2014/chart" uri="{C3380CC4-5D6E-409C-BE32-E72D297353CC}">
              <c16:uniqueId val="{0000003E-4BE3-4F90-8755-A70FD533F46D}"/>
            </c:ext>
          </c:extLst>
        </c:ser>
        <c:ser>
          <c:idx val="75"/>
          <c:order val="75"/>
          <c:tx>
            <c:strRef>
              <c:f>'Cross-Country Indexes, Year-ove'!$A$79:$B$79</c:f>
              <c:strCache>
                <c:ptCount val="2"/>
                <c:pt idx="0">
                  <c:v>Czech Republic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Year-ove'!$C$79:$W$79</c:f>
            </c:numRef>
          </c:val>
          <c:smooth val="0"/>
          <c:extLst>
            <c:ext xmlns:c16="http://schemas.microsoft.com/office/drawing/2014/chart" uri="{C3380CC4-5D6E-409C-BE32-E72D297353CC}">
              <c16:uniqueId val="{0000003F-4BE3-4F90-8755-A70FD533F46D}"/>
            </c:ext>
          </c:extLst>
        </c:ser>
        <c:ser>
          <c:idx val="76"/>
          <c:order val="76"/>
          <c:tx>
            <c:strRef>
              <c:f>'Cross-Country Indexes, Year-ove'!$A$80:$B$80</c:f>
              <c:strCache>
                <c:ptCount val="2"/>
                <c:pt idx="0">
                  <c:v>Czech Republic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Year-ove'!$C$80:$W$80</c:f>
            </c:numRef>
          </c:val>
          <c:smooth val="0"/>
          <c:extLst>
            <c:ext xmlns:c16="http://schemas.microsoft.com/office/drawing/2014/chart" uri="{C3380CC4-5D6E-409C-BE32-E72D297353CC}">
              <c16:uniqueId val="{00000040-4BE3-4F90-8755-A70FD533F46D}"/>
            </c:ext>
          </c:extLst>
        </c:ser>
        <c:ser>
          <c:idx val="77"/>
          <c:order val="77"/>
          <c:tx>
            <c:strRef>
              <c:f>'Cross-Country Indexes, Year-ove'!$A$81:$B$81</c:f>
              <c:strCache>
                <c:ptCount val="2"/>
                <c:pt idx="0">
                  <c:v>Czech Republic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Year-ove'!$C$81:$W$81</c:f>
            </c:numRef>
          </c:val>
          <c:smooth val="0"/>
          <c:extLst>
            <c:ext xmlns:c16="http://schemas.microsoft.com/office/drawing/2014/chart" uri="{C3380CC4-5D6E-409C-BE32-E72D297353CC}">
              <c16:uniqueId val="{00000041-4BE3-4F90-8755-A70FD533F46D}"/>
            </c:ext>
          </c:extLst>
        </c:ser>
        <c:ser>
          <c:idx val="79"/>
          <c:order val="79"/>
          <c:tx>
            <c:strRef>
              <c:f>'Cross-Country Indexes, Year-ove'!$A$83:$B$83</c:f>
              <c:strCache>
                <c:ptCount val="2"/>
                <c:pt idx="0">
                  <c:v>Georgia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Year-ove'!$C$83:$W$83</c:f>
            </c:numRef>
          </c:val>
          <c:smooth val="0"/>
          <c:extLst>
            <c:ext xmlns:c16="http://schemas.microsoft.com/office/drawing/2014/chart" uri="{C3380CC4-5D6E-409C-BE32-E72D297353CC}">
              <c16:uniqueId val="{00000042-4BE3-4F90-8755-A70FD533F46D}"/>
            </c:ext>
          </c:extLst>
        </c:ser>
        <c:ser>
          <c:idx val="80"/>
          <c:order val="80"/>
          <c:tx>
            <c:strRef>
              <c:f>'Cross-Country Indexes, Year-ove'!$A$84:$B$84</c:f>
              <c:strCache>
                <c:ptCount val="2"/>
                <c:pt idx="0">
                  <c:v>Georgia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Year-ove'!$C$84:$W$84</c:f>
            </c:numRef>
          </c:val>
          <c:smooth val="0"/>
          <c:extLst>
            <c:ext xmlns:c16="http://schemas.microsoft.com/office/drawing/2014/chart" uri="{C3380CC4-5D6E-409C-BE32-E72D297353CC}">
              <c16:uniqueId val="{00000043-4BE3-4F90-8755-A70FD533F46D}"/>
            </c:ext>
          </c:extLst>
        </c:ser>
        <c:ser>
          <c:idx val="81"/>
          <c:order val="81"/>
          <c:tx>
            <c:strRef>
              <c:f>'Cross-Country Indexes, Year-ove'!$A$85:$B$85</c:f>
              <c:strCache>
                <c:ptCount val="2"/>
                <c:pt idx="0">
                  <c:v>Georgia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Year-ove'!$C$85:$W$85</c:f>
            </c:numRef>
          </c:val>
          <c:smooth val="0"/>
          <c:extLst>
            <c:ext xmlns:c16="http://schemas.microsoft.com/office/drawing/2014/chart" uri="{C3380CC4-5D6E-409C-BE32-E72D297353CC}">
              <c16:uniqueId val="{00000044-4BE3-4F90-8755-A70FD533F46D}"/>
            </c:ext>
          </c:extLst>
        </c:ser>
        <c:ser>
          <c:idx val="82"/>
          <c:order val="82"/>
          <c:tx>
            <c:strRef>
              <c:f>'Cross-Country Indexes, Year-ove'!$A$86:$B$86</c:f>
              <c:strCache>
                <c:ptCount val="2"/>
                <c:pt idx="0">
                  <c:v>Georgia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Year-ove'!$C$86:$W$86</c:f>
            </c:numRef>
          </c:val>
          <c:smooth val="0"/>
          <c:extLst>
            <c:ext xmlns:c16="http://schemas.microsoft.com/office/drawing/2014/chart" uri="{C3380CC4-5D6E-409C-BE32-E72D297353CC}">
              <c16:uniqueId val="{00000045-4BE3-4F90-8755-A70FD533F46D}"/>
            </c:ext>
          </c:extLst>
        </c:ser>
        <c:ser>
          <c:idx val="83"/>
          <c:order val="83"/>
          <c:tx>
            <c:strRef>
              <c:f>'Cross-Country Indexes, Year-ove'!$A$87:$B$87</c:f>
              <c:strCache>
                <c:ptCount val="2"/>
                <c:pt idx="0">
                  <c:v>Georgia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Year-ove'!$C$87:$W$87</c:f>
            </c:numRef>
          </c:val>
          <c:smooth val="0"/>
          <c:extLst>
            <c:ext xmlns:c16="http://schemas.microsoft.com/office/drawing/2014/chart" uri="{C3380CC4-5D6E-409C-BE32-E72D297353CC}">
              <c16:uniqueId val="{00000046-4BE3-4F90-8755-A70FD533F46D}"/>
            </c:ext>
          </c:extLst>
        </c:ser>
        <c:ser>
          <c:idx val="84"/>
          <c:order val="84"/>
          <c:tx>
            <c:strRef>
              <c:f>'Cross-Country Indexes, Year-ove'!$A$88:$B$88</c:f>
              <c:strCache>
                <c:ptCount val="2"/>
                <c:pt idx="0">
                  <c:v>Georgia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Year-ove'!$C$88:$W$88</c:f>
            </c:numRef>
          </c:val>
          <c:smooth val="0"/>
          <c:extLst>
            <c:ext xmlns:c16="http://schemas.microsoft.com/office/drawing/2014/chart" uri="{C3380CC4-5D6E-409C-BE32-E72D297353CC}">
              <c16:uniqueId val="{00000047-4BE3-4F90-8755-A70FD533F46D}"/>
            </c:ext>
          </c:extLst>
        </c:ser>
        <c:ser>
          <c:idx val="85"/>
          <c:order val="85"/>
          <c:tx>
            <c:strRef>
              <c:f>'Cross-Country Indexes, Year-ove'!$A$89:$B$89</c:f>
              <c:strCache>
                <c:ptCount val="2"/>
                <c:pt idx="0">
                  <c:v>Georgia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Year-ove'!$C$89:$W$89</c:f>
            </c:numRef>
          </c:val>
          <c:smooth val="0"/>
          <c:extLst>
            <c:ext xmlns:c16="http://schemas.microsoft.com/office/drawing/2014/chart" uri="{C3380CC4-5D6E-409C-BE32-E72D297353CC}">
              <c16:uniqueId val="{00000048-4BE3-4F90-8755-A70FD533F46D}"/>
            </c:ext>
          </c:extLst>
        </c:ser>
        <c:ser>
          <c:idx val="86"/>
          <c:order val="86"/>
          <c:tx>
            <c:strRef>
              <c:f>'Cross-Country Indexes, Year-ove'!$A$90:$B$90</c:f>
              <c:strCache>
                <c:ptCount val="2"/>
                <c:pt idx="0">
                  <c:v>Georgia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Year-ove'!$C$90:$W$90</c:f>
            </c:numRef>
          </c:val>
          <c:smooth val="0"/>
          <c:extLst>
            <c:ext xmlns:c16="http://schemas.microsoft.com/office/drawing/2014/chart" uri="{C3380CC4-5D6E-409C-BE32-E72D297353CC}">
              <c16:uniqueId val="{00000049-4BE3-4F90-8755-A70FD533F46D}"/>
            </c:ext>
          </c:extLst>
        </c:ser>
        <c:ser>
          <c:idx val="87"/>
          <c:order val="87"/>
          <c:tx>
            <c:strRef>
              <c:f>'Cross-Country Indexes, Year-ove'!$A$91:$B$91</c:f>
              <c:strCache>
                <c:ptCount val="2"/>
                <c:pt idx="0">
                  <c:v>Georgia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Year-ove'!$C$91:$W$91</c:f>
            </c:numRef>
          </c:val>
          <c:smooth val="0"/>
          <c:extLst>
            <c:ext xmlns:c16="http://schemas.microsoft.com/office/drawing/2014/chart" uri="{C3380CC4-5D6E-409C-BE32-E72D297353CC}">
              <c16:uniqueId val="{0000004A-4BE3-4F90-8755-A70FD533F46D}"/>
            </c:ext>
          </c:extLst>
        </c:ser>
        <c:ser>
          <c:idx val="88"/>
          <c:order val="88"/>
          <c:tx>
            <c:strRef>
              <c:f>'Cross-Country Indexes, Year-ove'!$A$92:$B$92</c:f>
              <c:strCache>
                <c:ptCount val="2"/>
                <c:pt idx="0">
                  <c:v>Georgia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Year-ove'!$C$92:$W$92</c:f>
            </c:numRef>
          </c:val>
          <c:smooth val="0"/>
          <c:extLst>
            <c:ext xmlns:c16="http://schemas.microsoft.com/office/drawing/2014/chart" uri="{C3380CC4-5D6E-409C-BE32-E72D297353CC}">
              <c16:uniqueId val="{0000004B-4BE3-4F90-8755-A70FD533F46D}"/>
            </c:ext>
          </c:extLst>
        </c:ser>
        <c:ser>
          <c:idx val="89"/>
          <c:order val="89"/>
          <c:tx>
            <c:strRef>
              <c:f>'Cross-Country Indexes, Year-ove'!$A$93:$B$93</c:f>
              <c:strCache>
                <c:ptCount val="2"/>
                <c:pt idx="0">
                  <c:v>Georgia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Year-ove'!$C$93:$W$93</c:f>
            </c:numRef>
          </c:val>
          <c:smooth val="0"/>
          <c:extLst>
            <c:ext xmlns:c16="http://schemas.microsoft.com/office/drawing/2014/chart" uri="{C3380CC4-5D6E-409C-BE32-E72D297353CC}">
              <c16:uniqueId val="{0000004C-4BE3-4F90-8755-A70FD533F46D}"/>
            </c:ext>
          </c:extLst>
        </c:ser>
        <c:ser>
          <c:idx val="92"/>
          <c:order val="92"/>
          <c:tx>
            <c:strRef>
              <c:f>'Cross-Country Indexes, Year-ove'!$A$96:$B$96</c:f>
              <c:strCache>
                <c:ptCount val="2"/>
                <c:pt idx="0">
                  <c:v>Hungary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Year-ove'!$C$96:$W$96</c:f>
            </c:numRef>
          </c:val>
          <c:smooth val="0"/>
          <c:extLst>
            <c:ext xmlns:c16="http://schemas.microsoft.com/office/drawing/2014/chart" uri="{C3380CC4-5D6E-409C-BE32-E72D297353CC}">
              <c16:uniqueId val="{0000004D-4BE3-4F90-8755-A70FD533F46D}"/>
            </c:ext>
          </c:extLst>
        </c:ser>
        <c:ser>
          <c:idx val="93"/>
          <c:order val="93"/>
          <c:tx>
            <c:strRef>
              <c:f>'Cross-Country Indexes, Year-ove'!$A$97:$B$97</c:f>
              <c:strCache>
                <c:ptCount val="2"/>
                <c:pt idx="0">
                  <c:v>Hungary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Year-ove'!$C$97:$W$97</c:f>
            </c:numRef>
          </c:val>
          <c:smooth val="0"/>
          <c:extLst>
            <c:ext xmlns:c16="http://schemas.microsoft.com/office/drawing/2014/chart" uri="{C3380CC4-5D6E-409C-BE32-E72D297353CC}">
              <c16:uniqueId val="{0000004E-4BE3-4F90-8755-A70FD533F46D}"/>
            </c:ext>
          </c:extLst>
        </c:ser>
        <c:ser>
          <c:idx val="94"/>
          <c:order val="94"/>
          <c:tx>
            <c:strRef>
              <c:f>'Cross-Country Indexes, Year-ove'!$A$98:$B$98</c:f>
              <c:strCache>
                <c:ptCount val="2"/>
                <c:pt idx="0">
                  <c:v>Hungary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Year-ove'!$C$98:$W$98</c:f>
            </c:numRef>
          </c:val>
          <c:smooth val="0"/>
          <c:extLst>
            <c:ext xmlns:c16="http://schemas.microsoft.com/office/drawing/2014/chart" uri="{C3380CC4-5D6E-409C-BE32-E72D297353CC}">
              <c16:uniqueId val="{0000004F-4BE3-4F90-8755-A70FD533F46D}"/>
            </c:ext>
          </c:extLst>
        </c:ser>
        <c:ser>
          <c:idx val="95"/>
          <c:order val="95"/>
          <c:tx>
            <c:strRef>
              <c:f>'Cross-Country Indexes, Year-ove'!$A$99:$B$99</c:f>
              <c:strCache>
                <c:ptCount val="2"/>
                <c:pt idx="0">
                  <c:v>Hungary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Year-ove'!$C$99:$W$99</c:f>
            </c:numRef>
          </c:val>
          <c:smooth val="0"/>
          <c:extLst>
            <c:ext xmlns:c16="http://schemas.microsoft.com/office/drawing/2014/chart" uri="{C3380CC4-5D6E-409C-BE32-E72D297353CC}">
              <c16:uniqueId val="{00000050-4BE3-4F90-8755-A70FD533F46D}"/>
            </c:ext>
          </c:extLst>
        </c:ser>
        <c:ser>
          <c:idx val="96"/>
          <c:order val="96"/>
          <c:tx>
            <c:strRef>
              <c:f>'Cross-Country Indexes, Year-ove'!$A$100:$B$100</c:f>
              <c:strCache>
                <c:ptCount val="2"/>
                <c:pt idx="0">
                  <c:v>Hungary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Year-ove'!$C$100:$W$100</c:f>
            </c:numRef>
          </c:val>
          <c:smooth val="0"/>
          <c:extLst>
            <c:ext xmlns:c16="http://schemas.microsoft.com/office/drawing/2014/chart" uri="{C3380CC4-5D6E-409C-BE32-E72D297353CC}">
              <c16:uniqueId val="{00000051-4BE3-4F90-8755-A70FD533F46D}"/>
            </c:ext>
          </c:extLst>
        </c:ser>
        <c:ser>
          <c:idx val="97"/>
          <c:order val="97"/>
          <c:tx>
            <c:strRef>
              <c:f>'Cross-Country Indexes, Year-ove'!$A$101:$B$101</c:f>
              <c:strCache>
                <c:ptCount val="2"/>
                <c:pt idx="0">
                  <c:v>Hungary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Year-ove'!$C$101:$W$101</c:f>
            </c:numRef>
          </c:val>
          <c:smooth val="0"/>
          <c:extLst>
            <c:ext xmlns:c16="http://schemas.microsoft.com/office/drawing/2014/chart" uri="{C3380CC4-5D6E-409C-BE32-E72D297353CC}">
              <c16:uniqueId val="{00000052-4BE3-4F90-8755-A70FD533F46D}"/>
            </c:ext>
          </c:extLst>
        </c:ser>
        <c:ser>
          <c:idx val="98"/>
          <c:order val="98"/>
          <c:tx>
            <c:strRef>
              <c:f>'Cross-Country Indexes, Year-ove'!$A$102:$B$102</c:f>
              <c:strCache>
                <c:ptCount val="2"/>
                <c:pt idx="0">
                  <c:v>Hungary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Year-ove'!$C$102:$W$102</c:f>
            </c:numRef>
          </c:val>
          <c:smooth val="0"/>
          <c:extLst>
            <c:ext xmlns:c16="http://schemas.microsoft.com/office/drawing/2014/chart" uri="{C3380CC4-5D6E-409C-BE32-E72D297353CC}">
              <c16:uniqueId val="{00000053-4BE3-4F90-8755-A70FD533F46D}"/>
            </c:ext>
          </c:extLst>
        </c:ser>
        <c:ser>
          <c:idx val="99"/>
          <c:order val="99"/>
          <c:tx>
            <c:strRef>
              <c:f>'Cross-Country Indexes, Year-ove'!$A$103:$B$103</c:f>
              <c:strCache>
                <c:ptCount val="2"/>
                <c:pt idx="0">
                  <c:v>Hungary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Year-ove'!$C$103:$W$103</c:f>
            </c:numRef>
          </c:val>
          <c:smooth val="0"/>
          <c:extLst>
            <c:ext xmlns:c16="http://schemas.microsoft.com/office/drawing/2014/chart" uri="{C3380CC4-5D6E-409C-BE32-E72D297353CC}">
              <c16:uniqueId val="{00000054-4BE3-4F90-8755-A70FD533F46D}"/>
            </c:ext>
          </c:extLst>
        </c:ser>
        <c:ser>
          <c:idx val="100"/>
          <c:order val="100"/>
          <c:tx>
            <c:strRef>
              <c:f>'Cross-Country Indexes, Year-ove'!$A$104:$B$104</c:f>
              <c:strCache>
                <c:ptCount val="2"/>
                <c:pt idx="0">
                  <c:v>Hungary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Year-ove'!$C$104:$W$104</c:f>
            </c:numRef>
          </c:val>
          <c:smooth val="0"/>
          <c:extLst>
            <c:ext xmlns:c16="http://schemas.microsoft.com/office/drawing/2014/chart" uri="{C3380CC4-5D6E-409C-BE32-E72D297353CC}">
              <c16:uniqueId val="{00000055-4BE3-4F90-8755-A70FD533F46D}"/>
            </c:ext>
          </c:extLst>
        </c:ser>
        <c:ser>
          <c:idx val="101"/>
          <c:order val="101"/>
          <c:tx>
            <c:strRef>
              <c:f>'Cross-Country Indexes, Year-ove'!$A$105:$B$105</c:f>
              <c:strCache>
                <c:ptCount val="2"/>
                <c:pt idx="0">
                  <c:v>Hungary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Year-ove'!$C$105:$W$105</c:f>
            </c:numRef>
          </c:val>
          <c:smooth val="0"/>
          <c:extLst>
            <c:ext xmlns:c16="http://schemas.microsoft.com/office/drawing/2014/chart" uri="{C3380CC4-5D6E-409C-BE32-E72D297353CC}">
              <c16:uniqueId val="{00000056-4BE3-4F90-8755-A70FD533F46D}"/>
            </c:ext>
          </c:extLst>
        </c:ser>
        <c:ser>
          <c:idx val="102"/>
          <c:order val="102"/>
          <c:tx>
            <c:strRef>
              <c:f>'Cross-Country Indexes, Year-ove'!$A$106:$B$106</c:f>
              <c:strCache>
                <c:ptCount val="2"/>
                <c:pt idx="0">
                  <c:v>Hungary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Year-ove'!$C$106:$W$106</c:f>
            </c:numRef>
          </c:val>
          <c:smooth val="0"/>
          <c:extLst>
            <c:ext xmlns:c16="http://schemas.microsoft.com/office/drawing/2014/chart" uri="{C3380CC4-5D6E-409C-BE32-E72D297353CC}">
              <c16:uniqueId val="{00000057-4BE3-4F90-8755-A70FD533F46D}"/>
            </c:ext>
          </c:extLst>
        </c:ser>
        <c:ser>
          <c:idx val="104"/>
          <c:order val="104"/>
          <c:tx>
            <c:strRef>
              <c:f>'Cross-Country Indexes, Year-ove'!$A$108:$B$108</c:f>
              <c:strCache>
                <c:ptCount val="2"/>
                <c:pt idx="0">
                  <c:v>Kosovo, Republic of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Year-ove'!$C$108:$W$108</c:f>
            </c:numRef>
          </c:val>
          <c:smooth val="0"/>
          <c:extLst>
            <c:ext xmlns:c16="http://schemas.microsoft.com/office/drawing/2014/chart" uri="{C3380CC4-5D6E-409C-BE32-E72D297353CC}">
              <c16:uniqueId val="{00000058-4BE3-4F90-8755-A70FD533F46D}"/>
            </c:ext>
          </c:extLst>
        </c:ser>
        <c:ser>
          <c:idx val="105"/>
          <c:order val="105"/>
          <c:tx>
            <c:strRef>
              <c:f>'Cross-Country Indexes, Year-ove'!$A$109:$B$109</c:f>
              <c:strCache>
                <c:ptCount val="2"/>
                <c:pt idx="0">
                  <c:v>Kosovo, Republic of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Year-ove'!$C$109:$W$109</c:f>
            </c:numRef>
          </c:val>
          <c:smooth val="0"/>
          <c:extLst>
            <c:ext xmlns:c16="http://schemas.microsoft.com/office/drawing/2014/chart" uri="{C3380CC4-5D6E-409C-BE32-E72D297353CC}">
              <c16:uniqueId val="{00000059-4BE3-4F90-8755-A70FD533F46D}"/>
            </c:ext>
          </c:extLst>
        </c:ser>
        <c:ser>
          <c:idx val="106"/>
          <c:order val="106"/>
          <c:tx>
            <c:strRef>
              <c:f>'Cross-Country Indexes, Year-ove'!$A$110:$B$110</c:f>
              <c:strCache>
                <c:ptCount val="2"/>
                <c:pt idx="0">
                  <c:v>Kosovo, Republic of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Year-ove'!$C$110:$W$110</c:f>
            </c:numRef>
          </c:val>
          <c:smooth val="0"/>
          <c:extLst>
            <c:ext xmlns:c16="http://schemas.microsoft.com/office/drawing/2014/chart" uri="{C3380CC4-5D6E-409C-BE32-E72D297353CC}">
              <c16:uniqueId val="{0000005A-4BE3-4F90-8755-A70FD533F46D}"/>
            </c:ext>
          </c:extLst>
        </c:ser>
        <c:ser>
          <c:idx val="107"/>
          <c:order val="107"/>
          <c:tx>
            <c:strRef>
              <c:f>'Cross-Country Indexes, Year-ove'!$A$111:$B$111</c:f>
              <c:strCache>
                <c:ptCount val="2"/>
                <c:pt idx="0">
                  <c:v>Kosovo, Republic of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Year-ove'!$C$111:$W$111</c:f>
            </c:numRef>
          </c:val>
          <c:smooth val="0"/>
          <c:extLst>
            <c:ext xmlns:c16="http://schemas.microsoft.com/office/drawing/2014/chart" uri="{C3380CC4-5D6E-409C-BE32-E72D297353CC}">
              <c16:uniqueId val="{0000005B-4BE3-4F90-8755-A70FD533F46D}"/>
            </c:ext>
          </c:extLst>
        </c:ser>
        <c:ser>
          <c:idx val="108"/>
          <c:order val="108"/>
          <c:tx>
            <c:strRef>
              <c:f>'Cross-Country Indexes, Year-ove'!$A$112:$B$112</c:f>
              <c:strCache>
                <c:ptCount val="2"/>
                <c:pt idx="0">
                  <c:v>Kosovo, Republic of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Year-ove'!$C$112:$W$112</c:f>
            </c:numRef>
          </c:val>
          <c:smooth val="0"/>
          <c:extLst>
            <c:ext xmlns:c16="http://schemas.microsoft.com/office/drawing/2014/chart" uri="{C3380CC4-5D6E-409C-BE32-E72D297353CC}">
              <c16:uniqueId val="{0000005C-4BE3-4F90-8755-A70FD533F46D}"/>
            </c:ext>
          </c:extLst>
        </c:ser>
        <c:ser>
          <c:idx val="109"/>
          <c:order val="109"/>
          <c:tx>
            <c:strRef>
              <c:f>'Cross-Country Indexes, Year-ove'!$A$113:$B$113</c:f>
              <c:strCache>
                <c:ptCount val="2"/>
                <c:pt idx="0">
                  <c:v>Kosovo, Republic of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Year-ove'!$C$113:$W$113</c:f>
            </c:numRef>
          </c:val>
          <c:smooth val="0"/>
          <c:extLst>
            <c:ext xmlns:c16="http://schemas.microsoft.com/office/drawing/2014/chart" uri="{C3380CC4-5D6E-409C-BE32-E72D297353CC}">
              <c16:uniqueId val="{0000005D-4BE3-4F90-8755-A70FD533F46D}"/>
            </c:ext>
          </c:extLst>
        </c:ser>
        <c:ser>
          <c:idx val="110"/>
          <c:order val="110"/>
          <c:tx>
            <c:strRef>
              <c:f>'Cross-Country Indexes, Year-ove'!$A$114:$B$114</c:f>
              <c:strCache>
                <c:ptCount val="2"/>
                <c:pt idx="0">
                  <c:v>Kosovo, Republic of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Year-ove'!$C$114:$W$114</c:f>
            </c:numRef>
          </c:val>
          <c:smooth val="0"/>
          <c:extLst>
            <c:ext xmlns:c16="http://schemas.microsoft.com/office/drawing/2014/chart" uri="{C3380CC4-5D6E-409C-BE32-E72D297353CC}">
              <c16:uniqueId val="{0000005E-4BE3-4F90-8755-A70FD533F46D}"/>
            </c:ext>
          </c:extLst>
        </c:ser>
        <c:ser>
          <c:idx val="111"/>
          <c:order val="111"/>
          <c:tx>
            <c:strRef>
              <c:f>'Cross-Country Indexes, Year-ove'!$A$115:$B$115</c:f>
              <c:strCache>
                <c:ptCount val="2"/>
                <c:pt idx="0">
                  <c:v>Kosovo, Republic of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Year-ove'!$C$115:$W$115</c:f>
            </c:numRef>
          </c:val>
          <c:smooth val="0"/>
          <c:extLst>
            <c:ext xmlns:c16="http://schemas.microsoft.com/office/drawing/2014/chart" uri="{C3380CC4-5D6E-409C-BE32-E72D297353CC}">
              <c16:uniqueId val="{0000005F-4BE3-4F90-8755-A70FD533F46D}"/>
            </c:ext>
          </c:extLst>
        </c:ser>
        <c:ser>
          <c:idx val="112"/>
          <c:order val="112"/>
          <c:tx>
            <c:strRef>
              <c:f>'Cross-Country Indexes, Year-ove'!$A$116:$B$116</c:f>
              <c:strCache>
                <c:ptCount val="2"/>
                <c:pt idx="0">
                  <c:v>Kosovo, Republic of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Year-ove'!$C$116:$W$116</c:f>
            </c:numRef>
          </c:val>
          <c:smooth val="0"/>
          <c:extLst>
            <c:ext xmlns:c16="http://schemas.microsoft.com/office/drawing/2014/chart" uri="{C3380CC4-5D6E-409C-BE32-E72D297353CC}">
              <c16:uniqueId val="{00000060-4BE3-4F90-8755-A70FD533F46D}"/>
            </c:ext>
          </c:extLst>
        </c:ser>
        <c:ser>
          <c:idx val="113"/>
          <c:order val="113"/>
          <c:tx>
            <c:strRef>
              <c:f>'Cross-Country Indexes, Year-ove'!$A$117:$B$117</c:f>
              <c:strCache>
                <c:ptCount val="2"/>
                <c:pt idx="0">
                  <c:v>Kosovo, Republic of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Year-ove'!$C$117:$W$117</c:f>
            </c:numRef>
          </c:val>
          <c:smooth val="0"/>
          <c:extLst>
            <c:ext xmlns:c16="http://schemas.microsoft.com/office/drawing/2014/chart" uri="{C3380CC4-5D6E-409C-BE32-E72D297353CC}">
              <c16:uniqueId val="{00000061-4BE3-4F90-8755-A70FD533F46D}"/>
            </c:ext>
          </c:extLst>
        </c:ser>
        <c:ser>
          <c:idx val="114"/>
          <c:order val="114"/>
          <c:tx>
            <c:strRef>
              <c:f>'Cross-Country Indexes, Year-ove'!$A$118:$B$118</c:f>
              <c:strCache>
                <c:ptCount val="2"/>
                <c:pt idx="0">
                  <c:v>Kosovo, Republic of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Year-ove'!$C$118:$W$118</c:f>
            </c:numRef>
          </c:val>
          <c:smooth val="0"/>
          <c:extLst>
            <c:ext xmlns:c16="http://schemas.microsoft.com/office/drawing/2014/chart" uri="{C3380CC4-5D6E-409C-BE32-E72D297353CC}">
              <c16:uniqueId val="{00000062-4BE3-4F90-8755-A70FD533F46D}"/>
            </c:ext>
          </c:extLst>
        </c:ser>
        <c:ser>
          <c:idx val="117"/>
          <c:order val="117"/>
          <c:tx>
            <c:strRef>
              <c:f>'Cross-Country Indexes, Year-ove'!$A$121:$B$121</c:f>
              <c:strCache>
                <c:ptCount val="2"/>
                <c:pt idx="0">
                  <c:v>North Macedonia, Republic of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Year-ove'!$C$121:$W$121</c:f>
            </c:numRef>
          </c:val>
          <c:smooth val="0"/>
          <c:extLst>
            <c:ext xmlns:c16="http://schemas.microsoft.com/office/drawing/2014/chart" uri="{C3380CC4-5D6E-409C-BE32-E72D297353CC}">
              <c16:uniqueId val="{00000063-4BE3-4F90-8755-A70FD533F46D}"/>
            </c:ext>
          </c:extLst>
        </c:ser>
        <c:ser>
          <c:idx val="118"/>
          <c:order val="118"/>
          <c:tx>
            <c:strRef>
              <c:f>'Cross-Country Indexes, Year-ove'!$A$122:$B$122</c:f>
              <c:strCache>
                <c:ptCount val="2"/>
                <c:pt idx="0">
                  <c:v>North Macedonia, Republic of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Year-ove'!$C$122:$W$122</c:f>
            </c:numRef>
          </c:val>
          <c:smooth val="0"/>
          <c:extLst>
            <c:ext xmlns:c16="http://schemas.microsoft.com/office/drawing/2014/chart" uri="{C3380CC4-5D6E-409C-BE32-E72D297353CC}">
              <c16:uniqueId val="{00000064-4BE3-4F90-8755-A70FD533F46D}"/>
            </c:ext>
          </c:extLst>
        </c:ser>
        <c:ser>
          <c:idx val="119"/>
          <c:order val="119"/>
          <c:tx>
            <c:strRef>
              <c:f>'Cross-Country Indexes, Year-ove'!$A$123:$B$123</c:f>
              <c:strCache>
                <c:ptCount val="2"/>
                <c:pt idx="0">
                  <c:v>North Macedonia, Republic of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Year-ove'!$C$123:$W$123</c:f>
            </c:numRef>
          </c:val>
          <c:smooth val="0"/>
          <c:extLst>
            <c:ext xmlns:c16="http://schemas.microsoft.com/office/drawing/2014/chart" uri="{C3380CC4-5D6E-409C-BE32-E72D297353CC}">
              <c16:uniqueId val="{00000065-4BE3-4F90-8755-A70FD533F46D}"/>
            </c:ext>
          </c:extLst>
        </c:ser>
        <c:ser>
          <c:idx val="120"/>
          <c:order val="120"/>
          <c:tx>
            <c:strRef>
              <c:f>'Cross-Country Indexes, Year-ove'!$A$124:$B$124</c:f>
              <c:strCache>
                <c:ptCount val="2"/>
                <c:pt idx="0">
                  <c:v>North Macedonia, Republic of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Year-ove'!$C$124:$W$124</c:f>
            </c:numRef>
          </c:val>
          <c:smooth val="0"/>
          <c:extLst>
            <c:ext xmlns:c16="http://schemas.microsoft.com/office/drawing/2014/chart" uri="{C3380CC4-5D6E-409C-BE32-E72D297353CC}">
              <c16:uniqueId val="{00000066-4BE3-4F90-8755-A70FD533F46D}"/>
            </c:ext>
          </c:extLst>
        </c:ser>
        <c:ser>
          <c:idx val="121"/>
          <c:order val="121"/>
          <c:tx>
            <c:strRef>
              <c:f>'Cross-Country Indexes, Year-ove'!$A$125:$B$125</c:f>
              <c:strCache>
                <c:ptCount val="2"/>
                <c:pt idx="0">
                  <c:v>North Macedonia, Republic of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Year-ove'!$C$125:$W$125</c:f>
            </c:numRef>
          </c:val>
          <c:smooth val="0"/>
          <c:extLst>
            <c:ext xmlns:c16="http://schemas.microsoft.com/office/drawing/2014/chart" uri="{C3380CC4-5D6E-409C-BE32-E72D297353CC}">
              <c16:uniqueId val="{00000067-4BE3-4F90-8755-A70FD533F46D}"/>
            </c:ext>
          </c:extLst>
        </c:ser>
        <c:ser>
          <c:idx val="122"/>
          <c:order val="122"/>
          <c:tx>
            <c:strRef>
              <c:f>'Cross-Country Indexes, Year-ove'!$A$126:$B$126</c:f>
              <c:strCache>
                <c:ptCount val="2"/>
                <c:pt idx="0">
                  <c:v>North Macedonia, Republic of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Year-ove'!$C$126:$W$126</c:f>
            </c:numRef>
          </c:val>
          <c:smooth val="0"/>
          <c:extLst>
            <c:ext xmlns:c16="http://schemas.microsoft.com/office/drawing/2014/chart" uri="{C3380CC4-5D6E-409C-BE32-E72D297353CC}">
              <c16:uniqueId val="{00000068-4BE3-4F90-8755-A70FD533F46D}"/>
            </c:ext>
          </c:extLst>
        </c:ser>
        <c:ser>
          <c:idx val="123"/>
          <c:order val="123"/>
          <c:tx>
            <c:strRef>
              <c:f>'Cross-Country Indexes, Year-ove'!$A$127:$B$127</c:f>
              <c:strCache>
                <c:ptCount val="2"/>
                <c:pt idx="0">
                  <c:v>North Macedonia, Republic of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Year-ove'!$C$127:$W$127</c:f>
            </c:numRef>
          </c:val>
          <c:smooth val="0"/>
          <c:extLst>
            <c:ext xmlns:c16="http://schemas.microsoft.com/office/drawing/2014/chart" uri="{C3380CC4-5D6E-409C-BE32-E72D297353CC}">
              <c16:uniqueId val="{00000069-4BE3-4F90-8755-A70FD533F46D}"/>
            </c:ext>
          </c:extLst>
        </c:ser>
        <c:ser>
          <c:idx val="124"/>
          <c:order val="124"/>
          <c:tx>
            <c:strRef>
              <c:f>'Cross-Country Indexes, Year-ove'!$A$128:$B$128</c:f>
              <c:strCache>
                <c:ptCount val="2"/>
                <c:pt idx="0">
                  <c:v>North Macedonia, Republic of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Year-ove'!$C$128:$W$128</c:f>
            </c:numRef>
          </c:val>
          <c:smooth val="0"/>
          <c:extLst>
            <c:ext xmlns:c16="http://schemas.microsoft.com/office/drawing/2014/chart" uri="{C3380CC4-5D6E-409C-BE32-E72D297353CC}">
              <c16:uniqueId val="{0000006A-4BE3-4F90-8755-A70FD533F46D}"/>
            </c:ext>
          </c:extLst>
        </c:ser>
        <c:ser>
          <c:idx val="125"/>
          <c:order val="125"/>
          <c:tx>
            <c:strRef>
              <c:f>'Cross-Country Indexes, Year-ove'!$A$129:$B$129</c:f>
              <c:strCache>
                <c:ptCount val="2"/>
                <c:pt idx="0">
                  <c:v>North Macedonia, Republic of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Year-ove'!$C$129:$W$129</c:f>
            </c:numRef>
          </c:val>
          <c:smooth val="0"/>
          <c:extLst>
            <c:ext xmlns:c16="http://schemas.microsoft.com/office/drawing/2014/chart" uri="{C3380CC4-5D6E-409C-BE32-E72D297353CC}">
              <c16:uniqueId val="{0000006B-4BE3-4F90-8755-A70FD533F46D}"/>
            </c:ext>
          </c:extLst>
        </c:ser>
        <c:ser>
          <c:idx val="126"/>
          <c:order val="126"/>
          <c:tx>
            <c:strRef>
              <c:f>'Cross-Country Indexes, Year-ove'!$A$130:$B$130</c:f>
              <c:strCache>
                <c:ptCount val="2"/>
                <c:pt idx="0">
                  <c:v>North Macedonia, Republic of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Year-ove'!$C$130:$W$130</c:f>
            </c:numRef>
          </c:val>
          <c:smooth val="0"/>
          <c:extLst>
            <c:ext xmlns:c16="http://schemas.microsoft.com/office/drawing/2014/chart" uri="{C3380CC4-5D6E-409C-BE32-E72D297353CC}">
              <c16:uniqueId val="{0000006C-4BE3-4F90-8755-A70FD533F46D}"/>
            </c:ext>
          </c:extLst>
        </c:ser>
        <c:ser>
          <c:idx val="127"/>
          <c:order val="127"/>
          <c:tx>
            <c:strRef>
              <c:f>'Cross-Country Indexes, Year-ove'!$A$131:$B$131</c:f>
              <c:strCache>
                <c:ptCount val="2"/>
                <c:pt idx="0">
                  <c:v>North Macedonia, Republic of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Year-ove'!$C$131:$W$131</c:f>
            </c:numRef>
          </c:val>
          <c:smooth val="0"/>
          <c:extLst>
            <c:ext xmlns:c16="http://schemas.microsoft.com/office/drawing/2014/chart" uri="{C3380CC4-5D6E-409C-BE32-E72D297353CC}">
              <c16:uniqueId val="{0000006D-4BE3-4F90-8755-A70FD533F46D}"/>
            </c:ext>
          </c:extLst>
        </c:ser>
        <c:ser>
          <c:idx val="130"/>
          <c:order val="130"/>
          <c:tx>
            <c:strRef>
              <c:f>'Cross-Country Indexes, Year-ove'!$A$134:$B$134</c:f>
              <c:strCache>
                <c:ptCount val="2"/>
                <c:pt idx="0">
                  <c:v>Moldova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Year-ove'!$C$134:$W$134</c:f>
            </c:numRef>
          </c:val>
          <c:smooth val="0"/>
          <c:extLst>
            <c:ext xmlns:c16="http://schemas.microsoft.com/office/drawing/2014/chart" uri="{C3380CC4-5D6E-409C-BE32-E72D297353CC}">
              <c16:uniqueId val="{0000006E-4BE3-4F90-8755-A70FD533F46D}"/>
            </c:ext>
          </c:extLst>
        </c:ser>
        <c:ser>
          <c:idx val="131"/>
          <c:order val="131"/>
          <c:tx>
            <c:strRef>
              <c:f>'Cross-Country Indexes, Year-ove'!$A$135:$B$135</c:f>
              <c:strCache>
                <c:ptCount val="2"/>
                <c:pt idx="0">
                  <c:v>Moldova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Year-ove'!$C$135:$W$135</c:f>
            </c:numRef>
          </c:val>
          <c:smooth val="0"/>
          <c:extLst>
            <c:ext xmlns:c16="http://schemas.microsoft.com/office/drawing/2014/chart" uri="{C3380CC4-5D6E-409C-BE32-E72D297353CC}">
              <c16:uniqueId val="{0000006F-4BE3-4F90-8755-A70FD533F46D}"/>
            </c:ext>
          </c:extLst>
        </c:ser>
        <c:ser>
          <c:idx val="132"/>
          <c:order val="132"/>
          <c:tx>
            <c:strRef>
              <c:f>'Cross-Country Indexes, Year-ove'!$A$136:$B$136</c:f>
              <c:strCache>
                <c:ptCount val="2"/>
                <c:pt idx="0">
                  <c:v>Moldova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Year-ove'!$C$136:$W$136</c:f>
            </c:numRef>
          </c:val>
          <c:smooth val="0"/>
          <c:extLst>
            <c:ext xmlns:c16="http://schemas.microsoft.com/office/drawing/2014/chart" uri="{C3380CC4-5D6E-409C-BE32-E72D297353CC}">
              <c16:uniqueId val="{00000070-4BE3-4F90-8755-A70FD533F46D}"/>
            </c:ext>
          </c:extLst>
        </c:ser>
        <c:ser>
          <c:idx val="133"/>
          <c:order val="133"/>
          <c:tx>
            <c:strRef>
              <c:f>'Cross-Country Indexes, Year-ove'!$A$137:$B$137</c:f>
              <c:strCache>
                <c:ptCount val="2"/>
                <c:pt idx="0">
                  <c:v>Moldova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Year-ove'!$C$137:$W$137</c:f>
            </c:numRef>
          </c:val>
          <c:smooth val="0"/>
          <c:extLst>
            <c:ext xmlns:c16="http://schemas.microsoft.com/office/drawing/2014/chart" uri="{C3380CC4-5D6E-409C-BE32-E72D297353CC}">
              <c16:uniqueId val="{00000071-4BE3-4F90-8755-A70FD533F46D}"/>
            </c:ext>
          </c:extLst>
        </c:ser>
        <c:ser>
          <c:idx val="134"/>
          <c:order val="134"/>
          <c:tx>
            <c:strRef>
              <c:f>'Cross-Country Indexes, Year-ove'!$A$138:$B$138</c:f>
              <c:strCache>
                <c:ptCount val="2"/>
                <c:pt idx="0">
                  <c:v>Moldova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Year-ove'!$C$138:$W$138</c:f>
            </c:numRef>
          </c:val>
          <c:smooth val="0"/>
          <c:extLst>
            <c:ext xmlns:c16="http://schemas.microsoft.com/office/drawing/2014/chart" uri="{C3380CC4-5D6E-409C-BE32-E72D297353CC}">
              <c16:uniqueId val="{00000072-4BE3-4F90-8755-A70FD533F46D}"/>
            </c:ext>
          </c:extLst>
        </c:ser>
        <c:ser>
          <c:idx val="135"/>
          <c:order val="135"/>
          <c:tx>
            <c:strRef>
              <c:f>'Cross-Country Indexes, Year-ove'!$A$139:$B$139</c:f>
              <c:strCache>
                <c:ptCount val="2"/>
                <c:pt idx="0">
                  <c:v>Moldova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Year-ove'!$C$139:$W$139</c:f>
            </c:numRef>
          </c:val>
          <c:smooth val="0"/>
          <c:extLst>
            <c:ext xmlns:c16="http://schemas.microsoft.com/office/drawing/2014/chart" uri="{C3380CC4-5D6E-409C-BE32-E72D297353CC}">
              <c16:uniqueId val="{00000073-4BE3-4F90-8755-A70FD533F46D}"/>
            </c:ext>
          </c:extLst>
        </c:ser>
        <c:ser>
          <c:idx val="136"/>
          <c:order val="136"/>
          <c:tx>
            <c:strRef>
              <c:f>'Cross-Country Indexes, Year-ove'!$A$140:$B$140</c:f>
              <c:strCache>
                <c:ptCount val="2"/>
                <c:pt idx="0">
                  <c:v>Moldova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Year-ove'!$C$140:$W$140</c:f>
            </c:numRef>
          </c:val>
          <c:smooth val="0"/>
          <c:extLst>
            <c:ext xmlns:c16="http://schemas.microsoft.com/office/drawing/2014/chart" uri="{C3380CC4-5D6E-409C-BE32-E72D297353CC}">
              <c16:uniqueId val="{00000074-4BE3-4F90-8755-A70FD533F46D}"/>
            </c:ext>
          </c:extLst>
        </c:ser>
        <c:ser>
          <c:idx val="137"/>
          <c:order val="137"/>
          <c:tx>
            <c:strRef>
              <c:f>'Cross-Country Indexes, Year-ove'!$A$141:$B$141</c:f>
              <c:strCache>
                <c:ptCount val="2"/>
                <c:pt idx="0">
                  <c:v>Moldova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Year-ove'!$C$141:$W$141</c:f>
            </c:numRef>
          </c:val>
          <c:smooth val="0"/>
          <c:extLst>
            <c:ext xmlns:c16="http://schemas.microsoft.com/office/drawing/2014/chart" uri="{C3380CC4-5D6E-409C-BE32-E72D297353CC}">
              <c16:uniqueId val="{00000075-4BE3-4F90-8755-A70FD533F46D}"/>
            </c:ext>
          </c:extLst>
        </c:ser>
        <c:ser>
          <c:idx val="138"/>
          <c:order val="138"/>
          <c:tx>
            <c:strRef>
              <c:f>'Cross-Country Indexes, Year-ove'!$A$142:$B$142</c:f>
              <c:strCache>
                <c:ptCount val="2"/>
                <c:pt idx="0">
                  <c:v>Moldova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Year-ove'!$C$142:$W$142</c:f>
            </c:numRef>
          </c:val>
          <c:smooth val="0"/>
          <c:extLst>
            <c:ext xmlns:c16="http://schemas.microsoft.com/office/drawing/2014/chart" uri="{C3380CC4-5D6E-409C-BE32-E72D297353CC}">
              <c16:uniqueId val="{00000076-4BE3-4F90-8755-A70FD533F46D}"/>
            </c:ext>
          </c:extLst>
        </c:ser>
        <c:ser>
          <c:idx val="139"/>
          <c:order val="139"/>
          <c:tx>
            <c:strRef>
              <c:f>'Cross-Country Indexes, Year-ove'!$A$143:$B$143</c:f>
              <c:strCache>
                <c:ptCount val="2"/>
                <c:pt idx="0">
                  <c:v>Moldova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Year-ove'!$C$143:$W$143</c:f>
            </c:numRef>
          </c:val>
          <c:smooth val="0"/>
          <c:extLst>
            <c:ext xmlns:c16="http://schemas.microsoft.com/office/drawing/2014/chart" uri="{C3380CC4-5D6E-409C-BE32-E72D297353CC}">
              <c16:uniqueId val="{00000077-4BE3-4F90-8755-A70FD533F46D}"/>
            </c:ext>
          </c:extLst>
        </c:ser>
        <c:ser>
          <c:idx val="140"/>
          <c:order val="140"/>
          <c:tx>
            <c:strRef>
              <c:f>'Cross-Country Indexes, Year-ove'!$A$144:$B$144</c:f>
              <c:strCache>
                <c:ptCount val="2"/>
                <c:pt idx="0">
                  <c:v>Moldova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Year-ove'!$C$144:$W$144</c:f>
            </c:numRef>
          </c:val>
          <c:smooth val="0"/>
          <c:extLst>
            <c:ext xmlns:c16="http://schemas.microsoft.com/office/drawing/2014/chart" uri="{C3380CC4-5D6E-409C-BE32-E72D297353CC}">
              <c16:uniqueId val="{00000078-4BE3-4F90-8755-A70FD533F46D}"/>
            </c:ext>
          </c:extLst>
        </c:ser>
        <c:ser>
          <c:idx val="143"/>
          <c:order val="143"/>
          <c:tx>
            <c:strRef>
              <c:f>'Cross-Country Indexes, Year-ove'!$A$147:$B$147</c:f>
              <c:strCache>
                <c:ptCount val="2"/>
                <c:pt idx="0">
                  <c:v>Montenegro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Year-ove'!$C$147:$W$147</c:f>
            </c:numRef>
          </c:val>
          <c:smooth val="0"/>
          <c:extLst>
            <c:ext xmlns:c16="http://schemas.microsoft.com/office/drawing/2014/chart" uri="{C3380CC4-5D6E-409C-BE32-E72D297353CC}">
              <c16:uniqueId val="{00000079-4BE3-4F90-8755-A70FD533F46D}"/>
            </c:ext>
          </c:extLst>
        </c:ser>
        <c:ser>
          <c:idx val="144"/>
          <c:order val="144"/>
          <c:tx>
            <c:strRef>
              <c:f>'Cross-Country Indexes, Year-ove'!$A$148:$B$148</c:f>
              <c:strCache>
                <c:ptCount val="2"/>
                <c:pt idx="0">
                  <c:v>Montenegro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Year-ove'!$C$148:$W$148</c:f>
            </c:numRef>
          </c:val>
          <c:smooth val="0"/>
          <c:extLst>
            <c:ext xmlns:c16="http://schemas.microsoft.com/office/drawing/2014/chart" uri="{C3380CC4-5D6E-409C-BE32-E72D297353CC}">
              <c16:uniqueId val="{0000007A-4BE3-4F90-8755-A70FD533F46D}"/>
            </c:ext>
          </c:extLst>
        </c:ser>
        <c:ser>
          <c:idx val="145"/>
          <c:order val="145"/>
          <c:tx>
            <c:strRef>
              <c:f>'Cross-Country Indexes, Year-ove'!$A$149:$B$149</c:f>
              <c:strCache>
                <c:ptCount val="2"/>
                <c:pt idx="0">
                  <c:v>Montenegro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Year-ove'!$C$149:$W$149</c:f>
            </c:numRef>
          </c:val>
          <c:smooth val="0"/>
          <c:extLst>
            <c:ext xmlns:c16="http://schemas.microsoft.com/office/drawing/2014/chart" uri="{C3380CC4-5D6E-409C-BE32-E72D297353CC}">
              <c16:uniqueId val="{0000007B-4BE3-4F90-8755-A70FD533F46D}"/>
            </c:ext>
          </c:extLst>
        </c:ser>
        <c:ser>
          <c:idx val="146"/>
          <c:order val="146"/>
          <c:tx>
            <c:strRef>
              <c:f>'Cross-Country Indexes, Year-ove'!$A$150:$B$150</c:f>
              <c:strCache>
                <c:ptCount val="2"/>
                <c:pt idx="0">
                  <c:v>Montenegro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Year-ove'!$C$150:$W$150</c:f>
            </c:numRef>
          </c:val>
          <c:smooth val="0"/>
          <c:extLst>
            <c:ext xmlns:c16="http://schemas.microsoft.com/office/drawing/2014/chart" uri="{C3380CC4-5D6E-409C-BE32-E72D297353CC}">
              <c16:uniqueId val="{0000007C-4BE3-4F90-8755-A70FD533F46D}"/>
            </c:ext>
          </c:extLst>
        </c:ser>
        <c:ser>
          <c:idx val="147"/>
          <c:order val="147"/>
          <c:tx>
            <c:strRef>
              <c:f>'Cross-Country Indexes, Year-ove'!$A$151:$B$151</c:f>
              <c:strCache>
                <c:ptCount val="2"/>
                <c:pt idx="0">
                  <c:v>Montenegro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Year-ove'!$C$151:$W$151</c:f>
            </c:numRef>
          </c:val>
          <c:smooth val="0"/>
          <c:extLst>
            <c:ext xmlns:c16="http://schemas.microsoft.com/office/drawing/2014/chart" uri="{C3380CC4-5D6E-409C-BE32-E72D297353CC}">
              <c16:uniqueId val="{0000007D-4BE3-4F90-8755-A70FD533F46D}"/>
            </c:ext>
          </c:extLst>
        </c:ser>
        <c:ser>
          <c:idx val="148"/>
          <c:order val="148"/>
          <c:tx>
            <c:strRef>
              <c:f>'Cross-Country Indexes, Year-ove'!$A$152:$B$152</c:f>
              <c:strCache>
                <c:ptCount val="2"/>
                <c:pt idx="0">
                  <c:v>Montenegro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Year-ove'!$C$152:$W$152</c:f>
            </c:numRef>
          </c:val>
          <c:smooth val="0"/>
          <c:extLst>
            <c:ext xmlns:c16="http://schemas.microsoft.com/office/drawing/2014/chart" uri="{C3380CC4-5D6E-409C-BE32-E72D297353CC}">
              <c16:uniqueId val="{0000007E-4BE3-4F90-8755-A70FD533F46D}"/>
            </c:ext>
          </c:extLst>
        </c:ser>
        <c:ser>
          <c:idx val="149"/>
          <c:order val="149"/>
          <c:tx>
            <c:strRef>
              <c:f>'Cross-Country Indexes, Year-ove'!$A$153:$B$153</c:f>
              <c:strCache>
                <c:ptCount val="2"/>
                <c:pt idx="0">
                  <c:v>Montenegro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Year-ove'!$C$153:$W$153</c:f>
            </c:numRef>
          </c:val>
          <c:smooth val="0"/>
          <c:extLst>
            <c:ext xmlns:c16="http://schemas.microsoft.com/office/drawing/2014/chart" uri="{C3380CC4-5D6E-409C-BE32-E72D297353CC}">
              <c16:uniqueId val="{0000007F-4BE3-4F90-8755-A70FD533F46D}"/>
            </c:ext>
          </c:extLst>
        </c:ser>
        <c:ser>
          <c:idx val="150"/>
          <c:order val="150"/>
          <c:tx>
            <c:strRef>
              <c:f>'Cross-Country Indexes, Year-ove'!$A$154:$B$154</c:f>
              <c:strCache>
                <c:ptCount val="2"/>
                <c:pt idx="0">
                  <c:v>Montenegro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Year-ove'!$C$154:$W$154</c:f>
            </c:numRef>
          </c:val>
          <c:smooth val="0"/>
          <c:extLst>
            <c:ext xmlns:c16="http://schemas.microsoft.com/office/drawing/2014/chart" uri="{C3380CC4-5D6E-409C-BE32-E72D297353CC}">
              <c16:uniqueId val="{00000080-4BE3-4F90-8755-A70FD533F46D}"/>
            </c:ext>
          </c:extLst>
        </c:ser>
        <c:ser>
          <c:idx val="151"/>
          <c:order val="151"/>
          <c:tx>
            <c:strRef>
              <c:f>'Cross-Country Indexes, Year-ove'!$A$155:$B$155</c:f>
              <c:strCache>
                <c:ptCount val="2"/>
                <c:pt idx="0">
                  <c:v>Montenegro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Year-ove'!$C$155:$W$155</c:f>
            </c:numRef>
          </c:val>
          <c:smooth val="0"/>
          <c:extLst>
            <c:ext xmlns:c16="http://schemas.microsoft.com/office/drawing/2014/chart" uri="{C3380CC4-5D6E-409C-BE32-E72D297353CC}">
              <c16:uniqueId val="{00000081-4BE3-4F90-8755-A70FD533F46D}"/>
            </c:ext>
          </c:extLst>
        </c:ser>
        <c:ser>
          <c:idx val="152"/>
          <c:order val="152"/>
          <c:tx>
            <c:strRef>
              <c:f>'Cross-Country Indexes, Year-ove'!$A$156:$B$156</c:f>
              <c:strCache>
                <c:ptCount val="2"/>
                <c:pt idx="0">
                  <c:v>Montenegro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Year-ove'!$C$156:$W$156</c:f>
            </c:numRef>
          </c:val>
          <c:smooth val="0"/>
          <c:extLst>
            <c:ext xmlns:c16="http://schemas.microsoft.com/office/drawing/2014/chart" uri="{C3380CC4-5D6E-409C-BE32-E72D297353CC}">
              <c16:uniqueId val="{00000082-4BE3-4F90-8755-A70FD533F46D}"/>
            </c:ext>
          </c:extLst>
        </c:ser>
        <c:ser>
          <c:idx val="153"/>
          <c:order val="153"/>
          <c:tx>
            <c:strRef>
              <c:f>'Cross-Country Indexes, Year-ove'!$A$157:$B$157</c:f>
              <c:strCache>
                <c:ptCount val="2"/>
                <c:pt idx="0">
                  <c:v>Montenegro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Year-ove'!$C$157:$W$157</c:f>
            </c:numRef>
          </c:val>
          <c:smooth val="0"/>
          <c:extLst>
            <c:ext xmlns:c16="http://schemas.microsoft.com/office/drawing/2014/chart" uri="{C3380CC4-5D6E-409C-BE32-E72D297353CC}">
              <c16:uniqueId val="{00000083-4BE3-4F90-8755-A70FD533F46D}"/>
            </c:ext>
          </c:extLst>
        </c:ser>
        <c:ser>
          <c:idx val="156"/>
          <c:order val="156"/>
          <c:tx>
            <c:strRef>
              <c:f>'Cross-Country Indexes, Year-ove'!$A$160:$B$160</c:f>
              <c:strCache>
                <c:ptCount val="2"/>
                <c:pt idx="0">
                  <c:v>Serbia, Republic of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Year-ove'!$C$160:$W$160</c:f>
            </c:numRef>
          </c:val>
          <c:smooth val="0"/>
          <c:extLst>
            <c:ext xmlns:c16="http://schemas.microsoft.com/office/drawing/2014/chart" uri="{C3380CC4-5D6E-409C-BE32-E72D297353CC}">
              <c16:uniqueId val="{00000084-4BE3-4F90-8755-A70FD533F46D}"/>
            </c:ext>
          </c:extLst>
        </c:ser>
        <c:ser>
          <c:idx val="157"/>
          <c:order val="157"/>
          <c:tx>
            <c:strRef>
              <c:f>'Cross-Country Indexes, Year-ove'!$A$161:$B$161</c:f>
              <c:strCache>
                <c:ptCount val="2"/>
                <c:pt idx="0">
                  <c:v>Serbia, Republic of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Year-ove'!$C$161:$W$161</c:f>
            </c:numRef>
          </c:val>
          <c:smooth val="0"/>
          <c:extLst>
            <c:ext xmlns:c16="http://schemas.microsoft.com/office/drawing/2014/chart" uri="{C3380CC4-5D6E-409C-BE32-E72D297353CC}">
              <c16:uniqueId val="{00000085-4BE3-4F90-8755-A70FD533F46D}"/>
            </c:ext>
          </c:extLst>
        </c:ser>
        <c:ser>
          <c:idx val="158"/>
          <c:order val="158"/>
          <c:tx>
            <c:strRef>
              <c:f>'Cross-Country Indexes, Year-ove'!$A$162:$B$162</c:f>
              <c:strCache>
                <c:ptCount val="2"/>
                <c:pt idx="0">
                  <c:v>Serbia, Republic of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Year-ove'!$C$162:$W$162</c:f>
            </c:numRef>
          </c:val>
          <c:smooth val="0"/>
          <c:extLst>
            <c:ext xmlns:c16="http://schemas.microsoft.com/office/drawing/2014/chart" uri="{C3380CC4-5D6E-409C-BE32-E72D297353CC}">
              <c16:uniqueId val="{00000086-4BE3-4F90-8755-A70FD533F46D}"/>
            </c:ext>
          </c:extLst>
        </c:ser>
        <c:ser>
          <c:idx val="159"/>
          <c:order val="159"/>
          <c:tx>
            <c:strRef>
              <c:f>'Cross-Country Indexes, Year-ove'!$A$163:$B$163</c:f>
              <c:strCache>
                <c:ptCount val="2"/>
                <c:pt idx="0">
                  <c:v>Serbia, Republic of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Year-ove'!$C$163:$W$163</c:f>
            </c:numRef>
          </c:val>
          <c:smooth val="0"/>
          <c:extLst>
            <c:ext xmlns:c16="http://schemas.microsoft.com/office/drawing/2014/chart" uri="{C3380CC4-5D6E-409C-BE32-E72D297353CC}">
              <c16:uniqueId val="{00000087-4BE3-4F90-8755-A70FD533F46D}"/>
            </c:ext>
          </c:extLst>
        </c:ser>
        <c:ser>
          <c:idx val="160"/>
          <c:order val="160"/>
          <c:tx>
            <c:strRef>
              <c:f>'Cross-Country Indexes, Year-ove'!$A$164:$B$164</c:f>
              <c:strCache>
                <c:ptCount val="2"/>
                <c:pt idx="0">
                  <c:v>Serbia, Republic of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Year-ove'!$C$164:$W$164</c:f>
            </c:numRef>
          </c:val>
          <c:smooth val="0"/>
          <c:extLst>
            <c:ext xmlns:c16="http://schemas.microsoft.com/office/drawing/2014/chart" uri="{C3380CC4-5D6E-409C-BE32-E72D297353CC}">
              <c16:uniqueId val="{00000088-4BE3-4F90-8755-A70FD533F46D}"/>
            </c:ext>
          </c:extLst>
        </c:ser>
        <c:ser>
          <c:idx val="161"/>
          <c:order val="161"/>
          <c:tx>
            <c:strRef>
              <c:f>'Cross-Country Indexes, Year-ove'!$A$165:$B$165</c:f>
              <c:strCache>
                <c:ptCount val="2"/>
                <c:pt idx="0">
                  <c:v>Serbia, Republic of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Year-ove'!$C$165:$W$165</c:f>
            </c:numRef>
          </c:val>
          <c:smooth val="0"/>
          <c:extLst>
            <c:ext xmlns:c16="http://schemas.microsoft.com/office/drawing/2014/chart" uri="{C3380CC4-5D6E-409C-BE32-E72D297353CC}">
              <c16:uniqueId val="{00000089-4BE3-4F90-8755-A70FD533F46D}"/>
            </c:ext>
          </c:extLst>
        </c:ser>
        <c:ser>
          <c:idx val="162"/>
          <c:order val="162"/>
          <c:tx>
            <c:strRef>
              <c:f>'Cross-Country Indexes, Year-ove'!$A$166:$B$166</c:f>
              <c:strCache>
                <c:ptCount val="2"/>
                <c:pt idx="0">
                  <c:v>Serbia, Republic of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Year-ove'!$C$166:$W$166</c:f>
            </c:numRef>
          </c:val>
          <c:smooth val="0"/>
          <c:extLst>
            <c:ext xmlns:c16="http://schemas.microsoft.com/office/drawing/2014/chart" uri="{C3380CC4-5D6E-409C-BE32-E72D297353CC}">
              <c16:uniqueId val="{0000008A-4BE3-4F90-8755-A70FD533F46D}"/>
            </c:ext>
          </c:extLst>
        </c:ser>
        <c:ser>
          <c:idx val="163"/>
          <c:order val="163"/>
          <c:tx>
            <c:strRef>
              <c:f>'Cross-Country Indexes, Year-ove'!$A$167:$B$167</c:f>
              <c:strCache>
                <c:ptCount val="2"/>
                <c:pt idx="0">
                  <c:v>Serbia, Republic of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Year-ove'!$C$167:$W$167</c:f>
            </c:numRef>
          </c:val>
          <c:smooth val="0"/>
          <c:extLst>
            <c:ext xmlns:c16="http://schemas.microsoft.com/office/drawing/2014/chart" uri="{C3380CC4-5D6E-409C-BE32-E72D297353CC}">
              <c16:uniqueId val="{0000008B-4BE3-4F90-8755-A70FD533F46D}"/>
            </c:ext>
          </c:extLst>
        </c:ser>
        <c:ser>
          <c:idx val="164"/>
          <c:order val="164"/>
          <c:tx>
            <c:strRef>
              <c:f>'Cross-Country Indexes, Year-ove'!$A$168:$B$168</c:f>
              <c:strCache>
                <c:ptCount val="2"/>
                <c:pt idx="0">
                  <c:v>Serbia, Republic of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Year-ove'!$C$168:$W$168</c:f>
            </c:numRef>
          </c:val>
          <c:smooth val="0"/>
          <c:extLst>
            <c:ext xmlns:c16="http://schemas.microsoft.com/office/drawing/2014/chart" uri="{C3380CC4-5D6E-409C-BE32-E72D297353CC}">
              <c16:uniqueId val="{0000008C-4BE3-4F90-8755-A70FD533F46D}"/>
            </c:ext>
          </c:extLst>
        </c:ser>
        <c:ser>
          <c:idx val="165"/>
          <c:order val="165"/>
          <c:tx>
            <c:strRef>
              <c:f>'Cross-Country Indexes, Year-ove'!$A$169:$B$169</c:f>
              <c:strCache>
                <c:ptCount val="2"/>
                <c:pt idx="0">
                  <c:v>Serbia, Republic of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Year-ove'!$C$169:$W$169</c:f>
            </c:numRef>
          </c:val>
          <c:smooth val="0"/>
          <c:extLst>
            <c:ext xmlns:c16="http://schemas.microsoft.com/office/drawing/2014/chart" uri="{C3380CC4-5D6E-409C-BE32-E72D297353CC}">
              <c16:uniqueId val="{0000008D-4BE3-4F90-8755-A70FD533F46D}"/>
            </c:ext>
          </c:extLst>
        </c:ser>
        <c:ser>
          <c:idx val="166"/>
          <c:order val="166"/>
          <c:tx>
            <c:strRef>
              <c:f>'Cross-Country Indexes, Year-ove'!$A$170:$B$170</c:f>
              <c:strCache>
                <c:ptCount val="2"/>
                <c:pt idx="0">
                  <c:v>Serbia, Republic of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Year-ove'!$C$170:$W$170</c:f>
            </c:numRef>
          </c:val>
          <c:smooth val="0"/>
          <c:extLst>
            <c:ext xmlns:c16="http://schemas.microsoft.com/office/drawing/2014/chart" uri="{C3380CC4-5D6E-409C-BE32-E72D297353CC}">
              <c16:uniqueId val="{0000008E-4BE3-4F90-8755-A70FD533F46D}"/>
            </c:ext>
          </c:extLst>
        </c:ser>
        <c:ser>
          <c:idx val="169"/>
          <c:order val="169"/>
          <c:tx>
            <c:strRef>
              <c:f>'Cross-Country Indexes, Year-ove'!$A$173:$B$173</c:f>
              <c:strCache>
                <c:ptCount val="2"/>
                <c:pt idx="0">
                  <c:v>Slovak Republic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Year-ove'!$C$173:$W$173</c:f>
            </c:numRef>
          </c:val>
          <c:smooth val="0"/>
          <c:extLst>
            <c:ext xmlns:c16="http://schemas.microsoft.com/office/drawing/2014/chart" uri="{C3380CC4-5D6E-409C-BE32-E72D297353CC}">
              <c16:uniqueId val="{0000008F-4BE3-4F90-8755-A70FD533F46D}"/>
            </c:ext>
          </c:extLst>
        </c:ser>
        <c:ser>
          <c:idx val="170"/>
          <c:order val="170"/>
          <c:tx>
            <c:strRef>
              <c:f>'Cross-Country Indexes, Year-ove'!$A$174:$B$174</c:f>
              <c:strCache>
                <c:ptCount val="2"/>
                <c:pt idx="0">
                  <c:v>Slovak Republic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Year-ove'!$C$174:$W$174</c:f>
            </c:numRef>
          </c:val>
          <c:smooth val="0"/>
          <c:extLst>
            <c:ext xmlns:c16="http://schemas.microsoft.com/office/drawing/2014/chart" uri="{C3380CC4-5D6E-409C-BE32-E72D297353CC}">
              <c16:uniqueId val="{00000090-4BE3-4F90-8755-A70FD533F46D}"/>
            </c:ext>
          </c:extLst>
        </c:ser>
        <c:ser>
          <c:idx val="171"/>
          <c:order val="171"/>
          <c:tx>
            <c:strRef>
              <c:f>'Cross-Country Indexes, Year-ove'!$A$175:$B$175</c:f>
              <c:strCache>
                <c:ptCount val="2"/>
                <c:pt idx="0">
                  <c:v>Slovak Republic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Year-ove'!$C$175:$W$175</c:f>
            </c:numRef>
          </c:val>
          <c:smooth val="0"/>
          <c:extLst>
            <c:ext xmlns:c16="http://schemas.microsoft.com/office/drawing/2014/chart" uri="{C3380CC4-5D6E-409C-BE32-E72D297353CC}">
              <c16:uniqueId val="{00000091-4BE3-4F90-8755-A70FD533F46D}"/>
            </c:ext>
          </c:extLst>
        </c:ser>
        <c:ser>
          <c:idx val="172"/>
          <c:order val="172"/>
          <c:tx>
            <c:strRef>
              <c:f>'Cross-Country Indexes, Year-ove'!$A$176:$B$176</c:f>
              <c:strCache>
                <c:ptCount val="2"/>
                <c:pt idx="0">
                  <c:v>Slovak Republic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Year-ove'!$C$176:$W$176</c:f>
            </c:numRef>
          </c:val>
          <c:smooth val="0"/>
          <c:extLst>
            <c:ext xmlns:c16="http://schemas.microsoft.com/office/drawing/2014/chart" uri="{C3380CC4-5D6E-409C-BE32-E72D297353CC}">
              <c16:uniqueId val="{00000092-4BE3-4F90-8755-A70FD533F46D}"/>
            </c:ext>
          </c:extLst>
        </c:ser>
        <c:ser>
          <c:idx val="173"/>
          <c:order val="173"/>
          <c:tx>
            <c:strRef>
              <c:f>'Cross-Country Indexes, Year-ove'!$A$177:$B$177</c:f>
              <c:strCache>
                <c:ptCount val="2"/>
                <c:pt idx="0">
                  <c:v>Slovak Republic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Year-ove'!$C$177:$W$177</c:f>
            </c:numRef>
          </c:val>
          <c:smooth val="0"/>
          <c:extLst>
            <c:ext xmlns:c16="http://schemas.microsoft.com/office/drawing/2014/chart" uri="{C3380CC4-5D6E-409C-BE32-E72D297353CC}">
              <c16:uniqueId val="{00000093-4BE3-4F90-8755-A70FD533F46D}"/>
            </c:ext>
          </c:extLst>
        </c:ser>
        <c:ser>
          <c:idx val="174"/>
          <c:order val="174"/>
          <c:tx>
            <c:strRef>
              <c:f>'Cross-Country Indexes, Year-ove'!$A$178:$B$178</c:f>
              <c:strCache>
                <c:ptCount val="2"/>
                <c:pt idx="0">
                  <c:v>Slovak Republic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Year-ove'!$C$178:$W$178</c:f>
            </c:numRef>
          </c:val>
          <c:smooth val="0"/>
          <c:extLst>
            <c:ext xmlns:c16="http://schemas.microsoft.com/office/drawing/2014/chart" uri="{C3380CC4-5D6E-409C-BE32-E72D297353CC}">
              <c16:uniqueId val="{00000094-4BE3-4F90-8755-A70FD533F46D}"/>
            </c:ext>
          </c:extLst>
        </c:ser>
        <c:ser>
          <c:idx val="175"/>
          <c:order val="175"/>
          <c:tx>
            <c:strRef>
              <c:f>'Cross-Country Indexes, Year-ove'!$A$179:$B$179</c:f>
              <c:strCache>
                <c:ptCount val="2"/>
                <c:pt idx="0">
                  <c:v>Slovak Republic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Year-ove'!$C$179:$W$179</c:f>
            </c:numRef>
          </c:val>
          <c:smooth val="0"/>
          <c:extLst>
            <c:ext xmlns:c16="http://schemas.microsoft.com/office/drawing/2014/chart" uri="{C3380CC4-5D6E-409C-BE32-E72D297353CC}">
              <c16:uniqueId val="{00000095-4BE3-4F90-8755-A70FD533F46D}"/>
            </c:ext>
          </c:extLst>
        </c:ser>
        <c:ser>
          <c:idx val="176"/>
          <c:order val="176"/>
          <c:tx>
            <c:strRef>
              <c:f>'Cross-Country Indexes, Year-ove'!$A$180:$B$180</c:f>
              <c:strCache>
                <c:ptCount val="2"/>
                <c:pt idx="0">
                  <c:v>Slovak Republic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Year-ove'!$C$180:$W$180</c:f>
            </c:numRef>
          </c:val>
          <c:smooth val="0"/>
          <c:extLst>
            <c:ext xmlns:c16="http://schemas.microsoft.com/office/drawing/2014/chart" uri="{C3380CC4-5D6E-409C-BE32-E72D297353CC}">
              <c16:uniqueId val="{00000096-4BE3-4F90-8755-A70FD533F46D}"/>
            </c:ext>
          </c:extLst>
        </c:ser>
        <c:ser>
          <c:idx val="177"/>
          <c:order val="177"/>
          <c:tx>
            <c:strRef>
              <c:f>'Cross-Country Indexes, Year-ove'!$A$181:$B$181</c:f>
              <c:strCache>
                <c:ptCount val="2"/>
                <c:pt idx="0">
                  <c:v>Slovak Republic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Year-ove'!$C$181:$W$181</c:f>
            </c:numRef>
          </c:val>
          <c:smooth val="0"/>
          <c:extLst>
            <c:ext xmlns:c16="http://schemas.microsoft.com/office/drawing/2014/chart" uri="{C3380CC4-5D6E-409C-BE32-E72D297353CC}">
              <c16:uniqueId val="{00000097-4BE3-4F90-8755-A70FD533F46D}"/>
            </c:ext>
          </c:extLst>
        </c:ser>
        <c:ser>
          <c:idx val="178"/>
          <c:order val="178"/>
          <c:tx>
            <c:strRef>
              <c:f>'Cross-Country Indexes, Year-ove'!$A$182:$B$182</c:f>
              <c:strCache>
                <c:ptCount val="2"/>
                <c:pt idx="0">
                  <c:v>Slovak Republic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Year-ove'!$C$182:$W$182</c:f>
            </c:numRef>
          </c:val>
          <c:smooth val="0"/>
          <c:extLst>
            <c:ext xmlns:c16="http://schemas.microsoft.com/office/drawing/2014/chart" uri="{C3380CC4-5D6E-409C-BE32-E72D297353CC}">
              <c16:uniqueId val="{00000098-4BE3-4F90-8755-A70FD533F46D}"/>
            </c:ext>
          </c:extLst>
        </c:ser>
        <c:ser>
          <c:idx val="179"/>
          <c:order val="179"/>
          <c:tx>
            <c:strRef>
              <c:f>'Cross-Country Indexes, Year-ove'!$A$183:$B$183</c:f>
              <c:strCache>
                <c:ptCount val="2"/>
                <c:pt idx="0">
                  <c:v>Slovak Republic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Year-ove'!$C$183:$W$183</c:f>
            </c:numRef>
          </c:val>
          <c:smooth val="0"/>
          <c:extLst>
            <c:ext xmlns:c16="http://schemas.microsoft.com/office/drawing/2014/chart" uri="{C3380CC4-5D6E-409C-BE32-E72D297353CC}">
              <c16:uniqueId val="{00000099-4BE3-4F90-8755-A70FD533F46D}"/>
            </c:ext>
          </c:extLst>
        </c:ser>
        <c:ser>
          <c:idx val="182"/>
          <c:order val="182"/>
          <c:tx>
            <c:strRef>
              <c:f>'Cross-Country Indexes, Year-ove'!$A$186:$B$186</c:f>
              <c:strCache>
                <c:ptCount val="2"/>
                <c:pt idx="0">
                  <c:v>Slovenia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Year-ove'!$C$186:$W$186</c:f>
            </c:numRef>
          </c:val>
          <c:smooth val="0"/>
          <c:extLst>
            <c:ext xmlns:c16="http://schemas.microsoft.com/office/drawing/2014/chart" uri="{C3380CC4-5D6E-409C-BE32-E72D297353CC}">
              <c16:uniqueId val="{0000009A-4BE3-4F90-8755-A70FD533F46D}"/>
            </c:ext>
          </c:extLst>
        </c:ser>
        <c:ser>
          <c:idx val="183"/>
          <c:order val="183"/>
          <c:tx>
            <c:strRef>
              <c:f>'Cross-Country Indexes, Year-ove'!$A$187:$B$187</c:f>
              <c:strCache>
                <c:ptCount val="2"/>
                <c:pt idx="0">
                  <c:v>Slovenia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Year-ove'!$C$187:$W$187</c:f>
            </c:numRef>
          </c:val>
          <c:smooth val="0"/>
          <c:extLst>
            <c:ext xmlns:c16="http://schemas.microsoft.com/office/drawing/2014/chart" uri="{C3380CC4-5D6E-409C-BE32-E72D297353CC}">
              <c16:uniqueId val="{0000009B-4BE3-4F90-8755-A70FD533F46D}"/>
            </c:ext>
          </c:extLst>
        </c:ser>
        <c:ser>
          <c:idx val="184"/>
          <c:order val="184"/>
          <c:tx>
            <c:strRef>
              <c:f>'Cross-Country Indexes, Year-ove'!$A$188:$B$188</c:f>
              <c:strCache>
                <c:ptCount val="2"/>
                <c:pt idx="0">
                  <c:v>Slovenia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Year-ove'!$C$188:$W$188</c:f>
            </c:numRef>
          </c:val>
          <c:smooth val="0"/>
          <c:extLst>
            <c:ext xmlns:c16="http://schemas.microsoft.com/office/drawing/2014/chart" uri="{C3380CC4-5D6E-409C-BE32-E72D297353CC}">
              <c16:uniqueId val="{0000009C-4BE3-4F90-8755-A70FD533F46D}"/>
            </c:ext>
          </c:extLst>
        </c:ser>
        <c:ser>
          <c:idx val="185"/>
          <c:order val="185"/>
          <c:tx>
            <c:strRef>
              <c:f>'Cross-Country Indexes, Year-ove'!$A$189:$B$189</c:f>
              <c:strCache>
                <c:ptCount val="2"/>
                <c:pt idx="0">
                  <c:v>Slovenia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Year-ove'!$C$189:$W$189</c:f>
            </c:numRef>
          </c:val>
          <c:smooth val="0"/>
          <c:extLst>
            <c:ext xmlns:c16="http://schemas.microsoft.com/office/drawing/2014/chart" uri="{C3380CC4-5D6E-409C-BE32-E72D297353CC}">
              <c16:uniqueId val="{0000009D-4BE3-4F90-8755-A70FD533F46D}"/>
            </c:ext>
          </c:extLst>
        </c:ser>
        <c:ser>
          <c:idx val="186"/>
          <c:order val="186"/>
          <c:tx>
            <c:strRef>
              <c:f>'Cross-Country Indexes, Year-ove'!$A$190:$B$190</c:f>
              <c:strCache>
                <c:ptCount val="2"/>
                <c:pt idx="0">
                  <c:v>Slovenia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Year-ove'!$C$190:$W$190</c:f>
            </c:numRef>
          </c:val>
          <c:smooth val="0"/>
          <c:extLst>
            <c:ext xmlns:c16="http://schemas.microsoft.com/office/drawing/2014/chart" uri="{C3380CC4-5D6E-409C-BE32-E72D297353CC}">
              <c16:uniqueId val="{0000009E-4BE3-4F90-8755-A70FD533F46D}"/>
            </c:ext>
          </c:extLst>
        </c:ser>
        <c:ser>
          <c:idx val="187"/>
          <c:order val="187"/>
          <c:tx>
            <c:strRef>
              <c:f>'Cross-Country Indexes, Year-ove'!$A$191:$B$191</c:f>
              <c:strCache>
                <c:ptCount val="2"/>
                <c:pt idx="0">
                  <c:v>Slovenia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Year-ove'!$C$191:$W$191</c:f>
            </c:numRef>
          </c:val>
          <c:smooth val="0"/>
          <c:extLst>
            <c:ext xmlns:c16="http://schemas.microsoft.com/office/drawing/2014/chart" uri="{C3380CC4-5D6E-409C-BE32-E72D297353CC}">
              <c16:uniqueId val="{0000009F-4BE3-4F90-8755-A70FD533F46D}"/>
            </c:ext>
          </c:extLst>
        </c:ser>
        <c:ser>
          <c:idx val="188"/>
          <c:order val="188"/>
          <c:tx>
            <c:strRef>
              <c:f>'Cross-Country Indexes, Year-ove'!$A$192:$B$192</c:f>
              <c:strCache>
                <c:ptCount val="2"/>
                <c:pt idx="0">
                  <c:v>Slovenia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Year-ove'!$C$192:$W$192</c:f>
            </c:numRef>
          </c:val>
          <c:smooth val="0"/>
          <c:extLst>
            <c:ext xmlns:c16="http://schemas.microsoft.com/office/drawing/2014/chart" uri="{C3380CC4-5D6E-409C-BE32-E72D297353CC}">
              <c16:uniqueId val="{000000A0-4BE3-4F90-8755-A70FD533F46D}"/>
            </c:ext>
          </c:extLst>
        </c:ser>
        <c:ser>
          <c:idx val="189"/>
          <c:order val="189"/>
          <c:tx>
            <c:strRef>
              <c:f>'Cross-Country Indexes, Year-ove'!$A$193:$B$193</c:f>
              <c:strCache>
                <c:ptCount val="2"/>
                <c:pt idx="0">
                  <c:v>Slovenia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Year-ove'!$C$193:$W$193</c:f>
            </c:numRef>
          </c:val>
          <c:smooth val="0"/>
          <c:extLst>
            <c:ext xmlns:c16="http://schemas.microsoft.com/office/drawing/2014/chart" uri="{C3380CC4-5D6E-409C-BE32-E72D297353CC}">
              <c16:uniqueId val="{000000A1-4BE3-4F90-8755-A70FD533F46D}"/>
            </c:ext>
          </c:extLst>
        </c:ser>
        <c:ser>
          <c:idx val="190"/>
          <c:order val="190"/>
          <c:tx>
            <c:strRef>
              <c:f>'Cross-Country Indexes, Year-ove'!$A$194:$B$194</c:f>
              <c:strCache>
                <c:ptCount val="2"/>
                <c:pt idx="0">
                  <c:v>Slovenia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Year-ove'!$C$194:$W$194</c:f>
            </c:numRef>
          </c:val>
          <c:smooth val="0"/>
          <c:extLst>
            <c:ext xmlns:c16="http://schemas.microsoft.com/office/drawing/2014/chart" uri="{C3380CC4-5D6E-409C-BE32-E72D297353CC}">
              <c16:uniqueId val="{000000A2-4BE3-4F90-8755-A70FD533F46D}"/>
            </c:ext>
          </c:extLst>
        </c:ser>
        <c:ser>
          <c:idx val="191"/>
          <c:order val="191"/>
          <c:tx>
            <c:strRef>
              <c:f>'Cross-Country Indexes, Year-ove'!$A$195:$B$195</c:f>
              <c:strCache>
                <c:ptCount val="2"/>
                <c:pt idx="0">
                  <c:v>Slovenia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Year-ove'!$C$195:$W$195</c:f>
            </c:numRef>
          </c:val>
          <c:smooth val="0"/>
          <c:extLst>
            <c:ext xmlns:c16="http://schemas.microsoft.com/office/drawing/2014/chart" uri="{C3380CC4-5D6E-409C-BE32-E72D297353CC}">
              <c16:uniqueId val="{000000A3-4BE3-4F90-8755-A70FD533F46D}"/>
            </c:ext>
          </c:extLst>
        </c:ser>
        <c:ser>
          <c:idx val="192"/>
          <c:order val="192"/>
          <c:tx>
            <c:strRef>
              <c:f>'Cross-Country Indexes, Year-ove'!$A$196:$B$196</c:f>
              <c:strCache>
                <c:ptCount val="2"/>
                <c:pt idx="0">
                  <c:v>Slovenia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'Cross-Country Indexes, Year-ove'!$C$196:$W$196</c:f>
            </c:numRef>
          </c:val>
          <c:smooth val="0"/>
          <c:extLst>
            <c:ext xmlns:c16="http://schemas.microsoft.com/office/drawing/2014/chart" uri="{C3380CC4-5D6E-409C-BE32-E72D297353CC}">
              <c16:uniqueId val="{000000A4-4BE3-4F90-8755-A70FD533F46D}"/>
            </c:ext>
          </c:extLst>
        </c:ser>
        <c:ser>
          <c:idx val="193"/>
          <c:order val="193"/>
          <c:tx>
            <c:strRef>
              <c:f>'Cross-Country Indexes, Year-ove'!$A$197:$B$197</c:f>
              <c:strCache>
                <c:ptCount val="2"/>
                <c:pt idx="0">
                  <c:v>Ukraine</c:v>
                </c:pt>
                <c:pt idx="1">
                  <c:v>Consumer Price Index, All items</c:v>
                </c:pt>
              </c:strCache>
              <c:extLst xmlns:c15="http://schemas.microsoft.com/office/drawing/2012/chart"/>
            </c:strRef>
          </c:tx>
          <c:spPr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  <c:extLst xmlns:c15="http://schemas.microsoft.com/office/drawing/2012/chart"/>
            </c:strRef>
          </c:cat>
          <c:val>
            <c:numRef>
              <c:f>'Cross-Country Indexes, Year-ove'!$C$197:$W$197</c:f>
              <c:numCache>
                <c:formatCode>#,##0.00</c:formatCode>
                <c:ptCount val="21"/>
                <c:pt idx="0">
                  <c:v>19.478260869565222</c:v>
                </c:pt>
                <c:pt idx="1">
                  <c:v>22.338830584707633</c:v>
                </c:pt>
                <c:pt idx="2">
                  <c:v>12.377450980392169</c:v>
                </c:pt>
                <c:pt idx="3">
                  <c:v>9.0512540894220255</c:v>
                </c:pt>
                <c:pt idx="4">
                  <c:v>4.5999999999999943</c:v>
                </c:pt>
                <c:pt idx="5">
                  <c:v>-0.28680688336519805</c:v>
                </c:pt>
                <c:pt idx="6">
                  <c:v>0.57526366251199279</c:v>
                </c:pt>
                <c:pt idx="7">
                  <c:v>24.785510009532889</c:v>
                </c:pt>
                <c:pt idx="8">
                  <c:v>43.391902215431614</c:v>
                </c:pt>
                <c:pt idx="9">
                  <c:v>12.360149174214181</c:v>
                </c:pt>
                <c:pt idx="10">
                  <c:v>13.655761024182066</c:v>
                </c:pt>
                <c:pt idx="11">
                  <c:v>9.7622027534418159</c:v>
                </c:pt>
                <c:pt idx="12">
                  <c:v>4.0668947168376999</c:v>
                </c:pt>
                <c:pt idx="13">
                  <c:v>5.0036523009495939</c:v>
                </c:pt>
                <c:pt idx="14">
                  <c:v>9.9826086956521696</c:v>
                </c:pt>
                <c:pt idx="15">
                  <c:v>21.458946679751399</c:v>
                </c:pt>
                <c:pt idx="16">
                  <c:v>26.628716002530041</c:v>
                </c:pt>
                <c:pt idx="17">
                  <c:v>25.967540574282161</c:v>
                </c:pt>
                <c:pt idx="18">
                  <c:v>24.854070660522268</c:v>
                </c:pt>
                <c:pt idx="19">
                  <c:v>21.287856512790349</c:v>
                </c:pt>
                <c:pt idx="20">
                  <c:v>17.850014257199891</c:v>
                </c:pt>
              </c:numCache>
              <c:extLst xmlns:c15="http://schemas.microsoft.com/office/drawing/2012/chart"/>
            </c:numRef>
          </c:val>
          <c:smooth val="0"/>
          <c:extLst>
            <c:ext xmlns:c16="http://schemas.microsoft.com/office/drawing/2014/chart" uri="{C3380CC4-5D6E-409C-BE32-E72D297353CC}">
              <c16:uniqueId val="{000000A5-4BE3-4F90-8755-A70FD533F46D}"/>
            </c:ext>
          </c:extLst>
        </c:ser>
        <c:ser>
          <c:idx val="194"/>
          <c:order val="194"/>
          <c:tx>
            <c:strRef>
              <c:f>'Cross-Country Indexes, Year-ove'!$A$198:$B$198</c:f>
              <c:strCache>
                <c:ptCount val="2"/>
                <c:pt idx="0">
                  <c:v>Ukraine</c:v>
                </c:pt>
                <c:pt idx="1">
                  <c:v>Food and non-alcoholic beverages</c:v>
                </c:pt>
              </c:strCache>
              <c:extLst xmlns:c15="http://schemas.microsoft.com/office/drawing/2012/chart"/>
            </c:strRef>
          </c:tx>
          <c:spPr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  <c:extLst xmlns:c15="http://schemas.microsoft.com/office/drawing/2012/chart"/>
            </c:strRef>
          </c:cat>
          <c:val>
            <c:numRef>
              <c:f>'Cross-Country Indexes, Year-ove'!$C$198:$W$198</c:f>
              <c:numCache>
                <c:formatCode>#,##0.00</c:formatCode>
                <c:ptCount val="21"/>
                <c:pt idx="0">
                  <c:v>28.625235404896415</c:v>
                </c:pt>
                <c:pt idx="1">
                  <c:v>24.427480916030532</c:v>
                </c:pt>
                <c:pt idx="2">
                  <c:v>10.920245398773012</c:v>
                </c:pt>
                <c:pt idx="3">
                  <c:v>10.619469026548666</c:v>
                </c:pt>
                <c:pt idx="4">
                  <c:v>1.7000000000000028</c:v>
                </c:pt>
                <c:pt idx="5">
                  <c:v>-2.2615535889872143</c:v>
                </c:pt>
                <c:pt idx="6">
                  <c:v>-0.70422535211267889</c:v>
                </c:pt>
                <c:pt idx="7">
                  <c:v>24.822695035460992</c:v>
                </c:pt>
                <c:pt idx="8">
                  <c:v>41.477272727272734</c:v>
                </c:pt>
                <c:pt idx="9">
                  <c:v>3.2702237521514563</c:v>
                </c:pt>
                <c:pt idx="10">
                  <c:v>17.722222222222225</c:v>
                </c:pt>
                <c:pt idx="11">
                  <c:v>7.7866918357715909</c:v>
                </c:pt>
                <c:pt idx="12">
                  <c:v>4.7723292469352039</c:v>
                </c:pt>
                <c:pt idx="13">
                  <c:v>4.9310488926034193</c:v>
                </c:pt>
                <c:pt idx="14">
                  <c:v>12.743926722421358</c:v>
                </c:pt>
                <c:pt idx="15">
                  <c:v>27.702455111762557</c:v>
                </c:pt>
                <c:pt idx="16">
                  <c:v>34.404803956199217</c:v>
                </c:pt>
                <c:pt idx="17">
                  <c:v>32.988624612202685</c:v>
                </c:pt>
                <c:pt idx="18">
                  <c:v>31.807472231571861</c:v>
                </c:pt>
                <c:pt idx="19">
                  <c:v>26.846275752773373</c:v>
                </c:pt>
                <c:pt idx="20">
                  <c:v>22.201946472019461</c:v>
                </c:pt>
              </c:numCache>
              <c:extLst xmlns:c15="http://schemas.microsoft.com/office/drawing/2012/chart"/>
            </c:numRef>
          </c:val>
          <c:smooth val="0"/>
          <c:extLst>
            <c:ext xmlns:c16="http://schemas.microsoft.com/office/drawing/2014/chart" uri="{C3380CC4-5D6E-409C-BE32-E72D297353CC}">
              <c16:uniqueId val="{000000A6-4BE3-4F90-8755-A70FD533F4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7755024"/>
        <c:axId val="33776894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'Cross-Country Indexes, Year-ove'!$A$4:$B$4</c15:sqref>
                        </c15:formulaRef>
                      </c:ext>
                    </c:extLst>
                    <c:strCache>
                      <c:ptCount val="2"/>
                      <c:pt idx="0">
                        <c:v>Albania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'Cross-Country Indexes, Year-ove'!$C$4:$W$4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2.9100529100529142</c:v>
                      </c:pt>
                      <c:pt idx="1">
                        <c:v>2.0645161290322509</c:v>
                      </c:pt>
                      <c:pt idx="2">
                        <c:v>3.5398230088495719</c:v>
                      </c:pt>
                      <c:pt idx="3">
                        <c:v>3.6179269304407722</c:v>
                      </c:pt>
                      <c:pt idx="4">
                        <c:v>1.6833020298920258</c:v>
                      </c:pt>
                      <c:pt idx="5">
                        <c:v>2.4340452683845846</c:v>
                      </c:pt>
                      <c:pt idx="6">
                        <c:v>1.8538064758897823</c:v>
                      </c:pt>
                      <c:pt idx="7">
                        <c:v>0.66045758236598961</c:v>
                      </c:pt>
                      <c:pt idx="8">
                        <c:v>1.9556925969981407</c:v>
                      </c:pt>
                      <c:pt idx="9">
                        <c:v>2.1764150000000555</c:v>
                      </c:pt>
                      <c:pt idx="10">
                        <c:v>1.79849527897406</c:v>
                      </c:pt>
                      <c:pt idx="11">
                        <c:v>1.7988030905785299</c:v>
                      </c:pt>
                      <c:pt idx="12">
                        <c:v>1.1498732573804615</c:v>
                      </c:pt>
                      <c:pt idx="13">
                        <c:v>1.0507535726970016</c:v>
                      </c:pt>
                      <c:pt idx="14">
                        <c:v>3.7168503148450043</c:v>
                      </c:pt>
                      <c:pt idx="15">
                        <c:v>7.3812636369287645</c:v>
                      </c:pt>
                      <c:pt idx="16">
                        <c:v>7.4041309953430501</c:v>
                      </c:pt>
                      <c:pt idx="17">
                        <c:v>7.2264109406603962</c:v>
                      </c:pt>
                      <c:pt idx="18">
                        <c:v>7.0556104070827308</c:v>
                      </c:pt>
                      <c:pt idx="19">
                        <c:v>5.3077347510731201</c:v>
                      </c:pt>
                      <c:pt idx="20">
                        <c:v>4.5775113837446906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A7-4BE3-4F90-8755-A70FD533F46D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Year-ove'!$A$5:$B$5</c15:sqref>
                        </c15:formulaRef>
                      </c:ext>
                    </c:extLst>
                    <c:strCache>
                      <c:ptCount val="2"/>
                      <c:pt idx="0">
                        <c:v>Albania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Year-ove'!$C$5:$W$5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4.9520766773162954</c:v>
                      </c:pt>
                      <c:pt idx="1">
                        <c:v>3.5384615384615339</c:v>
                      </c:pt>
                      <c:pt idx="2">
                        <c:v>6.8350668647845598</c:v>
                      </c:pt>
                      <c:pt idx="3">
                        <c:v>4.4907812954127913</c:v>
                      </c:pt>
                      <c:pt idx="4">
                        <c:v>1.2190696031265835</c:v>
                      </c:pt>
                      <c:pt idx="5">
                        <c:v>3.5610932735824523</c:v>
                      </c:pt>
                      <c:pt idx="6">
                        <c:v>3.4801843594827471</c:v>
                      </c:pt>
                      <c:pt idx="7">
                        <c:v>0.37014839130493082</c:v>
                      </c:pt>
                      <c:pt idx="8">
                        <c:v>5.0913495710512793</c:v>
                      </c:pt>
                      <c:pt idx="9">
                        <c:v>4.5722199999999589</c:v>
                      </c:pt>
                      <c:pt idx="10">
                        <c:v>2.8280675307457837</c:v>
                      </c:pt>
                      <c:pt idx="11">
                        <c:v>2.8497159846963744</c:v>
                      </c:pt>
                      <c:pt idx="12">
                        <c:v>2.5755801082702088</c:v>
                      </c:pt>
                      <c:pt idx="13">
                        <c:v>2.5487464248203797</c:v>
                      </c:pt>
                      <c:pt idx="14">
                        <c:v>6.3579261626239978</c:v>
                      </c:pt>
                      <c:pt idx="15">
                        <c:v>12.579090829382466</c:v>
                      </c:pt>
                      <c:pt idx="16">
                        <c:v>14.171200750805562</c:v>
                      </c:pt>
                      <c:pt idx="17">
                        <c:v>13.338408522176678</c:v>
                      </c:pt>
                      <c:pt idx="18">
                        <c:v>13.457383264031817</c:v>
                      </c:pt>
                      <c:pt idx="19">
                        <c:v>11.014613111996265</c:v>
                      </c:pt>
                      <c:pt idx="20">
                        <c:v>9.5940977542413215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8-4BE3-4F90-8755-A70FD533F46D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Year-ove'!$A$17:$B$17</c15:sqref>
                        </c15:formulaRef>
                      </c:ext>
                    </c:extLst>
                    <c:strCache>
                      <c:ptCount val="2"/>
                      <c:pt idx="0">
                        <c:v>Belarus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Year-ove'!$C$17:$W$17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12.918950471698118</c:v>
                      </c:pt>
                      <c:pt idx="1">
                        <c:v>13.310000000000016</c:v>
                      </c:pt>
                      <c:pt idx="2">
                        <c:v>10.109999999999989</c:v>
                      </c:pt>
                      <c:pt idx="3">
                        <c:v>9.9200000000000088</c:v>
                      </c:pt>
                      <c:pt idx="4">
                        <c:v>108.68000000000002</c:v>
                      </c:pt>
                      <c:pt idx="5">
                        <c:v>21.790000000000017</c:v>
                      </c:pt>
                      <c:pt idx="6">
                        <c:v>16.469999999999995</c:v>
                      </c:pt>
                      <c:pt idx="7">
                        <c:v>16.239999999999998</c:v>
                      </c:pt>
                      <c:pt idx="8">
                        <c:v>11.979999999999995</c:v>
                      </c:pt>
                      <c:pt idx="9">
                        <c:v>10.58000000000002</c:v>
                      </c:pt>
                      <c:pt idx="10">
                        <c:v>4.5900000000000034</c:v>
                      </c:pt>
                      <c:pt idx="11">
                        <c:v>5.6399999999999926</c:v>
                      </c:pt>
                      <c:pt idx="12">
                        <c:v>4.7300000000000164</c:v>
                      </c:pt>
                      <c:pt idx="13">
                        <c:v>7.3600000000000083</c:v>
                      </c:pt>
                      <c:pt idx="14">
                        <c:v>9.970000000000006</c:v>
                      </c:pt>
                      <c:pt idx="15">
                        <c:v>17.55485449735448</c:v>
                      </c:pt>
                      <c:pt idx="16">
                        <c:v>12.829999999999986</c:v>
                      </c:pt>
                      <c:pt idx="17">
                        <c:v>11.974301191765981</c:v>
                      </c:pt>
                      <c:pt idx="18">
                        <c:v>11.63736326609774</c:v>
                      </c:pt>
                      <c:pt idx="19">
                        <c:v>5.845187454279456</c:v>
                      </c:pt>
                      <c:pt idx="20">
                        <c:v>4.6227043572200257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9-4BE3-4F90-8755-A70FD533F46D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Year-ove'!$A$18:$B$18</c15:sqref>
                        </c15:formulaRef>
                      </c:ext>
                    </c:extLst>
                    <c:strCache>
                      <c:ptCount val="2"/>
                      <c:pt idx="0">
                        <c:v>Belarus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Year-ove'!$C$18:$W$18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17.838531592999114</c:v>
                      </c:pt>
                      <c:pt idx="1">
                        <c:v>17.319999999999993</c:v>
                      </c:pt>
                      <c:pt idx="2">
                        <c:v>8.2099999999999813</c:v>
                      </c:pt>
                      <c:pt idx="3">
                        <c:v>14.109999999999998</c:v>
                      </c:pt>
                      <c:pt idx="4">
                        <c:v>123.79</c:v>
                      </c:pt>
                      <c:pt idx="5">
                        <c:v>16.2</c:v>
                      </c:pt>
                      <c:pt idx="6">
                        <c:v>9.2799999999999905</c:v>
                      </c:pt>
                      <c:pt idx="7">
                        <c:v>16.959999999999994</c:v>
                      </c:pt>
                      <c:pt idx="8">
                        <c:v>11.590000000000011</c:v>
                      </c:pt>
                      <c:pt idx="9">
                        <c:v>10.519999999999992</c:v>
                      </c:pt>
                      <c:pt idx="10">
                        <c:v>4.2400000000000135</c:v>
                      </c:pt>
                      <c:pt idx="11">
                        <c:v>5.7799999999999967</c:v>
                      </c:pt>
                      <c:pt idx="12">
                        <c:v>4.2599999999999856</c:v>
                      </c:pt>
                      <c:pt idx="13">
                        <c:v>6.1900000000000155</c:v>
                      </c:pt>
                      <c:pt idx="14">
                        <c:v>11.62</c:v>
                      </c:pt>
                      <c:pt idx="15">
                        <c:v>19.671140483383695</c:v>
                      </c:pt>
                      <c:pt idx="16">
                        <c:v>13.390000000000002</c:v>
                      </c:pt>
                      <c:pt idx="17">
                        <c:v>11.792332681017607</c:v>
                      </c:pt>
                      <c:pt idx="18">
                        <c:v>11.391841595662257</c:v>
                      </c:pt>
                      <c:pt idx="19">
                        <c:v>7.3778494623655861</c:v>
                      </c:pt>
                      <c:pt idx="20">
                        <c:v>3.5968593861527474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A-4BE3-4F90-8755-A70FD533F46D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Year-ove'!$A$30:$B$30</c15:sqref>
                        </c15:formulaRef>
                      </c:ext>
                    </c:extLst>
                    <c:strCache>
                      <c:ptCount val="2"/>
                      <c:pt idx="0">
                        <c:v>Bosnia and Herzegovina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Year-ove'!$C$30:$W$30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6.0926313465494504</c:v>
                      </c:pt>
                      <c:pt idx="1">
                        <c:v>3.8086579180981621</c:v>
                      </c:pt>
                      <c:pt idx="2">
                        <c:v>-2.4716109219372583E-2</c:v>
                      </c:pt>
                      <c:pt idx="3">
                        <c:v>2.6322162456986038</c:v>
                      </c:pt>
                      <c:pt idx="4">
                        <c:v>3.0470823917184044</c:v>
                      </c:pt>
                      <c:pt idx="5">
                        <c:v>1.8029950000335155</c:v>
                      </c:pt>
                      <c:pt idx="6">
                        <c:v>-1.4184870850791194</c:v>
                      </c:pt>
                      <c:pt idx="7">
                        <c:v>-0.43456064430247249</c:v>
                      </c:pt>
                      <c:pt idx="8">
                        <c:v>-1.325105405851515</c:v>
                      </c:pt>
                      <c:pt idx="9">
                        <c:v>-0.53441026164535321</c:v>
                      </c:pt>
                      <c:pt idx="10">
                        <c:v>0.71590106150148936</c:v>
                      </c:pt>
                      <c:pt idx="11">
                        <c:v>1.5817383945209578</c:v>
                      </c:pt>
                      <c:pt idx="12">
                        <c:v>0.2809069365906296</c:v>
                      </c:pt>
                      <c:pt idx="13">
                        <c:v>-1.6139217400399013</c:v>
                      </c:pt>
                      <c:pt idx="14">
                        <c:v>6.3450659237396607</c:v>
                      </c:pt>
                      <c:pt idx="15">
                        <c:v>15.828053395318872</c:v>
                      </c:pt>
                      <c:pt idx="16">
                        <c:v>14.748596292363489</c:v>
                      </c:pt>
                      <c:pt idx="17">
                        <c:v>14.113364738480266</c:v>
                      </c:pt>
                      <c:pt idx="18">
                        <c:v>12.868318026610146</c:v>
                      </c:pt>
                      <c:pt idx="19">
                        <c:v>10.312510350915041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B-4BE3-4F90-8755-A70FD533F46D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Year-ove'!$A$31:$B$31</c15:sqref>
                        </c15:formulaRef>
                      </c:ext>
                    </c:extLst>
                    <c:strCache>
                      <c:ptCount val="2"/>
                      <c:pt idx="0">
                        <c:v>Bosnia and Herzegovina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Year-ove'!$C$31:$W$31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11.222259776595479</c:v>
                      </c:pt>
                      <c:pt idx="1">
                        <c:v>5.9939708619841419</c:v>
                      </c:pt>
                      <c:pt idx="2">
                        <c:v>-3.0782580677063622</c:v>
                      </c:pt>
                      <c:pt idx="3">
                        <c:v>3.4318152761962128</c:v>
                      </c:pt>
                      <c:pt idx="4">
                        <c:v>3.6390555370541602</c:v>
                      </c:pt>
                      <c:pt idx="5">
                        <c:v>2.5445506021905264</c:v>
                      </c:pt>
                      <c:pt idx="6">
                        <c:v>-3.8165357485489904</c:v>
                      </c:pt>
                      <c:pt idx="7">
                        <c:v>-0.69763442503918116</c:v>
                      </c:pt>
                      <c:pt idx="8">
                        <c:v>-1.1651337401334392</c:v>
                      </c:pt>
                      <c:pt idx="9">
                        <c:v>-0.68212424715732989</c:v>
                      </c:pt>
                      <c:pt idx="10">
                        <c:v>1.7276157818488957</c:v>
                      </c:pt>
                      <c:pt idx="11">
                        <c:v>0.11788838090911759</c:v>
                      </c:pt>
                      <c:pt idx="12">
                        <c:v>1.4666998600657328</c:v>
                      </c:pt>
                      <c:pt idx="13">
                        <c:v>0.61872213202900994</c:v>
                      </c:pt>
                      <c:pt idx="14">
                        <c:v>10.578862137148031</c:v>
                      </c:pt>
                      <c:pt idx="15">
                        <c:v>23.403225057542947</c:v>
                      </c:pt>
                      <c:pt idx="16">
                        <c:v>23.237678935196108</c:v>
                      </c:pt>
                      <c:pt idx="17">
                        <c:v>21.96278463907673</c:v>
                      </c:pt>
                      <c:pt idx="18">
                        <c:v>20.788328667022746</c:v>
                      </c:pt>
                      <c:pt idx="19">
                        <c:v>18.973243000761073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C-4BE3-4F90-8755-A70FD533F46D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Year-ove'!$A$43:$B$43</c15:sqref>
                        </c15:formulaRef>
                      </c:ext>
                    </c:extLst>
                    <c:strCache>
                      <c:ptCount val="2"/>
                      <c:pt idx="0">
                        <c:v>Bulgaria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Year-ove'!$C$43:$W$43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12.467035564953367</c:v>
                      </c:pt>
                      <c:pt idx="1">
                        <c:v>7.7560606130539407</c:v>
                      </c:pt>
                      <c:pt idx="2">
                        <c:v>0.55921594261128749</c:v>
                      </c:pt>
                      <c:pt idx="3">
                        <c:v>4.5312772913154591</c:v>
                      </c:pt>
                      <c:pt idx="4">
                        <c:v>2.7529871143921443</c:v>
                      </c:pt>
                      <c:pt idx="5">
                        <c:v>4.2466086065933135</c:v>
                      </c:pt>
                      <c:pt idx="6">
                        <c:v>-1.590686886552499</c:v>
                      </c:pt>
                      <c:pt idx="7">
                        <c:v>-0.8752459880206781</c:v>
                      </c:pt>
                      <c:pt idx="8">
                        <c:v>-0.37647495319589047</c:v>
                      </c:pt>
                      <c:pt idx="9">
                        <c:v>9.305215870679541E-2</c:v>
                      </c:pt>
                      <c:pt idx="10">
                        <c:v>2.7697416990131671</c:v>
                      </c:pt>
                      <c:pt idx="11">
                        <c:v>2.6719354562095678</c:v>
                      </c:pt>
                      <c:pt idx="12">
                        <c:v>3.8182953166591842</c:v>
                      </c:pt>
                      <c:pt idx="13">
                        <c:v>0.14485282280796524</c:v>
                      </c:pt>
                      <c:pt idx="14">
                        <c:v>7.7548972801215825</c:v>
                      </c:pt>
                      <c:pt idx="15">
                        <c:v>16.856090311495446</c:v>
                      </c:pt>
                      <c:pt idx="16">
                        <c:v>16.881959504381566</c:v>
                      </c:pt>
                      <c:pt idx="17">
                        <c:v>16.473076049611301</c:v>
                      </c:pt>
                      <c:pt idx="18">
                        <c:v>16.004098683745401</c:v>
                      </c:pt>
                      <c:pt idx="19">
                        <c:v>14.0221791543745</c:v>
                      </c:pt>
                      <c:pt idx="20">
                        <c:v>11.633148944498464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D-4BE3-4F90-8755-A70FD533F46D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Year-ove'!$A$44:$B$44</c15:sqref>
                        </c15:formulaRef>
                      </c:ext>
                    </c:extLst>
                    <c:strCache>
                      <c:ptCount val="2"/>
                      <c:pt idx="0">
                        <c:v>Bulgaria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Year-ove'!$C$44:$W$44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20.87792005224625</c:v>
                      </c:pt>
                      <c:pt idx="1">
                        <c:v>5.9805632079050053</c:v>
                      </c:pt>
                      <c:pt idx="2">
                        <c:v>-3.3999872020949589</c:v>
                      </c:pt>
                      <c:pt idx="3">
                        <c:v>3.9931518890753139</c:v>
                      </c:pt>
                      <c:pt idx="4">
                        <c:v>4.3094584657173636</c:v>
                      </c:pt>
                      <c:pt idx="5">
                        <c:v>5.3759233361817147</c:v>
                      </c:pt>
                      <c:pt idx="6">
                        <c:v>-0.90812084971026463</c:v>
                      </c:pt>
                      <c:pt idx="7">
                        <c:v>-0.91365152914947978</c:v>
                      </c:pt>
                      <c:pt idx="8">
                        <c:v>0.50352624115872624</c:v>
                      </c:pt>
                      <c:pt idx="9">
                        <c:v>1.2573275436620797</c:v>
                      </c:pt>
                      <c:pt idx="10">
                        <c:v>3.8270814417894892</c:v>
                      </c:pt>
                      <c:pt idx="11">
                        <c:v>2.5599931272883092</c:v>
                      </c:pt>
                      <c:pt idx="12">
                        <c:v>6.980147286063378</c:v>
                      </c:pt>
                      <c:pt idx="13">
                        <c:v>1.8870774793064669</c:v>
                      </c:pt>
                      <c:pt idx="14">
                        <c:v>8.9231222056418211</c:v>
                      </c:pt>
                      <c:pt idx="15">
                        <c:v>23.833477301820828</c:v>
                      </c:pt>
                      <c:pt idx="16">
                        <c:v>26.096018229582143</c:v>
                      </c:pt>
                      <c:pt idx="17">
                        <c:v>24.939328335695926</c:v>
                      </c:pt>
                      <c:pt idx="18">
                        <c:v>23.839278631609869</c:v>
                      </c:pt>
                      <c:pt idx="19">
                        <c:v>20.960875351478411</c:v>
                      </c:pt>
                      <c:pt idx="20">
                        <c:v>15.845810000695224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E-4BE3-4F90-8755-A70FD533F46D}"/>
                  </c:ext>
                </c:extLst>
              </c15:ser>
            </c15:filteredLineSeries>
            <c15:filteredLineSeries>
              <c15:ser>
                <c:idx val="52"/>
                <c:order val="5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Year-ove'!$A$56:$B$56</c15:sqref>
                        </c15:formulaRef>
                      </c:ext>
                    </c:extLst>
                    <c:strCache>
                      <c:ptCount val="2"/>
                      <c:pt idx="0">
                        <c:v>Croatia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Year-ove'!$C$56:$W$56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6.2575210589651054</c:v>
                      </c:pt>
                      <c:pt idx="1">
                        <c:v>2.8506271379703532</c:v>
                      </c:pt>
                      <c:pt idx="2">
                        <c:v>1.8847006651884732</c:v>
                      </c:pt>
                      <c:pt idx="3">
                        <c:v>1.8498367791077133</c:v>
                      </c:pt>
                      <c:pt idx="4">
                        <c:v>2.1367521367521367</c:v>
                      </c:pt>
                      <c:pt idx="5">
                        <c:v>4.602510460251052</c:v>
                      </c:pt>
                      <c:pt idx="6">
                        <c:v>0.29999999999999716</c:v>
                      </c:pt>
                      <c:pt idx="7">
                        <c:v>-0.49850448654037888</c:v>
                      </c:pt>
                      <c:pt idx="8">
                        <c:v>-0.60120240480961362</c:v>
                      </c:pt>
                      <c:pt idx="9">
                        <c:v>0.2016129032258093</c:v>
                      </c:pt>
                      <c:pt idx="10">
                        <c:v>1.2072434607645759</c:v>
                      </c:pt>
                      <c:pt idx="11">
                        <c:v>0.89463220675944899</c:v>
                      </c:pt>
                      <c:pt idx="12">
                        <c:v>1.3793103448275916</c:v>
                      </c:pt>
                      <c:pt idx="13">
                        <c:v>-0.68027210884354017</c:v>
                      </c:pt>
                      <c:pt idx="14">
                        <c:v>5.4794520547945149</c:v>
                      </c:pt>
                      <c:pt idx="15">
                        <c:v>12.045889101338441</c:v>
                      </c:pt>
                      <c:pt idx="16">
                        <c:v>13.07977736549166</c:v>
                      </c:pt>
                      <c:pt idx="17">
                        <c:v>12.765957446808521</c:v>
                      </c:pt>
                      <c:pt idx="18">
                        <c:v>11.915673693858846</c:v>
                      </c:pt>
                      <c:pt idx="19">
                        <c:v>10.691823899371075</c:v>
                      </c:pt>
                      <c:pt idx="20">
                        <c:v>8.8363954505686859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F-4BE3-4F90-8755-A70FD533F46D}"/>
                  </c:ext>
                </c:extLst>
              </c15:ser>
            </c15:filteredLineSeries>
            <c15:filteredLineSeries>
              <c15:ser>
                <c:idx val="53"/>
                <c:order val="5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Year-ove'!$A$57:$B$57</c15:sqref>
                        </c15:formulaRef>
                      </c:ext>
                    </c:extLst>
                    <c:strCache>
                      <c:ptCount val="2"/>
                      <c:pt idx="0">
                        <c:v>Croatia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Year-ove'!$C$57:$W$57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11.22071516646117</c:v>
                      </c:pt>
                      <c:pt idx="1">
                        <c:v>4.7511312217194437</c:v>
                      </c:pt>
                      <c:pt idx="2">
                        <c:v>-1.835853131749448</c:v>
                      </c:pt>
                      <c:pt idx="3">
                        <c:v>0.8800880088008769</c:v>
                      </c:pt>
                      <c:pt idx="4">
                        <c:v>3.8167938931297711</c:v>
                      </c:pt>
                      <c:pt idx="5">
                        <c:v>5.5672268907562996</c:v>
                      </c:pt>
                      <c:pt idx="6">
                        <c:v>-0.29850746268656436</c:v>
                      </c:pt>
                      <c:pt idx="7">
                        <c:v>-1.6966067864271486</c:v>
                      </c:pt>
                      <c:pt idx="8">
                        <c:v>0.10152284263958815</c:v>
                      </c:pt>
                      <c:pt idx="9">
                        <c:v>0.9127789046653203</c:v>
                      </c:pt>
                      <c:pt idx="10">
                        <c:v>2.2110552763819125</c:v>
                      </c:pt>
                      <c:pt idx="11">
                        <c:v>0.49164208456243852</c:v>
                      </c:pt>
                      <c:pt idx="12">
                        <c:v>2.0547945205479397</c:v>
                      </c:pt>
                      <c:pt idx="13">
                        <c:v>-0.86289549376796881</c:v>
                      </c:pt>
                      <c:pt idx="14">
                        <c:v>7.8336557059961258</c:v>
                      </c:pt>
                      <c:pt idx="15">
                        <c:v>17.013232514177695</c:v>
                      </c:pt>
                      <c:pt idx="16">
                        <c:v>19.013452914798197</c:v>
                      </c:pt>
                      <c:pt idx="17">
                        <c:v>17.334494773519157</c:v>
                      </c:pt>
                      <c:pt idx="18">
                        <c:v>16.999132697311371</c:v>
                      </c:pt>
                      <c:pt idx="19">
                        <c:v>17.454858125537402</c:v>
                      </c:pt>
                      <c:pt idx="20">
                        <c:v>15.771812080536909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0-4BE3-4F90-8755-A70FD533F46D}"/>
                  </c:ext>
                </c:extLst>
              </c15:ser>
            </c15:filteredLineSeries>
            <c15:filteredLineSeries>
              <c15:ser>
                <c:idx val="65"/>
                <c:order val="6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Year-ove'!$A$69:$B$69</c15:sqref>
                        </c15:formulaRef>
                      </c:ext>
                    </c:extLst>
                    <c:strCache>
                      <c:ptCount val="2"/>
                      <c:pt idx="0">
                        <c:v>Czech Republic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Year-ove'!$C$69:$W$69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7.5358851674641292</c:v>
                      </c:pt>
                      <c:pt idx="1">
                        <c:v>3.665521191294391</c:v>
                      </c:pt>
                      <c:pt idx="2">
                        <c:v>0.9944751381215533</c:v>
                      </c:pt>
                      <c:pt idx="3">
                        <c:v>2.2975929978118099</c:v>
                      </c:pt>
                      <c:pt idx="4">
                        <c:v>2.3529411764705914</c:v>
                      </c:pt>
                      <c:pt idx="5">
                        <c:v>2.4033437826541242</c:v>
                      </c:pt>
                      <c:pt idx="6">
                        <c:v>1.4285714285714344</c:v>
                      </c:pt>
                      <c:pt idx="7">
                        <c:v>0.10060362173037658</c:v>
                      </c:pt>
                      <c:pt idx="8">
                        <c:v>0</c:v>
                      </c:pt>
                      <c:pt idx="9">
                        <c:v>2.0100502512562812</c:v>
                      </c:pt>
                      <c:pt idx="10">
                        <c:v>2.364532019704439</c:v>
                      </c:pt>
                      <c:pt idx="11">
                        <c:v>2.0211742059672706</c:v>
                      </c:pt>
                      <c:pt idx="12">
                        <c:v>3.2075471698113263</c:v>
                      </c:pt>
                      <c:pt idx="13">
                        <c:v>2.2851919561243146</c:v>
                      </c:pt>
                      <c:pt idx="14">
                        <c:v>6.6130473637175973</c:v>
                      </c:pt>
                      <c:pt idx="15">
                        <c:v>17.187499999999996</c:v>
                      </c:pt>
                      <c:pt idx="16">
                        <c:v>15.758591785414918</c:v>
                      </c:pt>
                      <c:pt idx="17">
                        <c:v>17.495987158908516</c:v>
                      </c:pt>
                      <c:pt idx="18">
                        <c:v>16.719492868462766</c:v>
                      </c:pt>
                      <c:pt idx="19">
                        <c:v>14.964925954793443</c:v>
                      </c:pt>
                      <c:pt idx="20">
                        <c:v>12.710566615620211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1-4BE3-4F90-8755-A70FD533F46D}"/>
                  </c:ext>
                </c:extLst>
              </c15:ser>
            </c15:filteredLineSeries>
            <c15:filteredLineSeries>
              <c15:ser>
                <c:idx val="66"/>
                <c:order val="6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Year-ove'!$A$70:$B$70</c15:sqref>
                        </c15:formulaRef>
                      </c:ext>
                    </c:extLst>
                    <c:strCache>
                      <c:ptCount val="2"/>
                      <c:pt idx="0">
                        <c:v>Czech Republic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Year-ove'!$C$70:$W$70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12.020460358056255</c:v>
                      </c:pt>
                      <c:pt idx="1">
                        <c:v>-0.81680280046674769</c:v>
                      </c:pt>
                      <c:pt idx="2">
                        <c:v>-3.5294117647058822</c:v>
                      </c:pt>
                      <c:pt idx="3">
                        <c:v>5.609756097560969</c:v>
                      </c:pt>
                      <c:pt idx="4">
                        <c:v>5.3117782909930824</c:v>
                      </c:pt>
                      <c:pt idx="5">
                        <c:v>5.2631578947368389</c:v>
                      </c:pt>
                      <c:pt idx="6">
                        <c:v>4.7916666666666607</c:v>
                      </c:pt>
                      <c:pt idx="7">
                        <c:v>-0.39761431411529968</c:v>
                      </c:pt>
                      <c:pt idx="8">
                        <c:v>-2.5948103792415256</c:v>
                      </c:pt>
                      <c:pt idx="9">
                        <c:v>3.2786885245901667</c:v>
                      </c:pt>
                      <c:pt idx="10">
                        <c:v>5.5555555555555642</c:v>
                      </c:pt>
                      <c:pt idx="11">
                        <c:v>-0.56390977443609813</c:v>
                      </c:pt>
                      <c:pt idx="12">
                        <c:v>4.8204158790170215</c:v>
                      </c:pt>
                      <c:pt idx="13">
                        <c:v>-9.0171325518492801E-2</c:v>
                      </c:pt>
                      <c:pt idx="14">
                        <c:v>4.0613718411552346</c:v>
                      </c:pt>
                      <c:pt idx="15">
                        <c:v>17.966695880806309</c:v>
                      </c:pt>
                      <c:pt idx="16">
                        <c:v>25.498699045967037</c:v>
                      </c:pt>
                      <c:pt idx="17">
                        <c:v>24.833887043189375</c:v>
                      </c:pt>
                      <c:pt idx="18">
                        <c:v>23.914823914823931</c:v>
                      </c:pt>
                      <c:pt idx="19">
                        <c:v>23.495934959349597</c:v>
                      </c:pt>
                      <c:pt idx="20">
                        <c:v>17.26844583987441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2-4BE3-4F90-8755-A70FD533F46D}"/>
                  </c:ext>
                </c:extLst>
              </c15:ser>
            </c15:filteredLineSeries>
            <c15:filteredLineSeries>
              <c15:ser>
                <c:idx val="78"/>
                <c:order val="7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Year-ove'!$A$82:$B$82</c15:sqref>
                        </c15:formulaRef>
                      </c:ext>
                    </c:extLst>
                    <c:strCache>
                      <c:ptCount val="2"/>
                      <c:pt idx="0">
                        <c:v>Georgia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Year-ove'!$C$82:$W$82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13.32922069356178</c:v>
                      </c:pt>
                      <c:pt idx="1">
                        <c:v>5.543732989268725</c:v>
                      </c:pt>
                      <c:pt idx="2">
                        <c:v>3.752353087931771</c:v>
                      </c:pt>
                      <c:pt idx="3">
                        <c:v>22.78576339286203</c:v>
                      </c:pt>
                      <c:pt idx="4">
                        <c:v>0.86604864969760453</c:v>
                      </c:pt>
                      <c:pt idx="5">
                        <c:v>-3.6001013143507219</c:v>
                      </c:pt>
                      <c:pt idx="6">
                        <c:v>5.6956149971528358</c:v>
                      </c:pt>
                      <c:pt idx="7">
                        <c:v>2.5489204246237471</c:v>
                      </c:pt>
                      <c:pt idx="8">
                        <c:v>3.7722685640344746</c:v>
                      </c:pt>
                      <c:pt idx="9">
                        <c:v>1.6319148832265158</c:v>
                      </c:pt>
                      <c:pt idx="10">
                        <c:v>7.3278085127511812</c:v>
                      </c:pt>
                      <c:pt idx="11">
                        <c:v>1.6639704872822052</c:v>
                      </c:pt>
                      <c:pt idx="12">
                        <c:v>12.343555958745455</c:v>
                      </c:pt>
                      <c:pt idx="13">
                        <c:v>6.7783189439745843</c:v>
                      </c:pt>
                      <c:pt idx="14">
                        <c:v>15.604103531761272</c:v>
                      </c:pt>
                      <c:pt idx="15">
                        <c:v>21.842648782982511</c:v>
                      </c:pt>
                      <c:pt idx="16">
                        <c:v>16.294279227068468</c:v>
                      </c:pt>
                      <c:pt idx="17">
                        <c:v>15.044707522689423</c:v>
                      </c:pt>
                      <c:pt idx="18">
                        <c:v>14.034105166873081</c:v>
                      </c:pt>
                      <c:pt idx="19">
                        <c:v>11.79141776491103</c:v>
                      </c:pt>
                      <c:pt idx="20">
                        <c:v>5.9428979718643369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3-4BE3-4F90-8755-A70FD533F46D}"/>
                  </c:ext>
                </c:extLst>
              </c15:ser>
            </c15:filteredLineSeries>
            <c15:filteredLineSeries>
              <c15:ser>
                <c:idx val="90"/>
                <c:order val="9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Year-ove'!$A$94:$B$94</c15:sqref>
                        </c15:formulaRef>
                      </c:ext>
                    </c:extLst>
                    <c:strCache>
                      <c:ptCount val="2"/>
                      <c:pt idx="0">
                        <c:v>Hungary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Year-ove'!$C$94:$W$94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7.1146245059288553</c:v>
                      </c:pt>
                      <c:pt idx="1">
                        <c:v>3.4450651769087419</c:v>
                      </c:pt>
                      <c:pt idx="2">
                        <c:v>5.5805580558055832</c:v>
                      </c:pt>
                      <c:pt idx="3">
                        <c:v>4.6888320545609545</c:v>
                      </c:pt>
                      <c:pt idx="4">
                        <c:v>4.0716612377850163</c:v>
                      </c:pt>
                      <c:pt idx="5">
                        <c:v>5.0078247261345785</c:v>
                      </c:pt>
                      <c:pt idx="6">
                        <c:v>0.37257824143070051</c:v>
                      </c:pt>
                      <c:pt idx="7">
                        <c:v>-0.89086859688195152</c:v>
                      </c:pt>
                      <c:pt idx="8">
                        <c:v>0.89887640449437345</c:v>
                      </c:pt>
                      <c:pt idx="9">
                        <c:v>1.7074981440237651</c:v>
                      </c:pt>
                      <c:pt idx="10">
                        <c:v>2.1897810218978102</c:v>
                      </c:pt>
                      <c:pt idx="11">
                        <c:v>2.7142857142857224</c:v>
                      </c:pt>
                      <c:pt idx="12">
                        <c:v>3.963838664812231</c:v>
                      </c:pt>
                      <c:pt idx="13">
                        <c:v>2.7424749163879563</c:v>
                      </c:pt>
                      <c:pt idx="14">
                        <c:v>7.356770833333341</c:v>
                      </c:pt>
                      <c:pt idx="15">
                        <c:v>11.672908863920112</c:v>
                      </c:pt>
                      <c:pt idx="16">
                        <c:v>24.560339599757427</c:v>
                      </c:pt>
                      <c:pt idx="17">
                        <c:v>25.717703349282299</c:v>
                      </c:pt>
                      <c:pt idx="18">
                        <c:v>25.38461538461539</c:v>
                      </c:pt>
                      <c:pt idx="19">
                        <c:v>25.131810193321623</c:v>
                      </c:pt>
                      <c:pt idx="20">
                        <c:v>23.990772779700112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4-4BE3-4F90-8755-A70FD533F46D}"/>
                  </c:ext>
                </c:extLst>
              </c15:ser>
            </c15:filteredLineSeries>
            <c15:filteredLineSeries>
              <c15:ser>
                <c:idx val="91"/>
                <c:order val="9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Year-ove'!$A$95:$B$95</c15:sqref>
                        </c15:formulaRef>
                      </c:ext>
                    </c:extLst>
                    <c:strCache>
                      <c:ptCount val="2"/>
                      <c:pt idx="0">
                        <c:v>Hungary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Year-ove'!$C$95:$W$95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13.708086785009851</c:v>
                      </c:pt>
                      <c:pt idx="1">
                        <c:v>3.4482758620689711</c:v>
                      </c:pt>
                      <c:pt idx="2">
                        <c:v>1.9658119658119633</c:v>
                      </c:pt>
                      <c:pt idx="3">
                        <c:v>7.6278290025146758</c:v>
                      </c:pt>
                      <c:pt idx="4">
                        <c:v>4.7507788161993725</c:v>
                      </c:pt>
                      <c:pt idx="5">
                        <c:v>7.2118959107806608</c:v>
                      </c:pt>
                      <c:pt idx="6">
                        <c:v>-0.41608876560332481</c:v>
                      </c:pt>
                      <c:pt idx="7">
                        <c:v>-1.0445682451253482</c:v>
                      </c:pt>
                      <c:pt idx="8">
                        <c:v>2.1111893033075297</c:v>
                      </c:pt>
                      <c:pt idx="9">
                        <c:v>0.96485182632667521</c:v>
                      </c:pt>
                      <c:pt idx="10">
                        <c:v>3.4129692832764507</c:v>
                      </c:pt>
                      <c:pt idx="11">
                        <c:v>4.4884488448844966</c:v>
                      </c:pt>
                      <c:pt idx="12">
                        <c:v>5.6854074542008837</c:v>
                      </c:pt>
                      <c:pt idx="13">
                        <c:v>4.4231918708906015</c:v>
                      </c:pt>
                      <c:pt idx="14">
                        <c:v>7.7847738981110606</c:v>
                      </c:pt>
                      <c:pt idx="15">
                        <c:v>23.081140350877188</c:v>
                      </c:pt>
                      <c:pt idx="16">
                        <c:v>47.849176845459354</c:v>
                      </c:pt>
                      <c:pt idx="17">
                        <c:v>46.88946015424164</c:v>
                      </c:pt>
                      <c:pt idx="18">
                        <c:v>45.806127574083384</c:v>
                      </c:pt>
                      <c:pt idx="19">
                        <c:v>44.761436301032951</c:v>
                      </c:pt>
                      <c:pt idx="20">
                        <c:v>38.965353583293791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5-4BE3-4F90-8755-A70FD533F46D}"/>
                  </c:ext>
                </c:extLst>
              </c15:ser>
            </c15:filteredLineSeries>
            <c15:filteredLineSeries>
              <c15:ser>
                <c:idx val="103"/>
                <c:order val="10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Year-ove'!$A$107:$B$107</c15:sqref>
                        </c15:formulaRef>
                      </c:ext>
                    </c:extLst>
                    <c:strCache>
                      <c:ptCount val="2"/>
                      <c:pt idx="0">
                        <c:v>Kosovo, Republic of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Year-ove'!$C$107:$W$107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19.314641744548329</c:v>
                      </c:pt>
                      <c:pt idx="1">
                        <c:v>0.79787234042552702</c:v>
                      </c:pt>
                      <c:pt idx="2">
                        <c:v>-1.5831134564644886</c:v>
                      </c:pt>
                      <c:pt idx="3">
                        <c:v>10.545129579982191</c:v>
                      </c:pt>
                      <c:pt idx="4">
                        <c:v>3.8803556992723904</c:v>
                      </c:pt>
                      <c:pt idx="5">
                        <c:v>5.0583657587548787</c:v>
                      </c:pt>
                      <c:pt idx="6">
                        <c:v>-1.1668780735133</c:v>
                      </c:pt>
                      <c:pt idx="7">
                        <c:v>0.90905655759080917</c:v>
                      </c:pt>
                      <c:pt idx="8">
                        <c:v>-0.43994905225220249</c:v>
                      </c:pt>
                      <c:pt idx="9">
                        <c:v>0.72700335796754034</c:v>
                      </c:pt>
                      <c:pt idx="10">
                        <c:v>1.5472689146174576</c:v>
                      </c:pt>
                      <c:pt idx="11">
                        <c:v>4.6647092817460996</c:v>
                      </c:pt>
                      <c:pt idx="12">
                        <c:v>2.0345484385019219</c:v>
                      </c:pt>
                      <c:pt idx="13">
                        <c:v>1.0445986310085555</c:v>
                      </c:pt>
                      <c:pt idx="14">
                        <c:v>8.0816157667704989</c:v>
                      </c:pt>
                      <c:pt idx="15">
                        <c:v>17.558332371277249</c:v>
                      </c:pt>
                      <c:pt idx="16">
                        <c:v>17.763600630837516</c:v>
                      </c:pt>
                      <c:pt idx="17">
                        <c:v>17.885017572521683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6-4BE3-4F90-8755-A70FD533F46D}"/>
                  </c:ext>
                </c:extLst>
              </c15:ser>
            </c15:filteredLineSeries>
            <c15:filteredLineSeries>
              <c15:ser>
                <c:idx val="115"/>
                <c:order val="1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Year-ove'!$A$119:$B$119</c15:sqref>
                        </c15:formulaRef>
                      </c:ext>
                    </c:extLst>
                    <c:strCache>
                      <c:ptCount val="2"/>
                      <c:pt idx="0">
                        <c:v>North Macedonia, Republic of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Year-ove'!$C$119:$W$119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8.476841880707946</c:v>
                      </c:pt>
                      <c:pt idx="1">
                        <c:v>5.1658787546886078</c:v>
                      </c:pt>
                      <c:pt idx="2">
                        <c:v>-1.6176045247956097</c:v>
                      </c:pt>
                      <c:pt idx="3">
                        <c:v>2.9585839770482889</c:v>
                      </c:pt>
                      <c:pt idx="4">
                        <c:v>2.7861260910862051</c:v>
                      </c:pt>
                      <c:pt idx="5">
                        <c:v>4.75034580169336</c:v>
                      </c:pt>
                      <c:pt idx="6">
                        <c:v>1.3758651316757973</c:v>
                      </c:pt>
                      <c:pt idx="7">
                        <c:v>-0.58796924468565492</c:v>
                      </c:pt>
                      <c:pt idx="8">
                        <c:v>-0.31847133757962559</c:v>
                      </c:pt>
                      <c:pt idx="9">
                        <c:v>-0.29210406207210698</c:v>
                      </c:pt>
                      <c:pt idx="10">
                        <c:v>2.4352284171015257</c:v>
                      </c:pt>
                      <c:pt idx="11">
                        <c:v>0.84011082312985763</c:v>
                      </c:pt>
                      <c:pt idx="12">
                        <c:v>0.43428166267836116</c:v>
                      </c:pt>
                      <c:pt idx="13">
                        <c:v>2.2502647370278956</c:v>
                      </c:pt>
                      <c:pt idx="14">
                        <c:v>4.8675239492534734</c:v>
                      </c:pt>
                      <c:pt idx="15">
                        <c:v>14.45345497550263</c:v>
                      </c:pt>
                      <c:pt idx="16">
                        <c:v>18.747428195210258</c:v>
                      </c:pt>
                      <c:pt idx="17">
                        <c:v>17.080291970802932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7-4BE3-4F90-8755-A70FD533F46D}"/>
                  </c:ext>
                </c:extLst>
              </c15:ser>
            </c15:filteredLineSeries>
            <c15:filteredLineSeries>
              <c15:ser>
                <c:idx val="116"/>
                <c:order val="1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Year-ove'!$A$120:$B$120</c15:sqref>
                        </c15:formulaRef>
                      </c:ext>
                    </c:extLst>
                    <c:strCache>
                      <c:ptCount val="2"/>
                      <c:pt idx="0">
                        <c:v>North Macedonia, Republic of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Year-ove'!$C$120:$W$120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17.202613340531904</c:v>
                      </c:pt>
                      <c:pt idx="1">
                        <c:v>6.8470176358144581</c:v>
                      </c:pt>
                      <c:pt idx="2">
                        <c:v>-3.0997116285619688</c:v>
                      </c:pt>
                      <c:pt idx="3">
                        <c:v>3.0557168279440035</c:v>
                      </c:pt>
                      <c:pt idx="4">
                        <c:v>4.0339583158973999</c:v>
                      </c:pt>
                      <c:pt idx="5">
                        <c:v>3.7380862561553658</c:v>
                      </c:pt>
                      <c:pt idx="6">
                        <c:v>1.7311803269869936</c:v>
                      </c:pt>
                      <c:pt idx="7">
                        <c:v>-8.9397461112099341E-2</c:v>
                      </c:pt>
                      <c:pt idx="8">
                        <c:v>-1.3511095204008636</c:v>
                      </c:pt>
                      <c:pt idx="9">
                        <c:v>-1.6326530612244872</c:v>
                      </c:pt>
                      <c:pt idx="10">
                        <c:v>2.0470262793914236</c:v>
                      </c:pt>
                      <c:pt idx="11">
                        <c:v>0.60540345170326348</c:v>
                      </c:pt>
                      <c:pt idx="12">
                        <c:v>0.9250943057301968</c:v>
                      </c:pt>
                      <c:pt idx="13">
                        <c:v>3.1414078490700375</c:v>
                      </c:pt>
                      <c:pt idx="14">
                        <c:v>6.867989646246758</c:v>
                      </c:pt>
                      <c:pt idx="15">
                        <c:v>20.941137067738417</c:v>
                      </c:pt>
                      <c:pt idx="16">
                        <c:v>27.127401905377045</c:v>
                      </c:pt>
                      <c:pt idx="17">
                        <c:v>25.055679287305122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8-4BE3-4F90-8755-A70FD533F46D}"/>
                  </c:ext>
                </c:extLst>
              </c15:ser>
            </c15:filteredLineSeries>
            <c15:filteredLineSeries>
              <c15:ser>
                <c:idx val="128"/>
                <c:order val="1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Year-ove'!$A$132:$B$132</c15:sqref>
                        </c15:formulaRef>
                      </c:ext>
                    </c:extLst>
                    <c:strCache>
                      <c:ptCount val="2"/>
                      <c:pt idx="0">
                        <c:v>Moldova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Year-ove'!$C$132:$W$132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14.008317186242472</c:v>
                      </c:pt>
                      <c:pt idx="1">
                        <c:v>7.1745558702673016</c:v>
                      </c:pt>
                      <c:pt idx="2">
                        <c:v>0.46077029095759681</c:v>
                      </c:pt>
                      <c:pt idx="3">
                        <c:v>8.2323757398277806</c:v>
                      </c:pt>
                      <c:pt idx="4">
                        <c:v>7.7463305626731565</c:v>
                      </c:pt>
                      <c:pt idx="5">
                        <c:v>3.9648800680867757</c:v>
                      </c:pt>
                      <c:pt idx="6">
                        <c:v>5.229357862881673</c:v>
                      </c:pt>
                      <c:pt idx="7">
                        <c:v>4.6946434317698333</c:v>
                      </c:pt>
                      <c:pt idx="8">
                        <c:v>13.5498476919132</c:v>
                      </c:pt>
                      <c:pt idx="9">
                        <c:v>2.3783666118611659</c:v>
                      </c:pt>
                      <c:pt idx="10">
                        <c:v>7.3126036519061781</c:v>
                      </c:pt>
                      <c:pt idx="11">
                        <c:v>0.88484577841424716</c:v>
                      </c:pt>
                      <c:pt idx="12">
                        <c:v>7.5415185354438172</c:v>
                      </c:pt>
                      <c:pt idx="13">
                        <c:v>0.38799914178204631</c:v>
                      </c:pt>
                      <c:pt idx="14">
                        <c:v>13.937213892721994</c:v>
                      </c:pt>
                      <c:pt idx="15">
                        <c:v>31.826591765919833</c:v>
                      </c:pt>
                      <c:pt idx="16">
                        <c:v>30.240448971786591</c:v>
                      </c:pt>
                      <c:pt idx="17">
                        <c:v>27.306647109052623</c:v>
                      </c:pt>
                      <c:pt idx="18">
                        <c:v>25.905441838858746</c:v>
                      </c:pt>
                      <c:pt idx="19">
                        <c:v>21.977305322850977</c:v>
                      </c:pt>
                      <c:pt idx="20">
                        <c:v>18.102234562905135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9-4BE3-4F90-8755-A70FD533F46D}"/>
                  </c:ext>
                </c:extLst>
              </c15:ser>
            </c15:filteredLineSeries>
            <c15:filteredLineSeries>
              <c15:ser>
                <c:idx val="129"/>
                <c:order val="1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Year-ove'!$A$133:$B$133</c15:sqref>
                        </c15:formulaRef>
                      </c:ext>
                    </c:extLst>
                    <c:strCache>
                      <c:ptCount val="2"/>
                      <c:pt idx="0">
                        <c:v>Moldova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Year-ove'!$C$133:$W$133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7" formatCode="#,##0.00">
                        <c:v>5.1314603673462775</c:v>
                      </c:pt>
                      <c:pt idx="8" formatCode="#,##0.00">
                        <c:v>14.728359314294837</c:v>
                      </c:pt>
                      <c:pt idx="9" formatCode="#,##0.00">
                        <c:v>2.6578469527830837</c:v>
                      </c:pt>
                      <c:pt idx="10" formatCode="#,##0.00">
                        <c:v>9.8981510816709211</c:v>
                      </c:pt>
                      <c:pt idx="11" formatCode="#,##0.00">
                        <c:v>2.1264032962183719</c:v>
                      </c:pt>
                      <c:pt idx="12" formatCode="#,##0.00">
                        <c:v>12.703476373494929</c:v>
                      </c:pt>
                      <c:pt idx="13" formatCode="#,##0.00">
                        <c:v>1.6178794511203167</c:v>
                      </c:pt>
                      <c:pt idx="14" formatCode="#,##0.00">
                        <c:v>17.943408724507535</c:v>
                      </c:pt>
                      <c:pt idx="15" formatCode="#,##0.00">
                        <c:v>35.166927916959963</c:v>
                      </c:pt>
                      <c:pt idx="16" formatCode="#,##0.00">
                        <c:v>32.466480023591423</c:v>
                      </c:pt>
                      <c:pt idx="17" formatCode="#,##0.00">
                        <c:v>29.094366469980816</c:v>
                      </c:pt>
                      <c:pt idx="18" formatCode="#,##0.00">
                        <c:v>26.854392322537812</c:v>
                      </c:pt>
                      <c:pt idx="19" formatCode="#,##0.00">
                        <c:v>22.430304272292027</c:v>
                      </c:pt>
                      <c:pt idx="20" formatCode="#,##0.00">
                        <c:v>16.462022082205529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A-4BE3-4F90-8755-A70FD533F46D}"/>
                  </c:ext>
                </c:extLst>
              </c15:ser>
            </c15:filteredLineSeries>
            <c15:filteredLineSeries>
              <c15:ser>
                <c:idx val="141"/>
                <c:order val="1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Year-ove'!$A$145:$B$145</c15:sqref>
                        </c15:formulaRef>
                      </c:ext>
                    </c:extLst>
                    <c:strCache>
                      <c:ptCount val="2"/>
                      <c:pt idx="0">
                        <c:v>Montenegro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Year-ove'!$C$145:$W$145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4" formatCode="#,##0.00">
                        <c:v>3.6876458031544468</c:v>
                      </c:pt>
                      <c:pt idx="5" formatCode="#,##0.00">
                        <c:v>5.0554256979096408</c:v>
                      </c:pt>
                      <c:pt idx="6" formatCode="#,##0.00">
                        <c:v>0.33494402804627621</c:v>
                      </c:pt>
                      <c:pt idx="7" formatCode="#,##0.00">
                        <c:v>-0.33587947949814878</c:v>
                      </c:pt>
                      <c:pt idx="8" formatCode="#,##0.00">
                        <c:v>1.4193684898825121</c:v>
                      </c:pt>
                      <c:pt idx="9" formatCode="#,##0.00">
                        <c:v>1.014039212598159</c:v>
                      </c:pt>
                      <c:pt idx="10" formatCode="#,##0.00">
                        <c:v>1.9173506411914656</c:v>
                      </c:pt>
                      <c:pt idx="11" formatCode="#,##0.00">
                        <c:v>1.6300167745531331</c:v>
                      </c:pt>
                      <c:pt idx="12" formatCode="#,##0.00">
                        <c:v>1.0388954739992506</c:v>
                      </c:pt>
                      <c:pt idx="13" formatCode="#,##0.00">
                        <c:v>-0.90060233818881918</c:v>
                      </c:pt>
                      <c:pt idx="14" formatCode="#,##0.00">
                        <c:v>4.6210252209749001</c:v>
                      </c:pt>
                      <c:pt idx="15" formatCode="#,##0.00">
                        <c:v>13.522961087535846</c:v>
                      </c:pt>
                      <c:pt idx="16" formatCode="#,##0.00">
                        <c:v>17.221997492813852</c:v>
                      </c:pt>
                      <c:pt idx="17" formatCode="#,##0.00">
                        <c:v>16.232865570806371</c:v>
                      </c:pt>
                      <c:pt idx="18" formatCode="#,##0.00">
                        <c:v>15.134534153415055</c:v>
                      </c:pt>
                      <c:pt idx="19" formatCode="#,##0.00">
                        <c:v>10.524269213876849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B-4BE3-4F90-8755-A70FD533F46D}"/>
                  </c:ext>
                </c:extLst>
              </c15:ser>
            </c15:filteredLineSeries>
            <c15:filteredLineSeries>
              <c15:ser>
                <c:idx val="142"/>
                <c:order val="1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Year-ove'!$A$146:$B$146</c15:sqref>
                        </c15:formulaRef>
                      </c:ext>
                    </c:extLst>
                    <c:strCache>
                      <c:ptCount val="2"/>
                      <c:pt idx="0">
                        <c:v>Montenegro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rgbClr val="FF0000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Year-ove'!$C$146:$W$146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4" formatCode="#,##0.00">
                        <c:v>3.1554021863144683</c:v>
                      </c:pt>
                      <c:pt idx="5" formatCode="#,##0.00">
                        <c:v>6.9304149353201812</c:v>
                      </c:pt>
                      <c:pt idx="6" formatCode="#,##0.00">
                        <c:v>-0.60698597476293936</c:v>
                      </c:pt>
                      <c:pt idx="7" formatCode="#,##0.00">
                        <c:v>0.75083161538845011</c:v>
                      </c:pt>
                      <c:pt idx="8" formatCode="#,##0.00">
                        <c:v>2.4046438951668145</c:v>
                      </c:pt>
                      <c:pt idx="9" formatCode="#,##0.00">
                        <c:v>0.53350877748572101</c:v>
                      </c:pt>
                      <c:pt idx="10" formatCode="#,##0.00">
                        <c:v>-5.7522562079973458E-2</c:v>
                      </c:pt>
                      <c:pt idx="11" formatCode="#,##0.00">
                        <c:v>1.5097650649613281</c:v>
                      </c:pt>
                      <c:pt idx="12" formatCode="#,##0.00">
                        <c:v>3.2067414743524578</c:v>
                      </c:pt>
                      <c:pt idx="13" formatCode="#,##0.00">
                        <c:v>0.95763446882973757</c:v>
                      </c:pt>
                      <c:pt idx="14" formatCode="#,##0.00">
                        <c:v>7.1562836956151541</c:v>
                      </c:pt>
                      <c:pt idx="15" formatCode="#,##0.00">
                        <c:v>22.513239187986677</c:v>
                      </c:pt>
                      <c:pt idx="16" formatCode="#,##0.00">
                        <c:v>28.918413548513776</c:v>
                      </c:pt>
                      <c:pt idx="17" formatCode="#,##0.00">
                        <c:v>25.720981240939473</c:v>
                      </c:pt>
                      <c:pt idx="18" formatCode="#,##0.00">
                        <c:v>23.843450442767722</c:v>
                      </c:pt>
                      <c:pt idx="19" formatCode="#,##0.00">
                        <c:v>14.457227095050246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C-4BE3-4F90-8755-A70FD533F46D}"/>
                  </c:ext>
                </c:extLst>
              </c15:ser>
            </c15:filteredLineSeries>
            <c15:filteredLineSeries>
              <c15:ser>
                <c:idx val="154"/>
                <c:order val="15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Year-ove'!$A$158:$B$158</c15:sqref>
                        </c15:formulaRef>
                      </c:ext>
                    </c:extLst>
                    <c:strCache>
                      <c:ptCount val="2"/>
                      <c:pt idx="0">
                        <c:v>Serbia, Republic of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Year-ove'!$C$158:$W$158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11.545988258317022</c:v>
                      </c:pt>
                      <c:pt idx="1">
                        <c:v>8.5840707964601783</c:v>
                      </c:pt>
                      <c:pt idx="2">
                        <c:v>6.6014669926650438</c:v>
                      </c:pt>
                      <c:pt idx="3">
                        <c:v>10.244648318042795</c:v>
                      </c:pt>
                      <c:pt idx="4">
                        <c:v>7.0041608876560497</c:v>
                      </c:pt>
                      <c:pt idx="5">
                        <c:v>12.184057031756307</c:v>
                      </c:pt>
                      <c:pt idx="6">
                        <c:v>2.1952628538417165</c:v>
                      </c:pt>
                      <c:pt idx="7">
                        <c:v>1.7524024872809463</c:v>
                      </c:pt>
                      <c:pt idx="8">
                        <c:v>1.555555555555562</c:v>
                      </c:pt>
                      <c:pt idx="9">
                        <c:v>1.5317286652078681</c:v>
                      </c:pt>
                      <c:pt idx="10">
                        <c:v>3.0172413793103416</c:v>
                      </c:pt>
                      <c:pt idx="11">
                        <c:v>1.987447698744776</c:v>
                      </c:pt>
                      <c:pt idx="12">
                        <c:v>1.8461538461538431</c:v>
                      </c:pt>
                      <c:pt idx="13">
                        <c:v>1.2588116817724069</c:v>
                      </c:pt>
                      <c:pt idx="14">
                        <c:v>7.856787667826957</c:v>
                      </c:pt>
                      <c:pt idx="15">
                        <c:v>11.869293608841911</c:v>
                      </c:pt>
                      <c:pt idx="16">
                        <c:v>15.122176118026731</c:v>
                      </c:pt>
                      <c:pt idx="17">
                        <c:v>15.775034293552812</c:v>
                      </c:pt>
                      <c:pt idx="18">
                        <c:v>16.101311623699683</c:v>
                      </c:pt>
                      <c:pt idx="19">
                        <c:v>16.15074024226109</c:v>
                      </c:pt>
                      <c:pt idx="20">
                        <c:v>15.156871409633235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D-4BE3-4F90-8755-A70FD533F46D}"/>
                  </c:ext>
                </c:extLst>
              </c15:ser>
            </c15:filteredLineSeries>
            <c15:filteredLineSeries>
              <c15:ser>
                <c:idx val="155"/>
                <c:order val="15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Year-ove'!$A$159:$B$159</c15:sqref>
                        </c15:formulaRef>
                      </c:ext>
                    </c:extLst>
                    <c:strCache>
                      <c:ptCount val="2"/>
                      <c:pt idx="0">
                        <c:v>Serbia, Republic of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Year-ove'!$C$159:$W$159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20.079129574678547</c:v>
                      </c:pt>
                      <c:pt idx="1">
                        <c:v>13.784461152882194</c:v>
                      </c:pt>
                      <c:pt idx="2">
                        <c:v>0.80763582966227809</c:v>
                      </c:pt>
                      <c:pt idx="3">
                        <c:v>10.706482155863064</c:v>
                      </c:pt>
                      <c:pt idx="4">
                        <c:v>6.447368421052639</c:v>
                      </c:pt>
                      <c:pt idx="5">
                        <c:v>15.327564894932003</c:v>
                      </c:pt>
                      <c:pt idx="6">
                        <c:v>-2.5187566988210017</c:v>
                      </c:pt>
                      <c:pt idx="7">
                        <c:v>2.2539857064321023</c:v>
                      </c:pt>
                      <c:pt idx="8">
                        <c:v>-0.10752688172042399</c:v>
                      </c:pt>
                      <c:pt idx="9">
                        <c:v>0.48439181916037527</c:v>
                      </c:pt>
                      <c:pt idx="10">
                        <c:v>4.1242635243706571</c:v>
                      </c:pt>
                      <c:pt idx="11">
                        <c:v>2.674897119341558</c:v>
                      </c:pt>
                      <c:pt idx="12">
                        <c:v>2.0040080160320639</c:v>
                      </c:pt>
                      <c:pt idx="13">
                        <c:v>1.866404715127707</c:v>
                      </c:pt>
                      <c:pt idx="14">
                        <c:v>12.005785920925751</c:v>
                      </c:pt>
                      <c:pt idx="15">
                        <c:v>18.758620689655178</c:v>
                      </c:pt>
                      <c:pt idx="16">
                        <c:v>23.417993973310363</c:v>
                      </c:pt>
                      <c:pt idx="17">
                        <c:v>23.684210526315784</c:v>
                      </c:pt>
                      <c:pt idx="18">
                        <c:v>24.562864279766863</c:v>
                      </c:pt>
                      <c:pt idx="19">
                        <c:v>25.401399752984773</c:v>
                      </c:pt>
                      <c:pt idx="20">
                        <c:v>23.104693140794208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E-4BE3-4F90-8755-A70FD533F46D}"/>
                  </c:ext>
                </c:extLst>
              </c15:ser>
            </c15:filteredLineSeries>
            <c15:filteredLineSeries>
              <c15:ser>
                <c:idx val="167"/>
                <c:order val="16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Year-ove'!$A$171:$B$171</c15:sqref>
                        </c15:formulaRef>
                      </c:ext>
                    </c:extLst>
                    <c:strCache>
                      <c:ptCount val="2"/>
                      <c:pt idx="0">
                        <c:v>Slovak Republic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Year-ove'!$C$171:$W$171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3.8184438040345694</c:v>
                      </c:pt>
                      <c:pt idx="1">
                        <c:v>4.3600562587904488</c:v>
                      </c:pt>
                      <c:pt idx="2">
                        <c:v>0.539083557951471</c:v>
                      </c:pt>
                      <c:pt idx="3">
                        <c:v>1.3404825737265416</c:v>
                      </c:pt>
                      <c:pt idx="4">
                        <c:v>4.4312169312169427</c:v>
                      </c:pt>
                      <c:pt idx="5">
                        <c:v>3.2298923369220987</c:v>
                      </c:pt>
                      <c:pt idx="6">
                        <c:v>0.42944785276072922</c:v>
                      </c:pt>
                      <c:pt idx="7">
                        <c:v>-0.12217470983505721</c:v>
                      </c:pt>
                      <c:pt idx="8">
                        <c:v>-0.4892966360856339</c:v>
                      </c:pt>
                      <c:pt idx="9">
                        <c:v>0.18438844499078758</c:v>
                      </c:pt>
                      <c:pt idx="10">
                        <c:v>1.8404907975460123</c:v>
                      </c:pt>
                      <c:pt idx="11">
                        <c:v>1.9879518072289226</c:v>
                      </c:pt>
                      <c:pt idx="12">
                        <c:v>2.9533372711163612</c:v>
                      </c:pt>
                      <c:pt idx="13">
                        <c:v>1.5490533562822655</c:v>
                      </c:pt>
                      <c:pt idx="14">
                        <c:v>5.8192090395480287</c:v>
                      </c:pt>
                      <c:pt idx="15">
                        <c:v>13.256325632563252</c:v>
                      </c:pt>
                      <c:pt idx="16">
                        <c:v>15.376401494927913</c:v>
                      </c:pt>
                      <c:pt idx="17">
                        <c:v>15.192767328275995</c:v>
                      </c:pt>
                      <c:pt idx="18">
                        <c:v>15.404430705821746</c:v>
                      </c:pt>
                      <c:pt idx="19">
                        <c:v>14.73417721518987</c:v>
                      </c:pt>
                      <c:pt idx="20">
                        <c:v>13.779331003494754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F-4BE3-4F90-8755-A70FD533F46D}"/>
                  </c:ext>
                </c:extLst>
              </c15:ser>
            </c15:filteredLineSeries>
            <c15:filteredLineSeries>
              <c15:ser>
                <c:idx val="168"/>
                <c:order val="16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Year-ove'!$A$172:$B$172</c15:sqref>
                        </c15:formulaRef>
                      </c:ext>
                    </c:extLst>
                    <c:strCache>
                      <c:ptCount val="2"/>
                      <c:pt idx="0">
                        <c:v>Slovak Republic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Year-ove'!$C$172:$W$172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8.0241587575496087</c:v>
                      </c:pt>
                      <c:pt idx="1">
                        <c:v>2.6058631921824129</c:v>
                      </c:pt>
                      <c:pt idx="2">
                        <c:v>-5.0793650793650844</c:v>
                      </c:pt>
                      <c:pt idx="3">
                        <c:v>6.1036789297658958</c:v>
                      </c:pt>
                      <c:pt idx="4">
                        <c:v>4.3341213553979507</c:v>
                      </c:pt>
                      <c:pt idx="5">
                        <c:v>5.5891238670694907</c:v>
                      </c:pt>
                      <c:pt idx="6">
                        <c:v>0.42918454935621908</c:v>
                      </c:pt>
                      <c:pt idx="7">
                        <c:v>-0.71225071225071224</c:v>
                      </c:pt>
                      <c:pt idx="8">
                        <c:v>-0.28694404591105138</c:v>
                      </c:pt>
                      <c:pt idx="9">
                        <c:v>-1.2949640287769866</c:v>
                      </c:pt>
                      <c:pt idx="10">
                        <c:v>6.4868804664723081</c:v>
                      </c:pt>
                      <c:pt idx="11">
                        <c:v>0.82135523613964201</c:v>
                      </c:pt>
                      <c:pt idx="12">
                        <c:v>5.2274270196877044</c:v>
                      </c:pt>
                      <c:pt idx="13">
                        <c:v>0.58064516129032628</c:v>
                      </c:pt>
                      <c:pt idx="14">
                        <c:v>5.8370750481077573</c:v>
                      </c:pt>
                      <c:pt idx="15">
                        <c:v>17.901234567901234</c:v>
                      </c:pt>
                      <c:pt idx="16">
                        <c:v>28.060606060606069</c:v>
                      </c:pt>
                      <c:pt idx="17">
                        <c:v>27.523474178403756</c:v>
                      </c:pt>
                      <c:pt idx="18">
                        <c:v>27.787406123627957</c:v>
                      </c:pt>
                      <c:pt idx="19">
                        <c:v>28.149829738933047</c:v>
                      </c:pt>
                      <c:pt idx="20">
                        <c:v>25.37396121883657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C0-4BE3-4F90-8755-A70FD533F46D}"/>
                  </c:ext>
                </c:extLst>
              </c15:ser>
            </c15:filteredLineSeries>
            <c15:filteredLineSeries>
              <c15:ser>
                <c:idx val="180"/>
                <c:order val="18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Year-ove'!$A$184:$B$184</c15:sqref>
                        </c15:formulaRef>
                      </c:ext>
                    </c:extLst>
                    <c:strCache>
                      <c:ptCount val="2"/>
                      <c:pt idx="0">
                        <c:v>Slovenia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Year-ove'!$C$184:$W$184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6.3774300616405819</c:v>
                      </c:pt>
                      <c:pt idx="1">
                        <c:v>2.0738097892741658</c:v>
                      </c:pt>
                      <c:pt idx="2">
                        <c:v>1.7695248498088525</c:v>
                      </c:pt>
                      <c:pt idx="3">
                        <c:v>1.8568208650853322</c:v>
                      </c:pt>
                      <c:pt idx="4">
                        <c:v>2.002107481559527</c:v>
                      </c:pt>
                      <c:pt idx="5">
                        <c:v>2.6756198347107474</c:v>
                      </c:pt>
                      <c:pt idx="6">
                        <c:v>0.67411208371063658</c:v>
                      </c:pt>
                      <c:pt idx="7">
                        <c:v>0.13991605036977869</c:v>
                      </c:pt>
                      <c:pt idx="8">
                        <c:v>-0.4491017964071885</c:v>
                      </c:pt>
                      <c:pt idx="9">
                        <c:v>0.51127819548872688</c:v>
                      </c:pt>
                      <c:pt idx="10">
                        <c:v>1.7454617993217632</c:v>
                      </c:pt>
                      <c:pt idx="11">
                        <c:v>1.4214292716400241</c:v>
                      </c:pt>
                      <c:pt idx="12">
                        <c:v>1.8267929634641416</c:v>
                      </c:pt>
                      <c:pt idx="13">
                        <c:v>-1.0821072615092555</c:v>
                      </c:pt>
                      <c:pt idx="14">
                        <c:v>4.8843681028692094</c:v>
                      </c:pt>
                      <c:pt idx="15">
                        <c:v>10.42950513538749</c:v>
                      </c:pt>
                      <c:pt idx="16">
                        <c:v>10.256175663311993</c:v>
                      </c:pt>
                      <c:pt idx="17">
                        <c:v>10.03371912877061</c:v>
                      </c:pt>
                      <c:pt idx="18">
                        <c:v>9.277238403452003</c:v>
                      </c:pt>
                      <c:pt idx="19">
                        <c:v>10.544495954913184</c:v>
                      </c:pt>
                      <c:pt idx="20">
                        <c:v>9.4035274306478769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C1-4BE3-4F90-8755-A70FD533F46D}"/>
                  </c:ext>
                </c:extLst>
              </c15:ser>
            </c15:filteredLineSeries>
            <c15:filteredLineSeries>
              <c15:ser>
                <c:idx val="181"/>
                <c:order val="18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Year-ove'!$A$185:$B$185</c15:sqref>
                        </c15:formulaRef>
                      </c:ext>
                    </c:extLst>
                    <c:strCache>
                      <c:ptCount val="2"/>
                      <c:pt idx="0">
                        <c:v>Slovenia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'Cross-Country Indexes, Year-ove'!$C$185:$W$185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13.813025210084048</c:v>
                      </c:pt>
                      <c:pt idx="1">
                        <c:v>3.8611867819495327</c:v>
                      </c:pt>
                      <c:pt idx="2">
                        <c:v>-1.1631885049606523</c:v>
                      </c:pt>
                      <c:pt idx="3">
                        <c:v>1.9268489673474116</c:v>
                      </c:pt>
                      <c:pt idx="4">
                        <c:v>4.9015168666515718</c:v>
                      </c:pt>
                      <c:pt idx="5">
                        <c:v>4.6401208589619047</c:v>
                      </c:pt>
                      <c:pt idx="6">
                        <c:v>2.2378055068577929</c:v>
                      </c:pt>
                      <c:pt idx="7">
                        <c:v>-1.2507565059511749</c:v>
                      </c:pt>
                      <c:pt idx="8">
                        <c:v>1.5730337078651604</c:v>
                      </c:pt>
                      <c:pt idx="9">
                        <c:v>1.6794046661303317</c:v>
                      </c:pt>
                      <c:pt idx="10">
                        <c:v>2.9275046978538164</c:v>
                      </c:pt>
                      <c:pt idx="11">
                        <c:v>0.55731719035265925</c:v>
                      </c:pt>
                      <c:pt idx="12">
                        <c:v>3.2584806497849943</c:v>
                      </c:pt>
                      <c:pt idx="13">
                        <c:v>1.008698870997597</c:v>
                      </c:pt>
                      <c:pt idx="14">
                        <c:v>3.8754008245533571</c:v>
                      </c:pt>
                      <c:pt idx="15">
                        <c:v>12.510103277952409</c:v>
                      </c:pt>
                      <c:pt idx="16">
                        <c:v>18.609984124184155</c:v>
                      </c:pt>
                      <c:pt idx="17">
                        <c:v>19.290928050052138</c:v>
                      </c:pt>
                      <c:pt idx="18">
                        <c:v>18.284789644012932</c:v>
                      </c:pt>
                      <c:pt idx="19">
                        <c:v>19.018560894991111</c:v>
                      </c:pt>
                      <c:pt idx="20">
                        <c:v>15.75212476276921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C2-4BE3-4F90-8755-A70FD533F46D}"/>
                  </c:ext>
                </c:extLst>
              </c15:ser>
            </c15:filteredLineSeries>
          </c:ext>
        </c:extLst>
      </c:lineChart>
      <c:catAx>
        <c:axId val="33775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7768944"/>
        <c:crosses val="autoZero"/>
        <c:auto val="1"/>
        <c:lblAlgn val="ctr"/>
        <c:lblOffset val="100"/>
        <c:noMultiLvlLbl val="0"/>
      </c:catAx>
      <c:valAx>
        <c:axId val="337768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7755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2"/>
          <c:order val="2"/>
          <c:tx>
            <c:strRef>
              <c:f>'[Chart in Microsoft PowerPoint]Cross-Country Indexes, Year-ove'!$A$6:$B$6</c:f>
              <c:strCache>
                <c:ptCount val="2"/>
                <c:pt idx="0">
                  <c:v>Albania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Year-ove'!$C$6:$W$6</c:f>
            </c:numRef>
          </c:val>
          <c:smooth val="0"/>
          <c:extLst>
            <c:ext xmlns:c16="http://schemas.microsoft.com/office/drawing/2014/chart" uri="{C3380CC4-5D6E-409C-BE32-E72D297353CC}">
              <c16:uniqueId val="{00000000-021E-4CAB-9475-87DDC61EBD4C}"/>
            </c:ext>
          </c:extLst>
        </c:ser>
        <c:ser>
          <c:idx val="3"/>
          <c:order val="3"/>
          <c:tx>
            <c:strRef>
              <c:f>'[Chart in Microsoft PowerPoint]Cross-Country Indexes, Year-ove'!$A$7:$B$7</c:f>
              <c:strCache>
                <c:ptCount val="2"/>
                <c:pt idx="0">
                  <c:v>Albania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Year-ove'!$C$7:$W$7</c:f>
            </c:numRef>
          </c:val>
          <c:smooth val="0"/>
          <c:extLst>
            <c:ext xmlns:c16="http://schemas.microsoft.com/office/drawing/2014/chart" uri="{C3380CC4-5D6E-409C-BE32-E72D297353CC}">
              <c16:uniqueId val="{00000001-021E-4CAB-9475-87DDC61EBD4C}"/>
            </c:ext>
          </c:extLst>
        </c:ser>
        <c:ser>
          <c:idx val="4"/>
          <c:order val="4"/>
          <c:tx>
            <c:strRef>
              <c:f>'[Chart in Microsoft PowerPoint]Cross-Country Indexes, Year-ove'!$A$8:$B$8</c:f>
              <c:strCache>
                <c:ptCount val="2"/>
                <c:pt idx="0">
                  <c:v>Albania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Year-ove'!$C$8:$W$8</c:f>
            </c:numRef>
          </c:val>
          <c:smooth val="0"/>
          <c:extLst>
            <c:ext xmlns:c16="http://schemas.microsoft.com/office/drawing/2014/chart" uri="{C3380CC4-5D6E-409C-BE32-E72D297353CC}">
              <c16:uniqueId val="{00000002-021E-4CAB-9475-87DDC61EBD4C}"/>
            </c:ext>
          </c:extLst>
        </c:ser>
        <c:ser>
          <c:idx val="5"/>
          <c:order val="5"/>
          <c:tx>
            <c:strRef>
              <c:f>'[Chart in Microsoft PowerPoint]Cross-Country Indexes, Year-ove'!$A$9:$B$9</c:f>
              <c:strCache>
                <c:ptCount val="2"/>
                <c:pt idx="0">
                  <c:v>Albania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Year-ove'!$C$9:$W$9</c:f>
            </c:numRef>
          </c:val>
          <c:smooth val="0"/>
          <c:extLst>
            <c:ext xmlns:c16="http://schemas.microsoft.com/office/drawing/2014/chart" uri="{C3380CC4-5D6E-409C-BE32-E72D297353CC}">
              <c16:uniqueId val="{00000003-021E-4CAB-9475-87DDC61EBD4C}"/>
            </c:ext>
          </c:extLst>
        </c:ser>
        <c:ser>
          <c:idx val="6"/>
          <c:order val="6"/>
          <c:tx>
            <c:strRef>
              <c:f>'[Chart in Microsoft PowerPoint]Cross-Country Indexes, Year-ove'!$A$10:$B$10</c:f>
              <c:strCache>
                <c:ptCount val="2"/>
                <c:pt idx="0">
                  <c:v>Albania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Year-ove'!$C$10:$W$10</c:f>
            </c:numRef>
          </c:val>
          <c:smooth val="0"/>
          <c:extLst>
            <c:ext xmlns:c16="http://schemas.microsoft.com/office/drawing/2014/chart" uri="{C3380CC4-5D6E-409C-BE32-E72D297353CC}">
              <c16:uniqueId val="{00000004-021E-4CAB-9475-87DDC61EBD4C}"/>
            </c:ext>
          </c:extLst>
        </c:ser>
        <c:ser>
          <c:idx val="7"/>
          <c:order val="7"/>
          <c:tx>
            <c:strRef>
              <c:f>'[Chart in Microsoft PowerPoint]Cross-Country Indexes, Year-ove'!$A$11:$B$11</c:f>
              <c:strCache>
                <c:ptCount val="2"/>
                <c:pt idx="0">
                  <c:v>Albania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Year-ove'!$C$11:$W$11</c:f>
            </c:numRef>
          </c:val>
          <c:smooth val="0"/>
          <c:extLst>
            <c:ext xmlns:c16="http://schemas.microsoft.com/office/drawing/2014/chart" uri="{C3380CC4-5D6E-409C-BE32-E72D297353CC}">
              <c16:uniqueId val="{00000005-021E-4CAB-9475-87DDC61EBD4C}"/>
            </c:ext>
          </c:extLst>
        </c:ser>
        <c:ser>
          <c:idx val="8"/>
          <c:order val="8"/>
          <c:tx>
            <c:strRef>
              <c:f>'[Chart in Microsoft PowerPoint]Cross-Country Indexes, Year-ove'!$A$12:$B$12</c:f>
              <c:strCache>
                <c:ptCount val="2"/>
                <c:pt idx="0">
                  <c:v>Albania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Year-ove'!$C$12:$W$12</c:f>
            </c:numRef>
          </c:val>
          <c:smooth val="0"/>
          <c:extLst>
            <c:ext xmlns:c16="http://schemas.microsoft.com/office/drawing/2014/chart" uri="{C3380CC4-5D6E-409C-BE32-E72D297353CC}">
              <c16:uniqueId val="{00000006-021E-4CAB-9475-87DDC61EBD4C}"/>
            </c:ext>
          </c:extLst>
        </c:ser>
        <c:ser>
          <c:idx val="9"/>
          <c:order val="9"/>
          <c:tx>
            <c:strRef>
              <c:f>'[Chart in Microsoft PowerPoint]Cross-Country Indexes, Year-ove'!$A$13:$B$13</c:f>
              <c:strCache>
                <c:ptCount val="2"/>
                <c:pt idx="0">
                  <c:v>Albania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Year-ove'!$C$13:$W$13</c:f>
            </c:numRef>
          </c:val>
          <c:smooth val="0"/>
          <c:extLst>
            <c:ext xmlns:c16="http://schemas.microsoft.com/office/drawing/2014/chart" uri="{C3380CC4-5D6E-409C-BE32-E72D297353CC}">
              <c16:uniqueId val="{00000007-021E-4CAB-9475-87DDC61EBD4C}"/>
            </c:ext>
          </c:extLst>
        </c:ser>
        <c:ser>
          <c:idx val="10"/>
          <c:order val="10"/>
          <c:tx>
            <c:strRef>
              <c:f>'[Chart in Microsoft PowerPoint]Cross-Country Indexes, Year-ove'!$A$14:$B$14</c:f>
              <c:strCache>
                <c:ptCount val="2"/>
                <c:pt idx="0">
                  <c:v>Albania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Year-ove'!$C$14:$W$14</c:f>
            </c:numRef>
          </c:val>
          <c:smooth val="0"/>
          <c:extLst>
            <c:ext xmlns:c16="http://schemas.microsoft.com/office/drawing/2014/chart" uri="{C3380CC4-5D6E-409C-BE32-E72D297353CC}">
              <c16:uniqueId val="{00000008-021E-4CAB-9475-87DDC61EBD4C}"/>
            </c:ext>
          </c:extLst>
        </c:ser>
        <c:ser>
          <c:idx val="11"/>
          <c:order val="11"/>
          <c:tx>
            <c:strRef>
              <c:f>'[Chart in Microsoft PowerPoint]Cross-Country Indexes, Year-ove'!$A$15:$B$15</c:f>
              <c:strCache>
                <c:ptCount val="2"/>
                <c:pt idx="0">
                  <c:v>Albania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Year-ove'!$C$15:$W$15</c:f>
            </c:numRef>
          </c:val>
          <c:smooth val="0"/>
          <c:extLst>
            <c:ext xmlns:c16="http://schemas.microsoft.com/office/drawing/2014/chart" uri="{C3380CC4-5D6E-409C-BE32-E72D297353CC}">
              <c16:uniqueId val="{00000009-021E-4CAB-9475-87DDC61EBD4C}"/>
            </c:ext>
          </c:extLst>
        </c:ser>
        <c:ser>
          <c:idx val="12"/>
          <c:order val="12"/>
          <c:tx>
            <c:strRef>
              <c:f>'[Chart in Microsoft PowerPoint]Cross-Country Indexes, Year-ove'!$A$16:$B$16</c:f>
              <c:strCache>
                <c:ptCount val="2"/>
                <c:pt idx="0">
                  <c:v>Albania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Year-ove'!$C$16:$W$16</c:f>
            </c:numRef>
          </c:val>
          <c:smooth val="0"/>
          <c:extLst>
            <c:ext xmlns:c16="http://schemas.microsoft.com/office/drawing/2014/chart" uri="{C3380CC4-5D6E-409C-BE32-E72D297353CC}">
              <c16:uniqueId val="{0000000A-021E-4CAB-9475-87DDC61EBD4C}"/>
            </c:ext>
          </c:extLst>
        </c:ser>
        <c:ser>
          <c:idx val="15"/>
          <c:order val="15"/>
          <c:tx>
            <c:strRef>
              <c:f>'[Chart in Microsoft PowerPoint]Cross-Country Indexes, Year-ove'!$A$19:$B$19</c:f>
              <c:strCache>
                <c:ptCount val="2"/>
                <c:pt idx="0">
                  <c:v>Belarus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Year-ove'!$C$19:$W$19</c:f>
            </c:numRef>
          </c:val>
          <c:smooth val="0"/>
          <c:extLst>
            <c:ext xmlns:c16="http://schemas.microsoft.com/office/drawing/2014/chart" uri="{C3380CC4-5D6E-409C-BE32-E72D297353CC}">
              <c16:uniqueId val="{0000000B-021E-4CAB-9475-87DDC61EBD4C}"/>
            </c:ext>
          </c:extLst>
        </c:ser>
        <c:ser>
          <c:idx val="16"/>
          <c:order val="16"/>
          <c:tx>
            <c:strRef>
              <c:f>'[Chart in Microsoft PowerPoint]Cross-Country Indexes, Year-ove'!$A$20:$B$20</c:f>
              <c:strCache>
                <c:ptCount val="2"/>
                <c:pt idx="0">
                  <c:v>Belarus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Year-ove'!$C$20:$W$20</c:f>
            </c:numRef>
          </c:val>
          <c:smooth val="0"/>
          <c:extLst>
            <c:ext xmlns:c16="http://schemas.microsoft.com/office/drawing/2014/chart" uri="{C3380CC4-5D6E-409C-BE32-E72D297353CC}">
              <c16:uniqueId val="{0000000C-021E-4CAB-9475-87DDC61EBD4C}"/>
            </c:ext>
          </c:extLst>
        </c:ser>
        <c:ser>
          <c:idx val="17"/>
          <c:order val="17"/>
          <c:tx>
            <c:strRef>
              <c:f>'[Chart in Microsoft PowerPoint]Cross-Country Indexes, Year-ove'!$A$21:$B$21</c:f>
              <c:strCache>
                <c:ptCount val="2"/>
                <c:pt idx="0">
                  <c:v>Belarus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Year-ove'!$C$21:$W$21</c:f>
            </c:numRef>
          </c:val>
          <c:smooth val="0"/>
          <c:extLst>
            <c:ext xmlns:c16="http://schemas.microsoft.com/office/drawing/2014/chart" uri="{C3380CC4-5D6E-409C-BE32-E72D297353CC}">
              <c16:uniqueId val="{0000000D-021E-4CAB-9475-87DDC61EBD4C}"/>
            </c:ext>
          </c:extLst>
        </c:ser>
        <c:ser>
          <c:idx val="18"/>
          <c:order val="18"/>
          <c:tx>
            <c:strRef>
              <c:f>'[Chart in Microsoft PowerPoint]Cross-Country Indexes, Year-ove'!$A$22:$B$22</c:f>
              <c:strCache>
                <c:ptCount val="2"/>
                <c:pt idx="0">
                  <c:v>Belarus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Year-ove'!$C$22:$W$22</c:f>
            </c:numRef>
          </c:val>
          <c:smooth val="0"/>
          <c:extLst>
            <c:ext xmlns:c16="http://schemas.microsoft.com/office/drawing/2014/chart" uri="{C3380CC4-5D6E-409C-BE32-E72D297353CC}">
              <c16:uniqueId val="{0000000E-021E-4CAB-9475-87DDC61EBD4C}"/>
            </c:ext>
          </c:extLst>
        </c:ser>
        <c:ser>
          <c:idx val="19"/>
          <c:order val="19"/>
          <c:tx>
            <c:strRef>
              <c:f>'[Chart in Microsoft PowerPoint]Cross-Country Indexes, Year-ove'!$A$23:$B$23</c:f>
              <c:strCache>
                <c:ptCount val="2"/>
                <c:pt idx="0">
                  <c:v>Belarus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Year-ove'!$C$23:$W$23</c:f>
            </c:numRef>
          </c:val>
          <c:smooth val="0"/>
          <c:extLst>
            <c:ext xmlns:c16="http://schemas.microsoft.com/office/drawing/2014/chart" uri="{C3380CC4-5D6E-409C-BE32-E72D297353CC}">
              <c16:uniqueId val="{0000000F-021E-4CAB-9475-87DDC61EBD4C}"/>
            </c:ext>
          </c:extLst>
        </c:ser>
        <c:ser>
          <c:idx val="20"/>
          <c:order val="20"/>
          <c:tx>
            <c:strRef>
              <c:f>'[Chart in Microsoft PowerPoint]Cross-Country Indexes, Year-ove'!$A$24:$B$24</c:f>
              <c:strCache>
                <c:ptCount val="2"/>
                <c:pt idx="0">
                  <c:v>Belarus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Year-ove'!$C$24:$W$24</c:f>
            </c:numRef>
          </c:val>
          <c:smooth val="0"/>
          <c:extLst>
            <c:ext xmlns:c16="http://schemas.microsoft.com/office/drawing/2014/chart" uri="{C3380CC4-5D6E-409C-BE32-E72D297353CC}">
              <c16:uniqueId val="{00000010-021E-4CAB-9475-87DDC61EBD4C}"/>
            </c:ext>
          </c:extLst>
        </c:ser>
        <c:ser>
          <c:idx val="21"/>
          <c:order val="21"/>
          <c:tx>
            <c:strRef>
              <c:f>'[Chart in Microsoft PowerPoint]Cross-Country Indexes, Year-ove'!$A$25:$B$25</c:f>
              <c:strCache>
                <c:ptCount val="2"/>
                <c:pt idx="0">
                  <c:v>Belarus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Year-ove'!$C$25:$W$25</c:f>
            </c:numRef>
          </c:val>
          <c:smooth val="0"/>
          <c:extLst>
            <c:ext xmlns:c16="http://schemas.microsoft.com/office/drawing/2014/chart" uri="{C3380CC4-5D6E-409C-BE32-E72D297353CC}">
              <c16:uniqueId val="{00000011-021E-4CAB-9475-87DDC61EBD4C}"/>
            </c:ext>
          </c:extLst>
        </c:ser>
        <c:ser>
          <c:idx val="22"/>
          <c:order val="22"/>
          <c:tx>
            <c:strRef>
              <c:f>'[Chart in Microsoft PowerPoint]Cross-Country Indexes, Year-ove'!$A$26:$B$26</c:f>
              <c:strCache>
                <c:ptCount val="2"/>
                <c:pt idx="0">
                  <c:v>Belarus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Year-ove'!$C$26:$W$26</c:f>
            </c:numRef>
          </c:val>
          <c:smooth val="0"/>
          <c:extLst>
            <c:ext xmlns:c16="http://schemas.microsoft.com/office/drawing/2014/chart" uri="{C3380CC4-5D6E-409C-BE32-E72D297353CC}">
              <c16:uniqueId val="{00000012-021E-4CAB-9475-87DDC61EBD4C}"/>
            </c:ext>
          </c:extLst>
        </c:ser>
        <c:ser>
          <c:idx val="23"/>
          <c:order val="23"/>
          <c:tx>
            <c:strRef>
              <c:f>'[Chart in Microsoft PowerPoint]Cross-Country Indexes, Year-ove'!$A$27:$B$27</c:f>
              <c:strCache>
                <c:ptCount val="2"/>
                <c:pt idx="0">
                  <c:v>Belarus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Year-ove'!$C$27:$W$27</c:f>
            </c:numRef>
          </c:val>
          <c:smooth val="0"/>
          <c:extLst>
            <c:ext xmlns:c16="http://schemas.microsoft.com/office/drawing/2014/chart" uri="{C3380CC4-5D6E-409C-BE32-E72D297353CC}">
              <c16:uniqueId val="{00000013-021E-4CAB-9475-87DDC61EBD4C}"/>
            </c:ext>
          </c:extLst>
        </c:ser>
        <c:ser>
          <c:idx val="24"/>
          <c:order val="24"/>
          <c:tx>
            <c:strRef>
              <c:f>'[Chart in Microsoft PowerPoint]Cross-Country Indexes, Year-ove'!$A$28:$B$28</c:f>
              <c:strCache>
                <c:ptCount val="2"/>
                <c:pt idx="0">
                  <c:v>Belarus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Year-ove'!$C$28:$W$28</c:f>
            </c:numRef>
          </c:val>
          <c:smooth val="0"/>
          <c:extLst>
            <c:ext xmlns:c16="http://schemas.microsoft.com/office/drawing/2014/chart" uri="{C3380CC4-5D6E-409C-BE32-E72D297353CC}">
              <c16:uniqueId val="{00000014-021E-4CAB-9475-87DDC61EBD4C}"/>
            </c:ext>
          </c:extLst>
        </c:ser>
        <c:ser>
          <c:idx val="25"/>
          <c:order val="25"/>
          <c:tx>
            <c:strRef>
              <c:f>'[Chart in Microsoft PowerPoint]Cross-Country Indexes, Year-ove'!$A$29:$B$29</c:f>
              <c:strCache>
                <c:ptCount val="2"/>
                <c:pt idx="0">
                  <c:v>Belarus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Year-ove'!$C$29:$W$29</c:f>
            </c:numRef>
          </c:val>
          <c:smooth val="0"/>
          <c:extLst>
            <c:ext xmlns:c16="http://schemas.microsoft.com/office/drawing/2014/chart" uri="{C3380CC4-5D6E-409C-BE32-E72D297353CC}">
              <c16:uniqueId val="{00000015-021E-4CAB-9475-87DDC61EBD4C}"/>
            </c:ext>
          </c:extLst>
        </c:ser>
        <c:ser>
          <c:idx val="28"/>
          <c:order val="28"/>
          <c:tx>
            <c:strRef>
              <c:f>'[Chart in Microsoft PowerPoint]Cross-Country Indexes, Year-ove'!$A$32:$B$32</c:f>
              <c:strCache>
                <c:ptCount val="2"/>
                <c:pt idx="0">
                  <c:v>Bosnia and Herzegovina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Year-ove'!$C$32:$W$32</c:f>
            </c:numRef>
          </c:val>
          <c:smooth val="0"/>
          <c:extLst>
            <c:ext xmlns:c16="http://schemas.microsoft.com/office/drawing/2014/chart" uri="{C3380CC4-5D6E-409C-BE32-E72D297353CC}">
              <c16:uniqueId val="{00000016-021E-4CAB-9475-87DDC61EBD4C}"/>
            </c:ext>
          </c:extLst>
        </c:ser>
        <c:ser>
          <c:idx val="29"/>
          <c:order val="29"/>
          <c:tx>
            <c:strRef>
              <c:f>'[Chart in Microsoft PowerPoint]Cross-Country Indexes, Year-ove'!$A$33:$B$33</c:f>
              <c:strCache>
                <c:ptCount val="2"/>
                <c:pt idx="0">
                  <c:v>Bosnia and Herzegovina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Year-ove'!$C$33:$W$33</c:f>
            </c:numRef>
          </c:val>
          <c:smooth val="0"/>
          <c:extLst>
            <c:ext xmlns:c16="http://schemas.microsoft.com/office/drawing/2014/chart" uri="{C3380CC4-5D6E-409C-BE32-E72D297353CC}">
              <c16:uniqueId val="{00000017-021E-4CAB-9475-87DDC61EBD4C}"/>
            </c:ext>
          </c:extLst>
        </c:ser>
        <c:ser>
          <c:idx val="30"/>
          <c:order val="30"/>
          <c:tx>
            <c:strRef>
              <c:f>'[Chart in Microsoft PowerPoint]Cross-Country Indexes, Year-ove'!$A$34:$B$34</c:f>
              <c:strCache>
                <c:ptCount val="2"/>
                <c:pt idx="0">
                  <c:v>Bosnia and Herzegovina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Year-ove'!$C$34:$W$34</c:f>
            </c:numRef>
          </c:val>
          <c:smooth val="0"/>
          <c:extLst>
            <c:ext xmlns:c16="http://schemas.microsoft.com/office/drawing/2014/chart" uri="{C3380CC4-5D6E-409C-BE32-E72D297353CC}">
              <c16:uniqueId val="{00000018-021E-4CAB-9475-87DDC61EBD4C}"/>
            </c:ext>
          </c:extLst>
        </c:ser>
        <c:ser>
          <c:idx val="31"/>
          <c:order val="31"/>
          <c:tx>
            <c:strRef>
              <c:f>'[Chart in Microsoft PowerPoint]Cross-Country Indexes, Year-ove'!$A$35:$B$35</c:f>
              <c:strCache>
                <c:ptCount val="2"/>
                <c:pt idx="0">
                  <c:v>Bosnia and Herzegovina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Year-ove'!$C$35:$W$35</c:f>
            </c:numRef>
          </c:val>
          <c:smooth val="0"/>
          <c:extLst>
            <c:ext xmlns:c16="http://schemas.microsoft.com/office/drawing/2014/chart" uri="{C3380CC4-5D6E-409C-BE32-E72D297353CC}">
              <c16:uniqueId val="{00000019-021E-4CAB-9475-87DDC61EBD4C}"/>
            </c:ext>
          </c:extLst>
        </c:ser>
        <c:ser>
          <c:idx val="32"/>
          <c:order val="32"/>
          <c:tx>
            <c:strRef>
              <c:f>'[Chart in Microsoft PowerPoint]Cross-Country Indexes, Year-ove'!$A$36:$B$36</c:f>
              <c:strCache>
                <c:ptCount val="2"/>
                <c:pt idx="0">
                  <c:v>Bosnia and Herzegovina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Year-ove'!$C$36:$W$36</c:f>
            </c:numRef>
          </c:val>
          <c:smooth val="0"/>
          <c:extLst>
            <c:ext xmlns:c16="http://schemas.microsoft.com/office/drawing/2014/chart" uri="{C3380CC4-5D6E-409C-BE32-E72D297353CC}">
              <c16:uniqueId val="{0000001A-021E-4CAB-9475-87DDC61EBD4C}"/>
            </c:ext>
          </c:extLst>
        </c:ser>
        <c:ser>
          <c:idx val="33"/>
          <c:order val="33"/>
          <c:tx>
            <c:strRef>
              <c:f>'[Chart in Microsoft PowerPoint]Cross-Country Indexes, Year-ove'!$A$37:$B$37</c:f>
              <c:strCache>
                <c:ptCount val="2"/>
                <c:pt idx="0">
                  <c:v>Bosnia and Herzegovina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Year-ove'!$C$37:$W$37</c:f>
            </c:numRef>
          </c:val>
          <c:smooth val="0"/>
          <c:extLst>
            <c:ext xmlns:c16="http://schemas.microsoft.com/office/drawing/2014/chart" uri="{C3380CC4-5D6E-409C-BE32-E72D297353CC}">
              <c16:uniqueId val="{0000001B-021E-4CAB-9475-87DDC61EBD4C}"/>
            </c:ext>
          </c:extLst>
        </c:ser>
        <c:ser>
          <c:idx val="34"/>
          <c:order val="34"/>
          <c:tx>
            <c:strRef>
              <c:f>'[Chart in Microsoft PowerPoint]Cross-Country Indexes, Year-ove'!$A$38:$B$38</c:f>
              <c:strCache>
                <c:ptCount val="2"/>
                <c:pt idx="0">
                  <c:v>Bosnia and Herzegovina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Year-ove'!$C$38:$W$38</c:f>
            </c:numRef>
          </c:val>
          <c:smooth val="0"/>
          <c:extLst>
            <c:ext xmlns:c16="http://schemas.microsoft.com/office/drawing/2014/chart" uri="{C3380CC4-5D6E-409C-BE32-E72D297353CC}">
              <c16:uniqueId val="{0000001C-021E-4CAB-9475-87DDC61EBD4C}"/>
            </c:ext>
          </c:extLst>
        </c:ser>
        <c:ser>
          <c:idx val="35"/>
          <c:order val="35"/>
          <c:tx>
            <c:strRef>
              <c:f>'[Chart in Microsoft PowerPoint]Cross-Country Indexes, Year-ove'!$A$39:$B$39</c:f>
              <c:strCache>
                <c:ptCount val="2"/>
                <c:pt idx="0">
                  <c:v>Bosnia and Herzegovina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Year-ove'!$C$39:$W$39</c:f>
            </c:numRef>
          </c:val>
          <c:smooth val="0"/>
          <c:extLst>
            <c:ext xmlns:c16="http://schemas.microsoft.com/office/drawing/2014/chart" uri="{C3380CC4-5D6E-409C-BE32-E72D297353CC}">
              <c16:uniqueId val="{0000001D-021E-4CAB-9475-87DDC61EBD4C}"/>
            </c:ext>
          </c:extLst>
        </c:ser>
        <c:ser>
          <c:idx val="36"/>
          <c:order val="36"/>
          <c:tx>
            <c:strRef>
              <c:f>'[Chart in Microsoft PowerPoint]Cross-Country Indexes, Year-ove'!$A$40:$B$40</c:f>
              <c:strCache>
                <c:ptCount val="2"/>
                <c:pt idx="0">
                  <c:v>Bosnia and Herzegovina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Year-ove'!$C$40:$W$40</c:f>
            </c:numRef>
          </c:val>
          <c:smooth val="0"/>
          <c:extLst>
            <c:ext xmlns:c16="http://schemas.microsoft.com/office/drawing/2014/chart" uri="{C3380CC4-5D6E-409C-BE32-E72D297353CC}">
              <c16:uniqueId val="{0000001E-021E-4CAB-9475-87DDC61EBD4C}"/>
            </c:ext>
          </c:extLst>
        </c:ser>
        <c:ser>
          <c:idx val="37"/>
          <c:order val="37"/>
          <c:tx>
            <c:strRef>
              <c:f>'[Chart in Microsoft PowerPoint]Cross-Country Indexes, Year-ove'!$A$41:$B$41</c:f>
              <c:strCache>
                <c:ptCount val="2"/>
                <c:pt idx="0">
                  <c:v>Bosnia and Herzegovina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Year-ove'!$C$41:$W$41</c:f>
            </c:numRef>
          </c:val>
          <c:smooth val="0"/>
          <c:extLst>
            <c:ext xmlns:c16="http://schemas.microsoft.com/office/drawing/2014/chart" uri="{C3380CC4-5D6E-409C-BE32-E72D297353CC}">
              <c16:uniqueId val="{0000001F-021E-4CAB-9475-87DDC61EBD4C}"/>
            </c:ext>
          </c:extLst>
        </c:ser>
        <c:ser>
          <c:idx val="38"/>
          <c:order val="38"/>
          <c:tx>
            <c:strRef>
              <c:f>'[Chart in Microsoft PowerPoint]Cross-Country Indexes, Year-ove'!$A$42:$B$42</c:f>
              <c:strCache>
                <c:ptCount val="2"/>
                <c:pt idx="0">
                  <c:v>Bosnia and Herzegovina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Year-ove'!$C$42:$W$42</c:f>
            </c:numRef>
          </c:val>
          <c:smooth val="0"/>
          <c:extLst>
            <c:ext xmlns:c16="http://schemas.microsoft.com/office/drawing/2014/chart" uri="{C3380CC4-5D6E-409C-BE32-E72D297353CC}">
              <c16:uniqueId val="{00000020-021E-4CAB-9475-87DDC61EBD4C}"/>
            </c:ext>
          </c:extLst>
        </c:ser>
        <c:ser>
          <c:idx val="41"/>
          <c:order val="41"/>
          <c:tx>
            <c:strRef>
              <c:f>'[Chart in Microsoft PowerPoint]Cross-Country Indexes, Year-ove'!$A$45:$B$45</c:f>
              <c:strCache>
                <c:ptCount val="2"/>
                <c:pt idx="0">
                  <c:v>Bulgaria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Year-ove'!$C$45:$W$45</c:f>
            </c:numRef>
          </c:val>
          <c:smooth val="0"/>
          <c:extLst>
            <c:ext xmlns:c16="http://schemas.microsoft.com/office/drawing/2014/chart" uri="{C3380CC4-5D6E-409C-BE32-E72D297353CC}">
              <c16:uniqueId val="{00000021-021E-4CAB-9475-87DDC61EBD4C}"/>
            </c:ext>
          </c:extLst>
        </c:ser>
        <c:ser>
          <c:idx val="42"/>
          <c:order val="42"/>
          <c:tx>
            <c:strRef>
              <c:f>'[Chart in Microsoft PowerPoint]Cross-Country Indexes, Year-ove'!$A$46:$B$46</c:f>
              <c:strCache>
                <c:ptCount val="2"/>
                <c:pt idx="0">
                  <c:v>Bulgaria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Year-ove'!$C$46:$W$46</c:f>
            </c:numRef>
          </c:val>
          <c:smooth val="0"/>
          <c:extLst>
            <c:ext xmlns:c16="http://schemas.microsoft.com/office/drawing/2014/chart" uri="{C3380CC4-5D6E-409C-BE32-E72D297353CC}">
              <c16:uniqueId val="{00000022-021E-4CAB-9475-87DDC61EBD4C}"/>
            </c:ext>
          </c:extLst>
        </c:ser>
        <c:ser>
          <c:idx val="43"/>
          <c:order val="43"/>
          <c:tx>
            <c:strRef>
              <c:f>'[Chart in Microsoft PowerPoint]Cross-Country Indexes, Year-ove'!$A$47:$B$47</c:f>
              <c:strCache>
                <c:ptCount val="2"/>
                <c:pt idx="0">
                  <c:v>Bulgaria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Year-ove'!$C$47:$W$47</c:f>
            </c:numRef>
          </c:val>
          <c:smooth val="0"/>
          <c:extLst>
            <c:ext xmlns:c16="http://schemas.microsoft.com/office/drawing/2014/chart" uri="{C3380CC4-5D6E-409C-BE32-E72D297353CC}">
              <c16:uniqueId val="{00000023-021E-4CAB-9475-87DDC61EBD4C}"/>
            </c:ext>
          </c:extLst>
        </c:ser>
        <c:ser>
          <c:idx val="44"/>
          <c:order val="44"/>
          <c:tx>
            <c:strRef>
              <c:f>'[Chart in Microsoft PowerPoint]Cross-Country Indexes, Year-ove'!$A$48:$B$48</c:f>
              <c:strCache>
                <c:ptCount val="2"/>
                <c:pt idx="0">
                  <c:v>Bulgaria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Year-ove'!$C$48:$W$48</c:f>
            </c:numRef>
          </c:val>
          <c:smooth val="0"/>
          <c:extLst>
            <c:ext xmlns:c16="http://schemas.microsoft.com/office/drawing/2014/chart" uri="{C3380CC4-5D6E-409C-BE32-E72D297353CC}">
              <c16:uniqueId val="{00000024-021E-4CAB-9475-87DDC61EBD4C}"/>
            </c:ext>
          </c:extLst>
        </c:ser>
        <c:ser>
          <c:idx val="45"/>
          <c:order val="45"/>
          <c:tx>
            <c:strRef>
              <c:f>'[Chart in Microsoft PowerPoint]Cross-Country Indexes, Year-ove'!$A$49:$B$49</c:f>
              <c:strCache>
                <c:ptCount val="2"/>
                <c:pt idx="0">
                  <c:v>Bulgaria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Year-ove'!$C$49:$W$49</c:f>
            </c:numRef>
          </c:val>
          <c:smooth val="0"/>
          <c:extLst>
            <c:ext xmlns:c16="http://schemas.microsoft.com/office/drawing/2014/chart" uri="{C3380CC4-5D6E-409C-BE32-E72D297353CC}">
              <c16:uniqueId val="{00000025-021E-4CAB-9475-87DDC61EBD4C}"/>
            </c:ext>
          </c:extLst>
        </c:ser>
        <c:ser>
          <c:idx val="46"/>
          <c:order val="46"/>
          <c:tx>
            <c:strRef>
              <c:f>'[Chart in Microsoft PowerPoint]Cross-Country Indexes, Year-ove'!$A$50:$B$50</c:f>
              <c:strCache>
                <c:ptCount val="2"/>
                <c:pt idx="0">
                  <c:v>Bulgaria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Year-ove'!$C$50:$W$50</c:f>
            </c:numRef>
          </c:val>
          <c:smooth val="0"/>
          <c:extLst>
            <c:ext xmlns:c16="http://schemas.microsoft.com/office/drawing/2014/chart" uri="{C3380CC4-5D6E-409C-BE32-E72D297353CC}">
              <c16:uniqueId val="{00000026-021E-4CAB-9475-87DDC61EBD4C}"/>
            </c:ext>
          </c:extLst>
        </c:ser>
        <c:ser>
          <c:idx val="47"/>
          <c:order val="47"/>
          <c:tx>
            <c:strRef>
              <c:f>'[Chart in Microsoft PowerPoint]Cross-Country Indexes, Year-ove'!$A$51:$B$51</c:f>
              <c:strCache>
                <c:ptCount val="2"/>
                <c:pt idx="0">
                  <c:v>Bulgaria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Year-ove'!$C$51:$W$51</c:f>
            </c:numRef>
          </c:val>
          <c:smooth val="0"/>
          <c:extLst>
            <c:ext xmlns:c16="http://schemas.microsoft.com/office/drawing/2014/chart" uri="{C3380CC4-5D6E-409C-BE32-E72D297353CC}">
              <c16:uniqueId val="{00000027-021E-4CAB-9475-87DDC61EBD4C}"/>
            </c:ext>
          </c:extLst>
        </c:ser>
        <c:ser>
          <c:idx val="48"/>
          <c:order val="48"/>
          <c:tx>
            <c:strRef>
              <c:f>'[Chart in Microsoft PowerPoint]Cross-Country Indexes, Year-ove'!$A$52:$B$52</c:f>
              <c:strCache>
                <c:ptCount val="2"/>
                <c:pt idx="0">
                  <c:v>Bulgaria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Year-ove'!$C$52:$W$52</c:f>
            </c:numRef>
          </c:val>
          <c:smooth val="0"/>
          <c:extLst>
            <c:ext xmlns:c16="http://schemas.microsoft.com/office/drawing/2014/chart" uri="{C3380CC4-5D6E-409C-BE32-E72D297353CC}">
              <c16:uniqueId val="{00000028-021E-4CAB-9475-87DDC61EBD4C}"/>
            </c:ext>
          </c:extLst>
        </c:ser>
        <c:ser>
          <c:idx val="49"/>
          <c:order val="49"/>
          <c:tx>
            <c:strRef>
              <c:f>'[Chart in Microsoft PowerPoint]Cross-Country Indexes, Year-ove'!$A$53:$B$53</c:f>
              <c:strCache>
                <c:ptCount val="2"/>
                <c:pt idx="0">
                  <c:v>Bulgaria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Year-ove'!$C$53:$W$53</c:f>
            </c:numRef>
          </c:val>
          <c:smooth val="0"/>
          <c:extLst>
            <c:ext xmlns:c16="http://schemas.microsoft.com/office/drawing/2014/chart" uri="{C3380CC4-5D6E-409C-BE32-E72D297353CC}">
              <c16:uniqueId val="{00000029-021E-4CAB-9475-87DDC61EBD4C}"/>
            </c:ext>
          </c:extLst>
        </c:ser>
        <c:ser>
          <c:idx val="50"/>
          <c:order val="50"/>
          <c:tx>
            <c:strRef>
              <c:f>'[Chart in Microsoft PowerPoint]Cross-Country Indexes, Year-ove'!$A$54:$B$54</c:f>
              <c:strCache>
                <c:ptCount val="2"/>
                <c:pt idx="0">
                  <c:v>Bulgaria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Year-ove'!$C$54:$W$54</c:f>
            </c:numRef>
          </c:val>
          <c:smooth val="0"/>
          <c:extLst>
            <c:ext xmlns:c16="http://schemas.microsoft.com/office/drawing/2014/chart" uri="{C3380CC4-5D6E-409C-BE32-E72D297353CC}">
              <c16:uniqueId val="{0000002A-021E-4CAB-9475-87DDC61EBD4C}"/>
            </c:ext>
          </c:extLst>
        </c:ser>
        <c:ser>
          <c:idx val="51"/>
          <c:order val="51"/>
          <c:tx>
            <c:strRef>
              <c:f>'[Chart in Microsoft PowerPoint]Cross-Country Indexes, Year-ove'!$A$55:$B$55</c:f>
              <c:strCache>
                <c:ptCount val="2"/>
                <c:pt idx="0">
                  <c:v>Bulgaria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Year-ove'!$C$55:$W$55</c:f>
            </c:numRef>
          </c:val>
          <c:smooth val="0"/>
          <c:extLst>
            <c:ext xmlns:c16="http://schemas.microsoft.com/office/drawing/2014/chart" uri="{C3380CC4-5D6E-409C-BE32-E72D297353CC}">
              <c16:uniqueId val="{0000002B-021E-4CAB-9475-87DDC61EBD4C}"/>
            </c:ext>
          </c:extLst>
        </c:ser>
        <c:ser>
          <c:idx val="52"/>
          <c:order val="52"/>
          <c:tx>
            <c:strRef>
              <c:f>'[Chart in Microsoft PowerPoint]Cross-Country Indexes, Year-ove'!$A$56:$B$56</c:f>
              <c:strCache>
                <c:ptCount val="2"/>
                <c:pt idx="0">
                  <c:v>Croatia</c:v>
                </c:pt>
                <c:pt idx="1">
                  <c:v>Consumer Price Index, All items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  <c:extLst xmlns:c15="http://schemas.microsoft.com/office/drawing/2012/chart"/>
            </c:strRef>
          </c:cat>
          <c:val>
            <c:numRef>
              <c:f>'[Chart in Microsoft PowerPoint]Cross-Country Indexes, Year-ove'!$C$56:$W$56</c:f>
              <c:numCache>
                <c:formatCode>#,##0.00</c:formatCode>
                <c:ptCount val="21"/>
                <c:pt idx="0">
                  <c:v>6.2575210589651054</c:v>
                </c:pt>
                <c:pt idx="1">
                  <c:v>2.8506271379703532</c:v>
                </c:pt>
                <c:pt idx="2">
                  <c:v>1.8847006651884732</c:v>
                </c:pt>
                <c:pt idx="3">
                  <c:v>1.8498367791077133</c:v>
                </c:pt>
                <c:pt idx="4">
                  <c:v>2.1367521367521367</c:v>
                </c:pt>
                <c:pt idx="5">
                  <c:v>4.602510460251052</c:v>
                </c:pt>
                <c:pt idx="6">
                  <c:v>0.29999999999999716</c:v>
                </c:pt>
                <c:pt idx="7">
                  <c:v>-0.49850448654037888</c:v>
                </c:pt>
                <c:pt idx="8">
                  <c:v>-0.60120240480961362</c:v>
                </c:pt>
                <c:pt idx="9">
                  <c:v>0.2016129032258093</c:v>
                </c:pt>
                <c:pt idx="10">
                  <c:v>1.2072434607645759</c:v>
                </c:pt>
                <c:pt idx="11">
                  <c:v>0.89463220675944899</c:v>
                </c:pt>
                <c:pt idx="12">
                  <c:v>1.3793103448275916</c:v>
                </c:pt>
                <c:pt idx="13">
                  <c:v>-0.68027210884354017</c:v>
                </c:pt>
                <c:pt idx="14">
                  <c:v>5.4794520547945149</c:v>
                </c:pt>
                <c:pt idx="15">
                  <c:v>12.045889101338441</c:v>
                </c:pt>
                <c:pt idx="16">
                  <c:v>13.07977736549166</c:v>
                </c:pt>
                <c:pt idx="17">
                  <c:v>12.765957446808521</c:v>
                </c:pt>
                <c:pt idx="18">
                  <c:v>11.915673693858846</c:v>
                </c:pt>
                <c:pt idx="19">
                  <c:v>10.691823899371075</c:v>
                </c:pt>
                <c:pt idx="20">
                  <c:v>8.8363954505686859</c:v>
                </c:pt>
              </c:numCache>
              <c:extLst xmlns:c15="http://schemas.microsoft.com/office/drawing/2012/chart"/>
            </c:numRef>
          </c:val>
          <c:smooth val="0"/>
          <c:extLst>
            <c:ext xmlns:c16="http://schemas.microsoft.com/office/drawing/2014/chart" uri="{C3380CC4-5D6E-409C-BE32-E72D297353CC}">
              <c16:uniqueId val="{0000002C-021E-4CAB-9475-87DDC61EBD4C}"/>
            </c:ext>
          </c:extLst>
        </c:ser>
        <c:ser>
          <c:idx val="53"/>
          <c:order val="53"/>
          <c:tx>
            <c:strRef>
              <c:f>'[Chart in Microsoft PowerPoint]Cross-Country Indexes, Year-ove'!$A$57:$B$57</c:f>
              <c:strCache>
                <c:ptCount val="2"/>
                <c:pt idx="0">
                  <c:v>Croatia</c:v>
                </c:pt>
                <c:pt idx="1">
                  <c:v>Food and non-alcoholic beverages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  <c:extLst xmlns:c15="http://schemas.microsoft.com/office/drawing/2012/chart"/>
            </c:strRef>
          </c:cat>
          <c:val>
            <c:numRef>
              <c:f>'[Chart in Microsoft PowerPoint]Cross-Country Indexes, Year-ove'!$C$57:$W$57</c:f>
              <c:numCache>
                <c:formatCode>#,##0.00</c:formatCode>
                <c:ptCount val="21"/>
                <c:pt idx="0">
                  <c:v>11.22071516646117</c:v>
                </c:pt>
                <c:pt idx="1">
                  <c:v>4.7511312217194437</c:v>
                </c:pt>
                <c:pt idx="2">
                  <c:v>-1.835853131749448</c:v>
                </c:pt>
                <c:pt idx="3">
                  <c:v>0.8800880088008769</c:v>
                </c:pt>
                <c:pt idx="4">
                  <c:v>3.8167938931297711</c:v>
                </c:pt>
                <c:pt idx="5">
                  <c:v>5.5672268907562996</c:v>
                </c:pt>
                <c:pt idx="6">
                  <c:v>-0.29850746268656436</c:v>
                </c:pt>
                <c:pt idx="7">
                  <c:v>-1.6966067864271486</c:v>
                </c:pt>
                <c:pt idx="8">
                  <c:v>0.10152284263958815</c:v>
                </c:pt>
                <c:pt idx="9">
                  <c:v>0.9127789046653203</c:v>
                </c:pt>
                <c:pt idx="10">
                  <c:v>2.2110552763819125</c:v>
                </c:pt>
                <c:pt idx="11">
                  <c:v>0.49164208456243852</c:v>
                </c:pt>
                <c:pt idx="12">
                  <c:v>2.0547945205479397</c:v>
                </c:pt>
                <c:pt idx="13">
                  <c:v>-0.86289549376796881</c:v>
                </c:pt>
                <c:pt idx="14">
                  <c:v>7.8336557059961258</c:v>
                </c:pt>
                <c:pt idx="15">
                  <c:v>17.013232514177695</c:v>
                </c:pt>
                <c:pt idx="16">
                  <c:v>19.013452914798197</c:v>
                </c:pt>
                <c:pt idx="17">
                  <c:v>17.334494773519157</c:v>
                </c:pt>
                <c:pt idx="18">
                  <c:v>16.999132697311371</c:v>
                </c:pt>
                <c:pt idx="19">
                  <c:v>17.454858125537402</c:v>
                </c:pt>
                <c:pt idx="20">
                  <c:v>15.771812080536909</c:v>
                </c:pt>
              </c:numCache>
              <c:extLst xmlns:c15="http://schemas.microsoft.com/office/drawing/2012/chart"/>
            </c:numRef>
          </c:val>
          <c:smooth val="0"/>
          <c:extLst>
            <c:ext xmlns:c16="http://schemas.microsoft.com/office/drawing/2014/chart" uri="{C3380CC4-5D6E-409C-BE32-E72D297353CC}">
              <c16:uniqueId val="{0000002D-021E-4CAB-9475-87DDC61EBD4C}"/>
            </c:ext>
          </c:extLst>
        </c:ser>
        <c:ser>
          <c:idx val="54"/>
          <c:order val="54"/>
          <c:tx>
            <c:strRef>
              <c:f>'[Chart in Microsoft PowerPoint]Cross-Country Indexes, Year-ove'!$A$58:$B$58</c:f>
              <c:strCache>
                <c:ptCount val="2"/>
                <c:pt idx="0">
                  <c:v>Croatia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Year-ove'!$C$58:$W$58</c:f>
            </c:numRef>
          </c:val>
          <c:smooth val="0"/>
          <c:extLst>
            <c:ext xmlns:c16="http://schemas.microsoft.com/office/drawing/2014/chart" uri="{C3380CC4-5D6E-409C-BE32-E72D297353CC}">
              <c16:uniqueId val="{0000002E-021E-4CAB-9475-87DDC61EBD4C}"/>
            </c:ext>
          </c:extLst>
        </c:ser>
        <c:ser>
          <c:idx val="55"/>
          <c:order val="55"/>
          <c:tx>
            <c:strRef>
              <c:f>'[Chart in Microsoft PowerPoint]Cross-Country Indexes, Year-ove'!$A$59:$B$59</c:f>
              <c:strCache>
                <c:ptCount val="2"/>
                <c:pt idx="0">
                  <c:v>Croatia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Year-ove'!$C$59:$W$59</c:f>
            </c:numRef>
          </c:val>
          <c:smooth val="0"/>
          <c:extLst>
            <c:ext xmlns:c16="http://schemas.microsoft.com/office/drawing/2014/chart" uri="{C3380CC4-5D6E-409C-BE32-E72D297353CC}">
              <c16:uniqueId val="{0000002F-021E-4CAB-9475-87DDC61EBD4C}"/>
            </c:ext>
          </c:extLst>
        </c:ser>
        <c:ser>
          <c:idx val="56"/>
          <c:order val="56"/>
          <c:tx>
            <c:strRef>
              <c:f>'[Chart in Microsoft PowerPoint]Cross-Country Indexes, Year-ove'!$A$60:$B$60</c:f>
              <c:strCache>
                <c:ptCount val="2"/>
                <c:pt idx="0">
                  <c:v>Croatia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Year-ove'!$C$60:$W$60</c:f>
            </c:numRef>
          </c:val>
          <c:smooth val="0"/>
          <c:extLst>
            <c:ext xmlns:c16="http://schemas.microsoft.com/office/drawing/2014/chart" uri="{C3380CC4-5D6E-409C-BE32-E72D297353CC}">
              <c16:uniqueId val="{00000030-021E-4CAB-9475-87DDC61EBD4C}"/>
            </c:ext>
          </c:extLst>
        </c:ser>
        <c:ser>
          <c:idx val="57"/>
          <c:order val="57"/>
          <c:tx>
            <c:strRef>
              <c:f>'[Chart in Microsoft PowerPoint]Cross-Country Indexes, Year-ove'!$A$61:$B$61</c:f>
              <c:strCache>
                <c:ptCount val="2"/>
                <c:pt idx="0">
                  <c:v>Croatia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Year-ove'!$C$61:$W$61</c:f>
            </c:numRef>
          </c:val>
          <c:smooth val="0"/>
          <c:extLst>
            <c:ext xmlns:c16="http://schemas.microsoft.com/office/drawing/2014/chart" uri="{C3380CC4-5D6E-409C-BE32-E72D297353CC}">
              <c16:uniqueId val="{00000031-021E-4CAB-9475-87DDC61EBD4C}"/>
            </c:ext>
          </c:extLst>
        </c:ser>
        <c:ser>
          <c:idx val="58"/>
          <c:order val="58"/>
          <c:tx>
            <c:strRef>
              <c:f>'[Chart in Microsoft PowerPoint]Cross-Country Indexes, Year-ove'!$A$62:$B$62</c:f>
              <c:strCache>
                <c:ptCount val="2"/>
                <c:pt idx="0">
                  <c:v>Croatia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Year-ove'!$C$62:$W$62</c:f>
            </c:numRef>
          </c:val>
          <c:smooth val="0"/>
          <c:extLst>
            <c:ext xmlns:c16="http://schemas.microsoft.com/office/drawing/2014/chart" uri="{C3380CC4-5D6E-409C-BE32-E72D297353CC}">
              <c16:uniqueId val="{00000032-021E-4CAB-9475-87DDC61EBD4C}"/>
            </c:ext>
          </c:extLst>
        </c:ser>
        <c:ser>
          <c:idx val="59"/>
          <c:order val="59"/>
          <c:tx>
            <c:strRef>
              <c:f>'[Chart in Microsoft PowerPoint]Cross-Country Indexes, Year-ove'!$A$63:$B$63</c:f>
              <c:strCache>
                <c:ptCount val="2"/>
                <c:pt idx="0">
                  <c:v>Croatia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Year-ove'!$C$63:$W$63</c:f>
            </c:numRef>
          </c:val>
          <c:smooth val="0"/>
          <c:extLst>
            <c:ext xmlns:c16="http://schemas.microsoft.com/office/drawing/2014/chart" uri="{C3380CC4-5D6E-409C-BE32-E72D297353CC}">
              <c16:uniqueId val="{00000033-021E-4CAB-9475-87DDC61EBD4C}"/>
            </c:ext>
          </c:extLst>
        </c:ser>
        <c:ser>
          <c:idx val="60"/>
          <c:order val="60"/>
          <c:tx>
            <c:strRef>
              <c:f>'[Chart in Microsoft PowerPoint]Cross-Country Indexes, Year-ove'!$A$64:$B$64</c:f>
              <c:strCache>
                <c:ptCount val="2"/>
                <c:pt idx="0">
                  <c:v>Croatia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Year-ove'!$C$64:$W$64</c:f>
            </c:numRef>
          </c:val>
          <c:smooth val="0"/>
          <c:extLst>
            <c:ext xmlns:c16="http://schemas.microsoft.com/office/drawing/2014/chart" uri="{C3380CC4-5D6E-409C-BE32-E72D297353CC}">
              <c16:uniqueId val="{00000034-021E-4CAB-9475-87DDC61EBD4C}"/>
            </c:ext>
          </c:extLst>
        </c:ser>
        <c:ser>
          <c:idx val="61"/>
          <c:order val="61"/>
          <c:tx>
            <c:strRef>
              <c:f>'[Chart in Microsoft PowerPoint]Cross-Country Indexes, Year-ove'!$A$65:$B$65</c:f>
              <c:strCache>
                <c:ptCount val="2"/>
                <c:pt idx="0">
                  <c:v>Croatia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Year-ove'!$C$65:$W$65</c:f>
            </c:numRef>
          </c:val>
          <c:smooth val="0"/>
          <c:extLst>
            <c:ext xmlns:c16="http://schemas.microsoft.com/office/drawing/2014/chart" uri="{C3380CC4-5D6E-409C-BE32-E72D297353CC}">
              <c16:uniqueId val="{00000035-021E-4CAB-9475-87DDC61EBD4C}"/>
            </c:ext>
          </c:extLst>
        </c:ser>
        <c:ser>
          <c:idx val="62"/>
          <c:order val="62"/>
          <c:tx>
            <c:strRef>
              <c:f>'[Chart in Microsoft PowerPoint]Cross-Country Indexes, Year-ove'!$A$66:$B$66</c:f>
              <c:strCache>
                <c:ptCount val="2"/>
                <c:pt idx="0">
                  <c:v>Croatia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Year-ove'!$C$66:$W$66</c:f>
            </c:numRef>
          </c:val>
          <c:smooth val="0"/>
          <c:extLst>
            <c:ext xmlns:c16="http://schemas.microsoft.com/office/drawing/2014/chart" uri="{C3380CC4-5D6E-409C-BE32-E72D297353CC}">
              <c16:uniqueId val="{00000036-021E-4CAB-9475-87DDC61EBD4C}"/>
            </c:ext>
          </c:extLst>
        </c:ser>
        <c:ser>
          <c:idx val="63"/>
          <c:order val="63"/>
          <c:tx>
            <c:strRef>
              <c:f>'[Chart in Microsoft PowerPoint]Cross-Country Indexes, Year-ove'!$A$67:$B$67</c:f>
              <c:strCache>
                <c:ptCount val="2"/>
                <c:pt idx="0">
                  <c:v>Croatia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Year-ove'!$C$67:$W$67</c:f>
            </c:numRef>
          </c:val>
          <c:smooth val="0"/>
          <c:extLst>
            <c:ext xmlns:c16="http://schemas.microsoft.com/office/drawing/2014/chart" uri="{C3380CC4-5D6E-409C-BE32-E72D297353CC}">
              <c16:uniqueId val="{00000037-021E-4CAB-9475-87DDC61EBD4C}"/>
            </c:ext>
          </c:extLst>
        </c:ser>
        <c:ser>
          <c:idx val="64"/>
          <c:order val="64"/>
          <c:tx>
            <c:strRef>
              <c:f>'[Chart in Microsoft PowerPoint]Cross-Country Indexes, Year-ove'!$A$68:$B$68</c:f>
              <c:strCache>
                <c:ptCount val="2"/>
                <c:pt idx="0">
                  <c:v>Croatia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Year-ove'!$C$68:$W$68</c:f>
            </c:numRef>
          </c:val>
          <c:smooth val="0"/>
          <c:extLst>
            <c:ext xmlns:c16="http://schemas.microsoft.com/office/drawing/2014/chart" uri="{C3380CC4-5D6E-409C-BE32-E72D297353CC}">
              <c16:uniqueId val="{00000038-021E-4CAB-9475-87DDC61EBD4C}"/>
            </c:ext>
          </c:extLst>
        </c:ser>
        <c:ser>
          <c:idx val="67"/>
          <c:order val="67"/>
          <c:tx>
            <c:strRef>
              <c:f>'[Chart in Microsoft PowerPoint]Cross-Country Indexes, Year-ove'!$A$71:$B$71</c:f>
              <c:strCache>
                <c:ptCount val="2"/>
                <c:pt idx="0">
                  <c:v>Czech Republic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Year-ove'!$C$71:$W$71</c:f>
            </c:numRef>
          </c:val>
          <c:smooth val="0"/>
          <c:extLst>
            <c:ext xmlns:c16="http://schemas.microsoft.com/office/drawing/2014/chart" uri="{C3380CC4-5D6E-409C-BE32-E72D297353CC}">
              <c16:uniqueId val="{00000039-021E-4CAB-9475-87DDC61EBD4C}"/>
            </c:ext>
          </c:extLst>
        </c:ser>
        <c:ser>
          <c:idx val="68"/>
          <c:order val="68"/>
          <c:tx>
            <c:strRef>
              <c:f>'[Chart in Microsoft PowerPoint]Cross-Country Indexes, Year-ove'!$A$72:$B$72</c:f>
              <c:strCache>
                <c:ptCount val="2"/>
                <c:pt idx="0">
                  <c:v>Czech Republic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Year-ove'!$C$72:$W$72</c:f>
            </c:numRef>
          </c:val>
          <c:smooth val="0"/>
          <c:extLst>
            <c:ext xmlns:c16="http://schemas.microsoft.com/office/drawing/2014/chart" uri="{C3380CC4-5D6E-409C-BE32-E72D297353CC}">
              <c16:uniqueId val="{0000003A-021E-4CAB-9475-87DDC61EBD4C}"/>
            </c:ext>
          </c:extLst>
        </c:ser>
        <c:ser>
          <c:idx val="69"/>
          <c:order val="69"/>
          <c:tx>
            <c:strRef>
              <c:f>'[Chart in Microsoft PowerPoint]Cross-Country Indexes, Year-ove'!$A$73:$B$73</c:f>
              <c:strCache>
                <c:ptCount val="2"/>
                <c:pt idx="0">
                  <c:v>Czech Republic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Year-ove'!$C$73:$W$73</c:f>
            </c:numRef>
          </c:val>
          <c:smooth val="0"/>
          <c:extLst>
            <c:ext xmlns:c16="http://schemas.microsoft.com/office/drawing/2014/chart" uri="{C3380CC4-5D6E-409C-BE32-E72D297353CC}">
              <c16:uniqueId val="{0000003B-021E-4CAB-9475-87DDC61EBD4C}"/>
            </c:ext>
          </c:extLst>
        </c:ser>
        <c:ser>
          <c:idx val="70"/>
          <c:order val="70"/>
          <c:tx>
            <c:strRef>
              <c:f>'[Chart in Microsoft PowerPoint]Cross-Country Indexes, Year-ove'!$A$74:$B$74</c:f>
              <c:strCache>
                <c:ptCount val="2"/>
                <c:pt idx="0">
                  <c:v>Czech Republic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Year-ove'!$C$74:$W$74</c:f>
            </c:numRef>
          </c:val>
          <c:smooth val="0"/>
          <c:extLst>
            <c:ext xmlns:c16="http://schemas.microsoft.com/office/drawing/2014/chart" uri="{C3380CC4-5D6E-409C-BE32-E72D297353CC}">
              <c16:uniqueId val="{0000003C-021E-4CAB-9475-87DDC61EBD4C}"/>
            </c:ext>
          </c:extLst>
        </c:ser>
        <c:ser>
          <c:idx val="71"/>
          <c:order val="71"/>
          <c:tx>
            <c:strRef>
              <c:f>'[Chart in Microsoft PowerPoint]Cross-Country Indexes, Year-ove'!$A$75:$B$75</c:f>
              <c:strCache>
                <c:ptCount val="2"/>
                <c:pt idx="0">
                  <c:v>Czech Republic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Year-ove'!$C$75:$W$75</c:f>
            </c:numRef>
          </c:val>
          <c:smooth val="0"/>
          <c:extLst>
            <c:ext xmlns:c16="http://schemas.microsoft.com/office/drawing/2014/chart" uri="{C3380CC4-5D6E-409C-BE32-E72D297353CC}">
              <c16:uniqueId val="{0000003D-021E-4CAB-9475-87DDC61EBD4C}"/>
            </c:ext>
          </c:extLst>
        </c:ser>
        <c:ser>
          <c:idx val="72"/>
          <c:order val="72"/>
          <c:tx>
            <c:strRef>
              <c:f>'[Chart in Microsoft PowerPoint]Cross-Country Indexes, Year-ove'!$A$76:$B$76</c:f>
              <c:strCache>
                <c:ptCount val="2"/>
                <c:pt idx="0">
                  <c:v>Czech Republic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Year-ove'!$C$76:$W$76</c:f>
            </c:numRef>
          </c:val>
          <c:smooth val="0"/>
          <c:extLst>
            <c:ext xmlns:c16="http://schemas.microsoft.com/office/drawing/2014/chart" uri="{C3380CC4-5D6E-409C-BE32-E72D297353CC}">
              <c16:uniqueId val="{0000003E-021E-4CAB-9475-87DDC61EBD4C}"/>
            </c:ext>
          </c:extLst>
        </c:ser>
        <c:ser>
          <c:idx val="73"/>
          <c:order val="73"/>
          <c:tx>
            <c:strRef>
              <c:f>'[Chart in Microsoft PowerPoint]Cross-Country Indexes, Year-ove'!$A$77:$B$77</c:f>
              <c:strCache>
                <c:ptCount val="2"/>
                <c:pt idx="0">
                  <c:v>Czech Republic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Year-ove'!$C$77:$W$77</c:f>
            </c:numRef>
          </c:val>
          <c:smooth val="0"/>
          <c:extLst>
            <c:ext xmlns:c16="http://schemas.microsoft.com/office/drawing/2014/chart" uri="{C3380CC4-5D6E-409C-BE32-E72D297353CC}">
              <c16:uniqueId val="{0000003F-021E-4CAB-9475-87DDC61EBD4C}"/>
            </c:ext>
          </c:extLst>
        </c:ser>
        <c:ser>
          <c:idx val="74"/>
          <c:order val="74"/>
          <c:tx>
            <c:strRef>
              <c:f>'[Chart in Microsoft PowerPoint]Cross-Country Indexes, Year-ove'!$A$78:$B$78</c:f>
              <c:strCache>
                <c:ptCount val="2"/>
                <c:pt idx="0">
                  <c:v>Czech Republic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Year-ove'!$C$78:$W$78</c:f>
            </c:numRef>
          </c:val>
          <c:smooth val="0"/>
          <c:extLst>
            <c:ext xmlns:c16="http://schemas.microsoft.com/office/drawing/2014/chart" uri="{C3380CC4-5D6E-409C-BE32-E72D297353CC}">
              <c16:uniqueId val="{00000040-021E-4CAB-9475-87DDC61EBD4C}"/>
            </c:ext>
          </c:extLst>
        </c:ser>
        <c:ser>
          <c:idx val="75"/>
          <c:order val="75"/>
          <c:tx>
            <c:strRef>
              <c:f>'[Chart in Microsoft PowerPoint]Cross-Country Indexes, Year-ove'!$A$79:$B$79</c:f>
              <c:strCache>
                <c:ptCount val="2"/>
                <c:pt idx="0">
                  <c:v>Czech Republic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Year-ove'!$C$79:$W$79</c:f>
            </c:numRef>
          </c:val>
          <c:smooth val="0"/>
          <c:extLst>
            <c:ext xmlns:c16="http://schemas.microsoft.com/office/drawing/2014/chart" uri="{C3380CC4-5D6E-409C-BE32-E72D297353CC}">
              <c16:uniqueId val="{00000041-021E-4CAB-9475-87DDC61EBD4C}"/>
            </c:ext>
          </c:extLst>
        </c:ser>
        <c:ser>
          <c:idx val="76"/>
          <c:order val="76"/>
          <c:tx>
            <c:strRef>
              <c:f>'[Chart in Microsoft PowerPoint]Cross-Country Indexes, Year-ove'!$A$80:$B$80</c:f>
              <c:strCache>
                <c:ptCount val="2"/>
                <c:pt idx="0">
                  <c:v>Czech Republic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Year-ove'!$C$80:$W$80</c:f>
            </c:numRef>
          </c:val>
          <c:smooth val="0"/>
          <c:extLst>
            <c:ext xmlns:c16="http://schemas.microsoft.com/office/drawing/2014/chart" uri="{C3380CC4-5D6E-409C-BE32-E72D297353CC}">
              <c16:uniqueId val="{00000042-021E-4CAB-9475-87DDC61EBD4C}"/>
            </c:ext>
          </c:extLst>
        </c:ser>
        <c:ser>
          <c:idx val="77"/>
          <c:order val="77"/>
          <c:tx>
            <c:strRef>
              <c:f>'[Chart in Microsoft PowerPoint]Cross-Country Indexes, Year-ove'!$A$81:$B$81</c:f>
              <c:strCache>
                <c:ptCount val="2"/>
                <c:pt idx="0">
                  <c:v>Czech Republic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Year-ove'!$C$81:$W$81</c:f>
            </c:numRef>
          </c:val>
          <c:smooth val="0"/>
          <c:extLst>
            <c:ext xmlns:c16="http://schemas.microsoft.com/office/drawing/2014/chart" uri="{C3380CC4-5D6E-409C-BE32-E72D297353CC}">
              <c16:uniqueId val="{00000043-021E-4CAB-9475-87DDC61EBD4C}"/>
            </c:ext>
          </c:extLst>
        </c:ser>
        <c:ser>
          <c:idx val="79"/>
          <c:order val="79"/>
          <c:tx>
            <c:strRef>
              <c:f>'[Chart in Microsoft PowerPoint]Cross-Country Indexes, Year-ove'!$A$83:$B$83</c:f>
              <c:strCache>
                <c:ptCount val="2"/>
                <c:pt idx="0">
                  <c:v>Georgia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Year-ove'!$C$83:$W$83</c:f>
            </c:numRef>
          </c:val>
          <c:smooth val="0"/>
          <c:extLst>
            <c:ext xmlns:c16="http://schemas.microsoft.com/office/drawing/2014/chart" uri="{C3380CC4-5D6E-409C-BE32-E72D297353CC}">
              <c16:uniqueId val="{00000044-021E-4CAB-9475-87DDC61EBD4C}"/>
            </c:ext>
          </c:extLst>
        </c:ser>
        <c:ser>
          <c:idx val="80"/>
          <c:order val="80"/>
          <c:tx>
            <c:strRef>
              <c:f>'[Chart in Microsoft PowerPoint]Cross-Country Indexes, Year-ove'!$A$84:$B$84</c:f>
              <c:strCache>
                <c:ptCount val="2"/>
                <c:pt idx="0">
                  <c:v>Georgia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Year-ove'!$C$84:$W$84</c:f>
            </c:numRef>
          </c:val>
          <c:smooth val="0"/>
          <c:extLst>
            <c:ext xmlns:c16="http://schemas.microsoft.com/office/drawing/2014/chart" uri="{C3380CC4-5D6E-409C-BE32-E72D297353CC}">
              <c16:uniqueId val="{00000045-021E-4CAB-9475-87DDC61EBD4C}"/>
            </c:ext>
          </c:extLst>
        </c:ser>
        <c:ser>
          <c:idx val="81"/>
          <c:order val="81"/>
          <c:tx>
            <c:strRef>
              <c:f>'[Chart in Microsoft PowerPoint]Cross-Country Indexes, Year-ove'!$A$85:$B$85</c:f>
              <c:strCache>
                <c:ptCount val="2"/>
                <c:pt idx="0">
                  <c:v>Georgia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Year-ove'!$C$85:$W$85</c:f>
            </c:numRef>
          </c:val>
          <c:smooth val="0"/>
          <c:extLst>
            <c:ext xmlns:c16="http://schemas.microsoft.com/office/drawing/2014/chart" uri="{C3380CC4-5D6E-409C-BE32-E72D297353CC}">
              <c16:uniqueId val="{00000046-021E-4CAB-9475-87DDC61EBD4C}"/>
            </c:ext>
          </c:extLst>
        </c:ser>
        <c:ser>
          <c:idx val="82"/>
          <c:order val="82"/>
          <c:tx>
            <c:strRef>
              <c:f>'[Chart in Microsoft PowerPoint]Cross-Country Indexes, Year-ove'!$A$86:$B$86</c:f>
              <c:strCache>
                <c:ptCount val="2"/>
                <c:pt idx="0">
                  <c:v>Georgia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Year-ove'!$C$86:$W$86</c:f>
            </c:numRef>
          </c:val>
          <c:smooth val="0"/>
          <c:extLst>
            <c:ext xmlns:c16="http://schemas.microsoft.com/office/drawing/2014/chart" uri="{C3380CC4-5D6E-409C-BE32-E72D297353CC}">
              <c16:uniqueId val="{00000047-021E-4CAB-9475-87DDC61EBD4C}"/>
            </c:ext>
          </c:extLst>
        </c:ser>
        <c:ser>
          <c:idx val="83"/>
          <c:order val="83"/>
          <c:tx>
            <c:strRef>
              <c:f>'[Chart in Microsoft PowerPoint]Cross-Country Indexes, Year-ove'!$A$87:$B$87</c:f>
              <c:strCache>
                <c:ptCount val="2"/>
                <c:pt idx="0">
                  <c:v>Georgia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Year-ove'!$C$87:$W$87</c:f>
            </c:numRef>
          </c:val>
          <c:smooth val="0"/>
          <c:extLst>
            <c:ext xmlns:c16="http://schemas.microsoft.com/office/drawing/2014/chart" uri="{C3380CC4-5D6E-409C-BE32-E72D297353CC}">
              <c16:uniqueId val="{00000048-021E-4CAB-9475-87DDC61EBD4C}"/>
            </c:ext>
          </c:extLst>
        </c:ser>
        <c:ser>
          <c:idx val="84"/>
          <c:order val="84"/>
          <c:tx>
            <c:strRef>
              <c:f>'[Chart in Microsoft PowerPoint]Cross-Country Indexes, Year-ove'!$A$88:$B$88</c:f>
              <c:strCache>
                <c:ptCount val="2"/>
                <c:pt idx="0">
                  <c:v>Georgia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Year-ove'!$C$88:$W$88</c:f>
            </c:numRef>
          </c:val>
          <c:smooth val="0"/>
          <c:extLst>
            <c:ext xmlns:c16="http://schemas.microsoft.com/office/drawing/2014/chart" uri="{C3380CC4-5D6E-409C-BE32-E72D297353CC}">
              <c16:uniqueId val="{00000049-021E-4CAB-9475-87DDC61EBD4C}"/>
            </c:ext>
          </c:extLst>
        </c:ser>
        <c:ser>
          <c:idx val="85"/>
          <c:order val="85"/>
          <c:tx>
            <c:strRef>
              <c:f>'[Chart in Microsoft PowerPoint]Cross-Country Indexes, Year-ove'!$A$89:$B$89</c:f>
              <c:strCache>
                <c:ptCount val="2"/>
                <c:pt idx="0">
                  <c:v>Georgia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Year-ove'!$C$89:$W$89</c:f>
            </c:numRef>
          </c:val>
          <c:smooth val="0"/>
          <c:extLst>
            <c:ext xmlns:c16="http://schemas.microsoft.com/office/drawing/2014/chart" uri="{C3380CC4-5D6E-409C-BE32-E72D297353CC}">
              <c16:uniqueId val="{0000004A-021E-4CAB-9475-87DDC61EBD4C}"/>
            </c:ext>
          </c:extLst>
        </c:ser>
        <c:ser>
          <c:idx val="86"/>
          <c:order val="86"/>
          <c:tx>
            <c:strRef>
              <c:f>'[Chart in Microsoft PowerPoint]Cross-Country Indexes, Year-ove'!$A$90:$B$90</c:f>
              <c:strCache>
                <c:ptCount val="2"/>
                <c:pt idx="0">
                  <c:v>Georgia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Year-ove'!$C$90:$W$90</c:f>
            </c:numRef>
          </c:val>
          <c:smooth val="0"/>
          <c:extLst>
            <c:ext xmlns:c16="http://schemas.microsoft.com/office/drawing/2014/chart" uri="{C3380CC4-5D6E-409C-BE32-E72D297353CC}">
              <c16:uniqueId val="{0000004B-021E-4CAB-9475-87DDC61EBD4C}"/>
            </c:ext>
          </c:extLst>
        </c:ser>
        <c:ser>
          <c:idx val="87"/>
          <c:order val="87"/>
          <c:tx>
            <c:strRef>
              <c:f>'[Chart in Microsoft PowerPoint]Cross-Country Indexes, Year-ove'!$A$91:$B$91</c:f>
              <c:strCache>
                <c:ptCount val="2"/>
                <c:pt idx="0">
                  <c:v>Georgia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Year-ove'!$C$91:$W$91</c:f>
            </c:numRef>
          </c:val>
          <c:smooth val="0"/>
          <c:extLst>
            <c:ext xmlns:c16="http://schemas.microsoft.com/office/drawing/2014/chart" uri="{C3380CC4-5D6E-409C-BE32-E72D297353CC}">
              <c16:uniqueId val="{0000004C-021E-4CAB-9475-87DDC61EBD4C}"/>
            </c:ext>
          </c:extLst>
        </c:ser>
        <c:ser>
          <c:idx val="88"/>
          <c:order val="88"/>
          <c:tx>
            <c:strRef>
              <c:f>'[Chart in Microsoft PowerPoint]Cross-Country Indexes, Year-ove'!$A$92:$B$92</c:f>
              <c:strCache>
                <c:ptCount val="2"/>
                <c:pt idx="0">
                  <c:v>Georgia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Year-ove'!$C$92:$W$92</c:f>
            </c:numRef>
          </c:val>
          <c:smooth val="0"/>
          <c:extLst>
            <c:ext xmlns:c16="http://schemas.microsoft.com/office/drawing/2014/chart" uri="{C3380CC4-5D6E-409C-BE32-E72D297353CC}">
              <c16:uniqueId val="{0000004D-021E-4CAB-9475-87DDC61EBD4C}"/>
            </c:ext>
          </c:extLst>
        </c:ser>
        <c:ser>
          <c:idx val="89"/>
          <c:order val="89"/>
          <c:tx>
            <c:strRef>
              <c:f>'[Chart in Microsoft PowerPoint]Cross-Country Indexes, Year-ove'!$A$93:$B$93</c:f>
              <c:strCache>
                <c:ptCount val="2"/>
                <c:pt idx="0">
                  <c:v>Georgia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Year-ove'!$C$93:$W$93</c:f>
            </c:numRef>
          </c:val>
          <c:smooth val="0"/>
          <c:extLst>
            <c:ext xmlns:c16="http://schemas.microsoft.com/office/drawing/2014/chart" uri="{C3380CC4-5D6E-409C-BE32-E72D297353CC}">
              <c16:uniqueId val="{0000004E-021E-4CAB-9475-87DDC61EBD4C}"/>
            </c:ext>
          </c:extLst>
        </c:ser>
        <c:ser>
          <c:idx val="92"/>
          <c:order val="92"/>
          <c:tx>
            <c:strRef>
              <c:f>'[Chart in Microsoft PowerPoint]Cross-Country Indexes, Year-ove'!$A$96:$B$96</c:f>
              <c:strCache>
                <c:ptCount val="2"/>
                <c:pt idx="0">
                  <c:v>Hungary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Year-ove'!$C$96:$W$96</c:f>
            </c:numRef>
          </c:val>
          <c:smooth val="0"/>
          <c:extLst>
            <c:ext xmlns:c16="http://schemas.microsoft.com/office/drawing/2014/chart" uri="{C3380CC4-5D6E-409C-BE32-E72D297353CC}">
              <c16:uniqueId val="{0000004F-021E-4CAB-9475-87DDC61EBD4C}"/>
            </c:ext>
          </c:extLst>
        </c:ser>
        <c:ser>
          <c:idx val="93"/>
          <c:order val="93"/>
          <c:tx>
            <c:strRef>
              <c:f>'[Chart in Microsoft PowerPoint]Cross-Country Indexes, Year-ove'!$A$97:$B$97</c:f>
              <c:strCache>
                <c:ptCount val="2"/>
                <c:pt idx="0">
                  <c:v>Hungary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Year-ove'!$C$97:$W$97</c:f>
            </c:numRef>
          </c:val>
          <c:smooth val="0"/>
          <c:extLst>
            <c:ext xmlns:c16="http://schemas.microsoft.com/office/drawing/2014/chart" uri="{C3380CC4-5D6E-409C-BE32-E72D297353CC}">
              <c16:uniqueId val="{00000050-021E-4CAB-9475-87DDC61EBD4C}"/>
            </c:ext>
          </c:extLst>
        </c:ser>
        <c:ser>
          <c:idx val="94"/>
          <c:order val="94"/>
          <c:tx>
            <c:strRef>
              <c:f>'[Chart in Microsoft PowerPoint]Cross-Country Indexes, Year-ove'!$A$98:$B$98</c:f>
              <c:strCache>
                <c:ptCount val="2"/>
                <c:pt idx="0">
                  <c:v>Hungary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Year-ove'!$C$98:$W$98</c:f>
            </c:numRef>
          </c:val>
          <c:smooth val="0"/>
          <c:extLst>
            <c:ext xmlns:c16="http://schemas.microsoft.com/office/drawing/2014/chart" uri="{C3380CC4-5D6E-409C-BE32-E72D297353CC}">
              <c16:uniqueId val="{00000051-021E-4CAB-9475-87DDC61EBD4C}"/>
            </c:ext>
          </c:extLst>
        </c:ser>
        <c:ser>
          <c:idx val="95"/>
          <c:order val="95"/>
          <c:tx>
            <c:strRef>
              <c:f>'[Chart in Microsoft PowerPoint]Cross-Country Indexes, Year-ove'!$A$99:$B$99</c:f>
              <c:strCache>
                <c:ptCount val="2"/>
                <c:pt idx="0">
                  <c:v>Hungary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Year-ove'!$C$99:$W$99</c:f>
            </c:numRef>
          </c:val>
          <c:smooth val="0"/>
          <c:extLst>
            <c:ext xmlns:c16="http://schemas.microsoft.com/office/drawing/2014/chart" uri="{C3380CC4-5D6E-409C-BE32-E72D297353CC}">
              <c16:uniqueId val="{00000052-021E-4CAB-9475-87DDC61EBD4C}"/>
            </c:ext>
          </c:extLst>
        </c:ser>
        <c:ser>
          <c:idx val="96"/>
          <c:order val="96"/>
          <c:tx>
            <c:strRef>
              <c:f>'[Chart in Microsoft PowerPoint]Cross-Country Indexes, Year-ove'!$A$100:$B$100</c:f>
              <c:strCache>
                <c:ptCount val="2"/>
                <c:pt idx="0">
                  <c:v>Hungary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Year-ove'!$C$100:$W$100</c:f>
            </c:numRef>
          </c:val>
          <c:smooth val="0"/>
          <c:extLst>
            <c:ext xmlns:c16="http://schemas.microsoft.com/office/drawing/2014/chart" uri="{C3380CC4-5D6E-409C-BE32-E72D297353CC}">
              <c16:uniqueId val="{00000053-021E-4CAB-9475-87DDC61EBD4C}"/>
            </c:ext>
          </c:extLst>
        </c:ser>
        <c:ser>
          <c:idx val="97"/>
          <c:order val="97"/>
          <c:tx>
            <c:strRef>
              <c:f>'[Chart in Microsoft PowerPoint]Cross-Country Indexes, Year-ove'!$A$101:$B$101</c:f>
              <c:strCache>
                <c:ptCount val="2"/>
                <c:pt idx="0">
                  <c:v>Hungary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Year-ove'!$C$101:$W$101</c:f>
            </c:numRef>
          </c:val>
          <c:smooth val="0"/>
          <c:extLst>
            <c:ext xmlns:c16="http://schemas.microsoft.com/office/drawing/2014/chart" uri="{C3380CC4-5D6E-409C-BE32-E72D297353CC}">
              <c16:uniqueId val="{00000054-021E-4CAB-9475-87DDC61EBD4C}"/>
            </c:ext>
          </c:extLst>
        </c:ser>
        <c:ser>
          <c:idx val="98"/>
          <c:order val="98"/>
          <c:tx>
            <c:strRef>
              <c:f>'[Chart in Microsoft PowerPoint]Cross-Country Indexes, Year-ove'!$A$102:$B$102</c:f>
              <c:strCache>
                <c:ptCount val="2"/>
                <c:pt idx="0">
                  <c:v>Hungary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Year-ove'!$C$102:$W$102</c:f>
            </c:numRef>
          </c:val>
          <c:smooth val="0"/>
          <c:extLst>
            <c:ext xmlns:c16="http://schemas.microsoft.com/office/drawing/2014/chart" uri="{C3380CC4-5D6E-409C-BE32-E72D297353CC}">
              <c16:uniqueId val="{00000055-021E-4CAB-9475-87DDC61EBD4C}"/>
            </c:ext>
          </c:extLst>
        </c:ser>
        <c:ser>
          <c:idx val="99"/>
          <c:order val="99"/>
          <c:tx>
            <c:strRef>
              <c:f>'[Chart in Microsoft PowerPoint]Cross-Country Indexes, Year-ove'!$A$103:$B$103</c:f>
              <c:strCache>
                <c:ptCount val="2"/>
                <c:pt idx="0">
                  <c:v>Hungary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Year-ove'!$C$103:$W$103</c:f>
            </c:numRef>
          </c:val>
          <c:smooth val="0"/>
          <c:extLst>
            <c:ext xmlns:c16="http://schemas.microsoft.com/office/drawing/2014/chart" uri="{C3380CC4-5D6E-409C-BE32-E72D297353CC}">
              <c16:uniqueId val="{00000056-021E-4CAB-9475-87DDC61EBD4C}"/>
            </c:ext>
          </c:extLst>
        </c:ser>
        <c:ser>
          <c:idx val="100"/>
          <c:order val="100"/>
          <c:tx>
            <c:strRef>
              <c:f>'[Chart in Microsoft PowerPoint]Cross-Country Indexes, Year-ove'!$A$104:$B$104</c:f>
              <c:strCache>
                <c:ptCount val="2"/>
                <c:pt idx="0">
                  <c:v>Hungary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Year-ove'!$C$104:$W$104</c:f>
            </c:numRef>
          </c:val>
          <c:smooth val="0"/>
          <c:extLst>
            <c:ext xmlns:c16="http://schemas.microsoft.com/office/drawing/2014/chart" uri="{C3380CC4-5D6E-409C-BE32-E72D297353CC}">
              <c16:uniqueId val="{00000057-021E-4CAB-9475-87DDC61EBD4C}"/>
            </c:ext>
          </c:extLst>
        </c:ser>
        <c:ser>
          <c:idx val="101"/>
          <c:order val="101"/>
          <c:tx>
            <c:strRef>
              <c:f>'[Chart in Microsoft PowerPoint]Cross-Country Indexes, Year-ove'!$A$105:$B$105</c:f>
              <c:strCache>
                <c:ptCount val="2"/>
                <c:pt idx="0">
                  <c:v>Hungary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Year-ove'!$C$105:$W$105</c:f>
            </c:numRef>
          </c:val>
          <c:smooth val="0"/>
          <c:extLst>
            <c:ext xmlns:c16="http://schemas.microsoft.com/office/drawing/2014/chart" uri="{C3380CC4-5D6E-409C-BE32-E72D297353CC}">
              <c16:uniqueId val="{00000058-021E-4CAB-9475-87DDC61EBD4C}"/>
            </c:ext>
          </c:extLst>
        </c:ser>
        <c:ser>
          <c:idx val="102"/>
          <c:order val="102"/>
          <c:tx>
            <c:strRef>
              <c:f>'[Chart in Microsoft PowerPoint]Cross-Country Indexes, Year-ove'!$A$106:$B$106</c:f>
              <c:strCache>
                <c:ptCount val="2"/>
                <c:pt idx="0">
                  <c:v>Hungary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Year-ove'!$C$106:$W$106</c:f>
            </c:numRef>
          </c:val>
          <c:smooth val="0"/>
          <c:extLst>
            <c:ext xmlns:c16="http://schemas.microsoft.com/office/drawing/2014/chart" uri="{C3380CC4-5D6E-409C-BE32-E72D297353CC}">
              <c16:uniqueId val="{00000059-021E-4CAB-9475-87DDC61EBD4C}"/>
            </c:ext>
          </c:extLst>
        </c:ser>
        <c:ser>
          <c:idx val="104"/>
          <c:order val="104"/>
          <c:tx>
            <c:strRef>
              <c:f>'[Chart in Microsoft PowerPoint]Cross-Country Indexes, Year-ove'!$A$108:$B$108</c:f>
              <c:strCache>
                <c:ptCount val="2"/>
                <c:pt idx="0">
                  <c:v>Kosovo, Republic of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Year-ove'!$C$108:$W$108</c:f>
            </c:numRef>
          </c:val>
          <c:smooth val="0"/>
          <c:extLst>
            <c:ext xmlns:c16="http://schemas.microsoft.com/office/drawing/2014/chart" uri="{C3380CC4-5D6E-409C-BE32-E72D297353CC}">
              <c16:uniqueId val="{0000005A-021E-4CAB-9475-87DDC61EBD4C}"/>
            </c:ext>
          </c:extLst>
        </c:ser>
        <c:ser>
          <c:idx val="105"/>
          <c:order val="105"/>
          <c:tx>
            <c:strRef>
              <c:f>'[Chart in Microsoft PowerPoint]Cross-Country Indexes, Year-ove'!$A$109:$B$109</c:f>
              <c:strCache>
                <c:ptCount val="2"/>
                <c:pt idx="0">
                  <c:v>Kosovo, Republic of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Year-ove'!$C$109:$W$109</c:f>
            </c:numRef>
          </c:val>
          <c:smooth val="0"/>
          <c:extLst>
            <c:ext xmlns:c16="http://schemas.microsoft.com/office/drawing/2014/chart" uri="{C3380CC4-5D6E-409C-BE32-E72D297353CC}">
              <c16:uniqueId val="{0000005B-021E-4CAB-9475-87DDC61EBD4C}"/>
            </c:ext>
          </c:extLst>
        </c:ser>
        <c:ser>
          <c:idx val="106"/>
          <c:order val="106"/>
          <c:tx>
            <c:strRef>
              <c:f>'[Chart in Microsoft PowerPoint]Cross-Country Indexes, Year-ove'!$A$110:$B$110</c:f>
              <c:strCache>
                <c:ptCount val="2"/>
                <c:pt idx="0">
                  <c:v>Kosovo, Republic of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Year-ove'!$C$110:$W$110</c:f>
            </c:numRef>
          </c:val>
          <c:smooth val="0"/>
          <c:extLst>
            <c:ext xmlns:c16="http://schemas.microsoft.com/office/drawing/2014/chart" uri="{C3380CC4-5D6E-409C-BE32-E72D297353CC}">
              <c16:uniqueId val="{0000005C-021E-4CAB-9475-87DDC61EBD4C}"/>
            </c:ext>
          </c:extLst>
        </c:ser>
        <c:ser>
          <c:idx val="107"/>
          <c:order val="107"/>
          <c:tx>
            <c:strRef>
              <c:f>'[Chart in Microsoft PowerPoint]Cross-Country Indexes, Year-ove'!$A$111:$B$111</c:f>
              <c:strCache>
                <c:ptCount val="2"/>
                <c:pt idx="0">
                  <c:v>Kosovo, Republic of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Year-ove'!$C$111:$W$111</c:f>
            </c:numRef>
          </c:val>
          <c:smooth val="0"/>
          <c:extLst>
            <c:ext xmlns:c16="http://schemas.microsoft.com/office/drawing/2014/chart" uri="{C3380CC4-5D6E-409C-BE32-E72D297353CC}">
              <c16:uniqueId val="{0000005D-021E-4CAB-9475-87DDC61EBD4C}"/>
            </c:ext>
          </c:extLst>
        </c:ser>
        <c:ser>
          <c:idx val="108"/>
          <c:order val="108"/>
          <c:tx>
            <c:strRef>
              <c:f>'[Chart in Microsoft PowerPoint]Cross-Country Indexes, Year-ove'!$A$112:$B$112</c:f>
              <c:strCache>
                <c:ptCount val="2"/>
                <c:pt idx="0">
                  <c:v>Kosovo, Republic of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Year-ove'!$C$112:$W$112</c:f>
            </c:numRef>
          </c:val>
          <c:smooth val="0"/>
          <c:extLst>
            <c:ext xmlns:c16="http://schemas.microsoft.com/office/drawing/2014/chart" uri="{C3380CC4-5D6E-409C-BE32-E72D297353CC}">
              <c16:uniqueId val="{0000005E-021E-4CAB-9475-87DDC61EBD4C}"/>
            </c:ext>
          </c:extLst>
        </c:ser>
        <c:ser>
          <c:idx val="109"/>
          <c:order val="109"/>
          <c:tx>
            <c:strRef>
              <c:f>'[Chart in Microsoft PowerPoint]Cross-Country Indexes, Year-ove'!$A$113:$B$113</c:f>
              <c:strCache>
                <c:ptCount val="2"/>
                <c:pt idx="0">
                  <c:v>Kosovo, Republic of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Year-ove'!$C$113:$W$113</c:f>
            </c:numRef>
          </c:val>
          <c:smooth val="0"/>
          <c:extLst>
            <c:ext xmlns:c16="http://schemas.microsoft.com/office/drawing/2014/chart" uri="{C3380CC4-5D6E-409C-BE32-E72D297353CC}">
              <c16:uniqueId val="{0000005F-021E-4CAB-9475-87DDC61EBD4C}"/>
            </c:ext>
          </c:extLst>
        </c:ser>
        <c:ser>
          <c:idx val="110"/>
          <c:order val="110"/>
          <c:tx>
            <c:strRef>
              <c:f>'[Chart in Microsoft PowerPoint]Cross-Country Indexes, Year-ove'!$A$114:$B$114</c:f>
              <c:strCache>
                <c:ptCount val="2"/>
                <c:pt idx="0">
                  <c:v>Kosovo, Republic of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Year-ove'!$C$114:$W$114</c:f>
            </c:numRef>
          </c:val>
          <c:smooth val="0"/>
          <c:extLst>
            <c:ext xmlns:c16="http://schemas.microsoft.com/office/drawing/2014/chart" uri="{C3380CC4-5D6E-409C-BE32-E72D297353CC}">
              <c16:uniqueId val="{00000060-021E-4CAB-9475-87DDC61EBD4C}"/>
            </c:ext>
          </c:extLst>
        </c:ser>
        <c:ser>
          <c:idx val="111"/>
          <c:order val="111"/>
          <c:tx>
            <c:strRef>
              <c:f>'[Chart in Microsoft PowerPoint]Cross-Country Indexes, Year-ove'!$A$115:$B$115</c:f>
              <c:strCache>
                <c:ptCount val="2"/>
                <c:pt idx="0">
                  <c:v>Kosovo, Republic of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Year-ove'!$C$115:$W$115</c:f>
            </c:numRef>
          </c:val>
          <c:smooth val="0"/>
          <c:extLst>
            <c:ext xmlns:c16="http://schemas.microsoft.com/office/drawing/2014/chart" uri="{C3380CC4-5D6E-409C-BE32-E72D297353CC}">
              <c16:uniqueId val="{00000061-021E-4CAB-9475-87DDC61EBD4C}"/>
            </c:ext>
          </c:extLst>
        </c:ser>
        <c:ser>
          <c:idx val="112"/>
          <c:order val="112"/>
          <c:tx>
            <c:strRef>
              <c:f>'[Chart in Microsoft PowerPoint]Cross-Country Indexes, Year-ove'!$A$116:$B$116</c:f>
              <c:strCache>
                <c:ptCount val="2"/>
                <c:pt idx="0">
                  <c:v>Kosovo, Republic of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Year-ove'!$C$116:$W$116</c:f>
            </c:numRef>
          </c:val>
          <c:smooth val="0"/>
          <c:extLst>
            <c:ext xmlns:c16="http://schemas.microsoft.com/office/drawing/2014/chart" uri="{C3380CC4-5D6E-409C-BE32-E72D297353CC}">
              <c16:uniqueId val="{00000062-021E-4CAB-9475-87DDC61EBD4C}"/>
            </c:ext>
          </c:extLst>
        </c:ser>
        <c:ser>
          <c:idx val="113"/>
          <c:order val="113"/>
          <c:tx>
            <c:strRef>
              <c:f>'[Chart in Microsoft PowerPoint]Cross-Country Indexes, Year-ove'!$A$117:$B$117</c:f>
              <c:strCache>
                <c:ptCount val="2"/>
                <c:pt idx="0">
                  <c:v>Kosovo, Republic of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Year-ove'!$C$117:$W$117</c:f>
            </c:numRef>
          </c:val>
          <c:smooth val="0"/>
          <c:extLst>
            <c:ext xmlns:c16="http://schemas.microsoft.com/office/drawing/2014/chart" uri="{C3380CC4-5D6E-409C-BE32-E72D297353CC}">
              <c16:uniqueId val="{00000063-021E-4CAB-9475-87DDC61EBD4C}"/>
            </c:ext>
          </c:extLst>
        </c:ser>
        <c:ser>
          <c:idx val="114"/>
          <c:order val="114"/>
          <c:tx>
            <c:strRef>
              <c:f>'[Chart in Microsoft PowerPoint]Cross-Country Indexes, Year-ove'!$A$118:$B$118</c:f>
              <c:strCache>
                <c:ptCount val="2"/>
                <c:pt idx="0">
                  <c:v>Kosovo, Republic of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Year-ove'!$C$118:$W$118</c:f>
            </c:numRef>
          </c:val>
          <c:smooth val="0"/>
          <c:extLst>
            <c:ext xmlns:c16="http://schemas.microsoft.com/office/drawing/2014/chart" uri="{C3380CC4-5D6E-409C-BE32-E72D297353CC}">
              <c16:uniqueId val="{00000064-021E-4CAB-9475-87DDC61EBD4C}"/>
            </c:ext>
          </c:extLst>
        </c:ser>
        <c:ser>
          <c:idx val="117"/>
          <c:order val="117"/>
          <c:tx>
            <c:strRef>
              <c:f>'[Chart in Microsoft PowerPoint]Cross-Country Indexes, Year-ove'!$A$121:$B$121</c:f>
              <c:strCache>
                <c:ptCount val="2"/>
                <c:pt idx="0">
                  <c:v>North Macedonia, Republic of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Year-ove'!$C$121:$W$121</c:f>
            </c:numRef>
          </c:val>
          <c:smooth val="0"/>
          <c:extLst>
            <c:ext xmlns:c16="http://schemas.microsoft.com/office/drawing/2014/chart" uri="{C3380CC4-5D6E-409C-BE32-E72D297353CC}">
              <c16:uniqueId val="{00000065-021E-4CAB-9475-87DDC61EBD4C}"/>
            </c:ext>
          </c:extLst>
        </c:ser>
        <c:ser>
          <c:idx val="118"/>
          <c:order val="118"/>
          <c:tx>
            <c:strRef>
              <c:f>'[Chart in Microsoft PowerPoint]Cross-Country Indexes, Year-ove'!$A$122:$B$122</c:f>
              <c:strCache>
                <c:ptCount val="2"/>
                <c:pt idx="0">
                  <c:v>North Macedonia, Republic of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Year-ove'!$C$122:$W$122</c:f>
            </c:numRef>
          </c:val>
          <c:smooth val="0"/>
          <c:extLst>
            <c:ext xmlns:c16="http://schemas.microsoft.com/office/drawing/2014/chart" uri="{C3380CC4-5D6E-409C-BE32-E72D297353CC}">
              <c16:uniqueId val="{00000066-021E-4CAB-9475-87DDC61EBD4C}"/>
            </c:ext>
          </c:extLst>
        </c:ser>
        <c:ser>
          <c:idx val="119"/>
          <c:order val="119"/>
          <c:tx>
            <c:strRef>
              <c:f>'[Chart in Microsoft PowerPoint]Cross-Country Indexes, Year-ove'!$A$123:$B$123</c:f>
              <c:strCache>
                <c:ptCount val="2"/>
                <c:pt idx="0">
                  <c:v>North Macedonia, Republic of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Year-ove'!$C$123:$W$123</c:f>
            </c:numRef>
          </c:val>
          <c:smooth val="0"/>
          <c:extLst>
            <c:ext xmlns:c16="http://schemas.microsoft.com/office/drawing/2014/chart" uri="{C3380CC4-5D6E-409C-BE32-E72D297353CC}">
              <c16:uniqueId val="{00000067-021E-4CAB-9475-87DDC61EBD4C}"/>
            </c:ext>
          </c:extLst>
        </c:ser>
        <c:ser>
          <c:idx val="120"/>
          <c:order val="120"/>
          <c:tx>
            <c:strRef>
              <c:f>'[Chart in Microsoft PowerPoint]Cross-Country Indexes, Year-ove'!$A$124:$B$124</c:f>
              <c:strCache>
                <c:ptCount val="2"/>
                <c:pt idx="0">
                  <c:v>North Macedonia, Republic of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Year-ove'!$C$124:$W$124</c:f>
            </c:numRef>
          </c:val>
          <c:smooth val="0"/>
          <c:extLst>
            <c:ext xmlns:c16="http://schemas.microsoft.com/office/drawing/2014/chart" uri="{C3380CC4-5D6E-409C-BE32-E72D297353CC}">
              <c16:uniqueId val="{00000068-021E-4CAB-9475-87DDC61EBD4C}"/>
            </c:ext>
          </c:extLst>
        </c:ser>
        <c:ser>
          <c:idx val="121"/>
          <c:order val="121"/>
          <c:tx>
            <c:strRef>
              <c:f>'[Chart in Microsoft PowerPoint]Cross-Country Indexes, Year-ove'!$A$125:$B$125</c:f>
              <c:strCache>
                <c:ptCount val="2"/>
                <c:pt idx="0">
                  <c:v>North Macedonia, Republic of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Year-ove'!$C$125:$W$125</c:f>
            </c:numRef>
          </c:val>
          <c:smooth val="0"/>
          <c:extLst>
            <c:ext xmlns:c16="http://schemas.microsoft.com/office/drawing/2014/chart" uri="{C3380CC4-5D6E-409C-BE32-E72D297353CC}">
              <c16:uniqueId val="{00000069-021E-4CAB-9475-87DDC61EBD4C}"/>
            </c:ext>
          </c:extLst>
        </c:ser>
        <c:ser>
          <c:idx val="122"/>
          <c:order val="122"/>
          <c:tx>
            <c:strRef>
              <c:f>'[Chart in Microsoft PowerPoint]Cross-Country Indexes, Year-ove'!$A$126:$B$126</c:f>
              <c:strCache>
                <c:ptCount val="2"/>
                <c:pt idx="0">
                  <c:v>North Macedonia, Republic of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Year-ove'!$C$126:$W$126</c:f>
            </c:numRef>
          </c:val>
          <c:smooth val="0"/>
          <c:extLst>
            <c:ext xmlns:c16="http://schemas.microsoft.com/office/drawing/2014/chart" uri="{C3380CC4-5D6E-409C-BE32-E72D297353CC}">
              <c16:uniqueId val="{0000006A-021E-4CAB-9475-87DDC61EBD4C}"/>
            </c:ext>
          </c:extLst>
        </c:ser>
        <c:ser>
          <c:idx val="123"/>
          <c:order val="123"/>
          <c:tx>
            <c:strRef>
              <c:f>'[Chart in Microsoft PowerPoint]Cross-Country Indexes, Year-ove'!$A$127:$B$127</c:f>
              <c:strCache>
                <c:ptCount val="2"/>
                <c:pt idx="0">
                  <c:v>North Macedonia, Republic of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Year-ove'!$C$127:$W$127</c:f>
            </c:numRef>
          </c:val>
          <c:smooth val="0"/>
          <c:extLst>
            <c:ext xmlns:c16="http://schemas.microsoft.com/office/drawing/2014/chart" uri="{C3380CC4-5D6E-409C-BE32-E72D297353CC}">
              <c16:uniqueId val="{0000006B-021E-4CAB-9475-87DDC61EBD4C}"/>
            </c:ext>
          </c:extLst>
        </c:ser>
        <c:ser>
          <c:idx val="124"/>
          <c:order val="124"/>
          <c:tx>
            <c:strRef>
              <c:f>'[Chart in Microsoft PowerPoint]Cross-Country Indexes, Year-ove'!$A$128:$B$128</c:f>
              <c:strCache>
                <c:ptCount val="2"/>
                <c:pt idx="0">
                  <c:v>North Macedonia, Republic of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Year-ove'!$C$128:$W$128</c:f>
            </c:numRef>
          </c:val>
          <c:smooth val="0"/>
          <c:extLst>
            <c:ext xmlns:c16="http://schemas.microsoft.com/office/drawing/2014/chart" uri="{C3380CC4-5D6E-409C-BE32-E72D297353CC}">
              <c16:uniqueId val="{0000006C-021E-4CAB-9475-87DDC61EBD4C}"/>
            </c:ext>
          </c:extLst>
        </c:ser>
        <c:ser>
          <c:idx val="125"/>
          <c:order val="125"/>
          <c:tx>
            <c:strRef>
              <c:f>'[Chart in Microsoft PowerPoint]Cross-Country Indexes, Year-ove'!$A$129:$B$129</c:f>
              <c:strCache>
                <c:ptCount val="2"/>
                <c:pt idx="0">
                  <c:v>North Macedonia, Republic of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Year-ove'!$C$129:$W$129</c:f>
            </c:numRef>
          </c:val>
          <c:smooth val="0"/>
          <c:extLst>
            <c:ext xmlns:c16="http://schemas.microsoft.com/office/drawing/2014/chart" uri="{C3380CC4-5D6E-409C-BE32-E72D297353CC}">
              <c16:uniqueId val="{0000006D-021E-4CAB-9475-87DDC61EBD4C}"/>
            </c:ext>
          </c:extLst>
        </c:ser>
        <c:ser>
          <c:idx val="126"/>
          <c:order val="126"/>
          <c:tx>
            <c:strRef>
              <c:f>'[Chart in Microsoft PowerPoint]Cross-Country Indexes, Year-ove'!$A$130:$B$130</c:f>
              <c:strCache>
                <c:ptCount val="2"/>
                <c:pt idx="0">
                  <c:v>North Macedonia, Republic of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Year-ove'!$C$130:$W$130</c:f>
            </c:numRef>
          </c:val>
          <c:smooth val="0"/>
          <c:extLst>
            <c:ext xmlns:c16="http://schemas.microsoft.com/office/drawing/2014/chart" uri="{C3380CC4-5D6E-409C-BE32-E72D297353CC}">
              <c16:uniqueId val="{0000006E-021E-4CAB-9475-87DDC61EBD4C}"/>
            </c:ext>
          </c:extLst>
        </c:ser>
        <c:ser>
          <c:idx val="127"/>
          <c:order val="127"/>
          <c:tx>
            <c:strRef>
              <c:f>'[Chart in Microsoft PowerPoint]Cross-Country Indexes, Year-ove'!$A$131:$B$131</c:f>
              <c:strCache>
                <c:ptCount val="2"/>
                <c:pt idx="0">
                  <c:v>North Macedonia, Republic of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Year-ove'!$C$131:$W$131</c:f>
            </c:numRef>
          </c:val>
          <c:smooth val="0"/>
          <c:extLst>
            <c:ext xmlns:c16="http://schemas.microsoft.com/office/drawing/2014/chart" uri="{C3380CC4-5D6E-409C-BE32-E72D297353CC}">
              <c16:uniqueId val="{0000006F-021E-4CAB-9475-87DDC61EBD4C}"/>
            </c:ext>
          </c:extLst>
        </c:ser>
        <c:ser>
          <c:idx val="130"/>
          <c:order val="130"/>
          <c:tx>
            <c:strRef>
              <c:f>'[Chart in Microsoft PowerPoint]Cross-Country Indexes, Year-ove'!$A$134:$B$134</c:f>
              <c:strCache>
                <c:ptCount val="2"/>
                <c:pt idx="0">
                  <c:v>Moldova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Year-ove'!$C$134:$W$134</c:f>
            </c:numRef>
          </c:val>
          <c:smooth val="0"/>
          <c:extLst>
            <c:ext xmlns:c16="http://schemas.microsoft.com/office/drawing/2014/chart" uri="{C3380CC4-5D6E-409C-BE32-E72D297353CC}">
              <c16:uniqueId val="{00000070-021E-4CAB-9475-87DDC61EBD4C}"/>
            </c:ext>
          </c:extLst>
        </c:ser>
        <c:ser>
          <c:idx val="131"/>
          <c:order val="131"/>
          <c:tx>
            <c:strRef>
              <c:f>'[Chart in Microsoft PowerPoint]Cross-Country Indexes, Year-ove'!$A$135:$B$135</c:f>
              <c:strCache>
                <c:ptCount val="2"/>
                <c:pt idx="0">
                  <c:v>Moldova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Year-ove'!$C$135:$W$135</c:f>
            </c:numRef>
          </c:val>
          <c:smooth val="0"/>
          <c:extLst>
            <c:ext xmlns:c16="http://schemas.microsoft.com/office/drawing/2014/chart" uri="{C3380CC4-5D6E-409C-BE32-E72D297353CC}">
              <c16:uniqueId val="{00000071-021E-4CAB-9475-87DDC61EBD4C}"/>
            </c:ext>
          </c:extLst>
        </c:ser>
        <c:ser>
          <c:idx val="132"/>
          <c:order val="132"/>
          <c:tx>
            <c:strRef>
              <c:f>'[Chart in Microsoft PowerPoint]Cross-Country Indexes, Year-ove'!$A$136:$B$136</c:f>
              <c:strCache>
                <c:ptCount val="2"/>
                <c:pt idx="0">
                  <c:v>Moldova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Year-ove'!$C$136:$W$136</c:f>
            </c:numRef>
          </c:val>
          <c:smooth val="0"/>
          <c:extLst>
            <c:ext xmlns:c16="http://schemas.microsoft.com/office/drawing/2014/chart" uri="{C3380CC4-5D6E-409C-BE32-E72D297353CC}">
              <c16:uniqueId val="{00000072-021E-4CAB-9475-87DDC61EBD4C}"/>
            </c:ext>
          </c:extLst>
        </c:ser>
        <c:ser>
          <c:idx val="133"/>
          <c:order val="133"/>
          <c:tx>
            <c:strRef>
              <c:f>'[Chart in Microsoft PowerPoint]Cross-Country Indexes, Year-ove'!$A$137:$B$137</c:f>
              <c:strCache>
                <c:ptCount val="2"/>
                <c:pt idx="0">
                  <c:v>Moldova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Year-ove'!$C$137:$W$137</c:f>
            </c:numRef>
          </c:val>
          <c:smooth val="0"/>
          <c:extLst>
            <c:ext xmlns:c16="http://schemas.microsoft.com/office/drawing/2014/chart" uri="{C3380CC4-5D6E-409C-BE32-E72D297353CC}">
              <c16:uniqueId val="{00000073-021E-4CAB-9475-87DDC61EBD4C}"/>
            </c:ext>
          </c:extLst>
        </c:ser>
        <c:ser>
          <c:idx val="134"/>
          <c:order val="134"/>
          <c:tx>
            <c:strRef>
              <c:f>'[Chart in Microsoft PowerPoint]Cross-Country Indexes, Year-ove'!$A$138:$B$138</c:f>
              <c:strCache>
                <c:ptCount val="2"/>
                <c:pt idx="0">
                  <c:v>Moldova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Year-ove'!$C$138:$W$138</c:f>
            </c:numRef>
          </c:val>
          <c:smooth val="0"/>
          <c:extLst>
            <c:ext xmlns:c16="http://schemas.microsoft.com/office/drawing/2014/chart" uri="{C3380CC4-5D6E-409C-BE32-E72D297353CC}">
              <c16:uniqueId val="{00000074-021E-4CAB-9475-87DDC61EBD4C}"/>
            </c:ext>
          </c:extLst>
        </c:ser>
        <c:ser>
          <c:idx val="135"/>
          <c:order val="135"/>
          <c:tx>
            <c:strRef>
              <c:f>'[Chart in Microsoft PowerPoint]Cross-Country Indexes, Year-ove'!$A$139:$B$139</c:f>
              <c:strCache>
                <c:ptCount val="2"/>
                <c:pt idx="0">
                  <c:v>Moldova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Year-ove'!$C$139:$W$139</c:f>
            </c:numRef>
          </c:val>
          <c:smooth val="0"/>
          <c:extLst>
            <c:ext xmlns:c16="http://schemas.microsoft.com/office/drawing/2014/chart" uri="{C3380CC4-5D6E-409C-BE32-E72D297353CC}">
              <c16:uniqueId val="{00000075-021E-4CAB-9475-87DDC61EBD4C}"/>
            </c:ext>
          </c:extLst>
        </c:ser>
        <c:ser>
          <c:idx val="136"/>
          <c:order val="136"/>
          <c:tx>
            <c:strRef>
              <c:f>'[Chart in Microsoft PowerPoint]Cross-Country Indexes, Year-ove'!$A$140:$B$140</c:f>
              <c:strCache>
                <c:ptCount val="2"/>
                <c:pt idx="0">
                  <c:v>Moldova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Year-ove'!$C$140:$W$140</c:f>
            </c:numRef>
          </c:val>
          <c:smooth val="0"/>
          <c:extLst>
            <c:ext xmlns:c16="http://schemas.microsoft.com/office/drawing/2014/chart" uri="{C3380CC4-5D6E-409C-BE32-E72D297353CC}">
              <c16:uniqueId val="{00000076-021E-4CAB-9475-87DDC61EBD4C}"/>
            </c:ext>
          </c:extLst>
        </c:ser>
        <c:ser>
          <c:idx val="137"/>
          <c:order val="137"/>
          <c:tx>
            <c:strRef>
              <c:f>'[Chart in Microsoft PowerPoint]Cross-Country Indexes, Year-ove'!$A$141:$B$141</c:f>
              <c:strCache>
                <c:ptCount val="2"/>
                <c:pt idx="0">
                  <c:v>Moldova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Year-ove'!$C$141:$W$141</c:f>
            </c:numRef>
          </c:val>
          <c:smooth val="0"/>
          <c:extLst>
            <c:ext xmlns:c16="http://schemas.microsoft.com/office/drawing/2014/chart" uri="{C3380CC4-5D6E-409C-BE32-E72D297353CC}">
              <c16:uniqueId val="{00000077-021E-4CAB-9475-87DDC61EBD4C}"/>
            </c:ext>
          </c:extLst>
        </c:ser>
        <c:ser>
          <c:idx val="138"/>
          <c:order val="138"/>
          <c:tx>
            <c:strRef>
              <c:f>'[Chart in Microsoft PowerPoint]Cross-Country Indexes, Year-ove'!$A$142:$B$142</c:f>
              <c:strCache>
                <c:ptCount val="2"/>
                <c:pt idx="0">
                  <c:v>Moldova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Year-ove'!$C$142:$W$142</c:f>
            </c:numRef>
          </c:val>
          <c:smooth val="0"/>
          <c:extLst>
            <c:ext xmlns:c16="http://schemas.microsoft.com/office/drawing/2014/chart" uri="{C3380CC4-5D6E-409C-BE32-E72D297353CC}">
              <c16:uniqueId val="{00000078-021E-4CAB-9475-87DDC61EBD4C}"/>
            </c:ext>
          </c:extLst>
        </c:ser>
        <c:ser>
          <c:idx val="139"/>
          <c:order val="139"/>
          <c:tx>
            <c:strRef>
              <c:f>'[Chart in Microsoft PowerPoint]Cross-Country Indexes, Year-ove'!$A$143:$B$143</c:f>
              <c:strCache>
                <c:ptCount val="2"/>
                <c:pt idx="0">
                  <c:v>Moldova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Year-ove'!$C$143:$W$143</c:f>
            </c:numRef>
          </c:val>
          <c:smooth val="0"/>
          <c:extLst>
            <c:ext xmlns:c16="http://schemas.microsoft.com/office/drawing/2014/chart" uri="{C3380CC4-5D6E-409C-BE32-E72D297353CC}">
              <c16:uniqueId val="{00000079-021E-4CAB-9475-87DDC61EBD4C}"/>
            </c:ext>
          </c:extLst>
        </c:ser>
        <c:ser>
          <c:idx val="140"/>
          <c:order val="140"/>
          <c:tx>
            <c:strRef>
              <c:f>'[Chart in Microsoft PowerPoint]Cross-Country Indexes, Year-ove'!$A$144:$B$144</c:f>
              <c:strCache>
                <c:ptCount val="2"/>
                <c:pt idx="0">
                  <c:v>Moldova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Year-ove'!$C$144:$W$144</c:f>
            </c:numRef>
          </c:val>
          <c:smooth val="0"/>
          <c:extLst>
            <c:ext xmlns:c16="http://schemas.microsoft.com/office/drawing/2014/chart" uri="{C3380CC4-5D6E-409C-BE32-E72D297353CC}">
              <c16:uniqueId val="{0000007A-021E-4CAB-9475-87DDC61EBD4C}"/>
            </c:ext>
          </c:extLst>
        </c:ser>
        <c:ser>
          <c:idx val="143"/>
          <c:order val="143"/>
          <c:tx>
            <c:strRef>
              <c:f>'[Chart in Microsoft PowerPoint]Cross-Country Indexes, Year-ove'!$A$147:$B$147</c:f>
              <c:strCache>
                <c:ptCount val="2"/>
                <c:pt idx="0">
                  <c:v>Montenegro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Year-ove'!$C$147:$W$147</c:f>
            </c:numRef>
          </c:val>
          <c:smooth val="0"/>
          <c:extLst>
            <c:ext xmlns:c16="http://schemas.microsoft.com/office/drawing/2014/chart" uri="{C3380CC4-5D6E-409C-BE32-E72D297353CC}">
              <c16:uniqueId val="{0000007B-021E-4CAB-9475-87DDC61EBD4C}"/>
            </c:ext>
          </c:extLst>
        </c:ser>
        <c:ser>
          <c:idx val="144"/>
          <c:order val="144"/>
          <c:tx>
            <c:strRef>
              <c:f>'[Chart in Microsoft PowerPoint]Cross-Country Indexes, Year-ove'!$A$148:$B$148</c:f>
              <c:strCache>
                <c:ptCount val="2"/>
                <c:pt idx="0">
                  <c:v>Montenegro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Year-ove'!$C$148:$W$148</c:f>
            </c:numRef>
          </c:val>
          <c:smooth val="0"/>
          <c:extLst>
            <c:ext xmlns:c16="http://schemas.microsoft.com/office/drawing/2014/chart" uri="{C3380CC4-5D6E-409C-BE32-E72D297353CC}">
              <c16:uniqueId val="{0000007C-021E-4CAB-9475-87DDC61EBD4C}"/>
            </c:ext>
          </c:extLst>
        </c:ser>
        <c:ser>
          <c:idx val="145"/>
          <c:order val="145"/>
          <c:tx>
            <c:strRef>
              <c:f>'[Chart in Microsoft PowerPoint]Cross-Country Indexes, Year-ove'!$A$149:$B$149</c:f>
              <c:strCache>
                <c:ptCount val="2"/>
                <c:pt idx="0">
                  <c:v>Montenegro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Year-ove'!$C$149:$W$149</c:f>
            </c:numRef>
          </c:val>
          <c:smooth val="0"/>
          <c:extLst>
            <c:ext xmlns:c16="http://schemas.microsoft.com/office/drawing/2014/chart" uri="{C3380CC4-5D6E-409C-BE32-E72D297353CC}">
              <c16:uniqueId val="{0000007D-021E-4CAB-9475-87DDC61EBD4C}"/>
            </c:ext>
          </c:extLst>
        </c:ser>
        <c:ser>
          <c:idx val="146"/>
          <c:order val="146"/>
          <c:tx>
            <c:strRef>
              <c:f>'[Chart in Microsoft PowerPoint]Cross-Country Indexes, Year-ove'!$A$150:$B$150</c:f>
              <c:strCache>
                <c:ptCount val="2"/>
                <c:pt idx="0">
                  <c:v>Montenegro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Year-ove'!$C$150:$W$150</c:f>
            </c:numRef>
          </c:val>
          <c:smooth val="0"/>
          <c:extLst>
            <c:ext xmlns:c16="http://schemas.microsoft.com/office/drawing/2014/chart" uri="{C3380CC4-5D6E-409C-BE32-E72D297353CC}">
              <c16:uniqueId val="{0000007E-021E-4CAB-9475-87DDC61EBD4C}"/>
            </c:ext>
          </c:extLst>
        </c:ser>
        <c:ser>
          <c:idx val="147"/>
          <c:order val="147"/>
          <c:tx>
            <c:strRef>
              <c:f>'[Chart in Microsoft PowerPoint]Cross-Country Indexes, Year-ove'!$A$151:$B$151</c:f>
              <c:strCache>
                <c:ptCount val="2"/>
                <c:pt idx="0">
                  <c:v>Montenegro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Year-ove'!$C$151:$W$151</c:f>
            </c:numRef>
          </c:val>
          <c:smooth val="0"/>
          <c:extLst>
            <c:ext xmlns:c16="http://schemas.microsoft.com/office/drawing/2014/chart" uri="{C3380CC4-5D6E-409C-BE32-E72D297353CC}">
              <c16:uniqueId val="{0000007F-021E-4CAB-9475-87DDC61EBD4C}"/>
            </c:ext>
          </c:extLst>
        </c:ser>
        <c:ser>
          <c:idx val="148"/>
          <c:order val="148"/>
          <c:tx>
            <c:strRef>
              <c:f>'[Chart in Microsoft PowerPoint]Cross-Country Indexes, Year-ove'!$A$152:$B$152</c:f>
              <c:strCache>
                <c:ptCount val="2"/>
                <c:pt idx="0">
                  <c:v>Montenegro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Year-ove'!$C$152:$W$152</c:f>
            </c:numRef>
          </c:val>
          <c:smooth val="0"/>
          <c:extLst>
            <c:ext xmlns:c16="http://schemas.microsoft.com/office/drawing/2014/chart" uri="{C3380CC4-5D6E-409C-BE32-E72D297353CC}">
              <c16:uniqueId val="{00000080-021E-4CAB-9475-87DDC61EBD4C}"/>
            </c:ext>
          </c:extLst>
        </c:ser>
        <c:ser>
          <c:idx val="149"/>
          <c:order val="149"/>
          <c:tx>
            <c:strRef>
              <c:f>'[Chart in Microsoft PowerPoint]Cross-Country Indexes, Year-ove'!$A$153:$B$153</c:f>
              <c:strCache>
                <c:ptCount val="2"/>
                <c:pt idx="0">
                  <c:v>Montenegro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Year-ove'!$C$153:$W$153</c:f>
            </c:numRef>
          </c:val>
          <c:smooth val="0"/>
          <c:extLst>
            <c:ext xmlns:c16="http://schemas.microsoft.com/office/drawing/2014/chart" uri="{C3380CC4-5D6E-409C-BE32-E72D297353CC}">
              <c16:uniqueId val="{00000081-021E-4CAB-9475-87DDC61EBD4C}"/>
            </c:ext>
          </c:extLst>
        </c:ser>
        <c:ser>
          <c:idx val="150"/>
          <c:order val="150"/>
          <c:tx>
            <c:strRef>
              <c:f>'[Chart in Microsoft PowerPoint]Cross-Country Indexes, Year-ove'!$A$154:$B$154</c:f>
              <c:strCache>
                <c:ptCount val="2"/>
                <c:pt idx="0">
                  <c:v>Montenegro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Year-ove'!$C$154:$W$154</c:f>
            </c:numRef>
          </c:val>
          <c:smooth val="0"/>
          <c:extLst>
            <c:ext xmlns:c16="http://schemas.microsoft.com/office/drawing/2014/chart" uri="{C3380CC4-5D6E-409C-BE32-E72D297353CC}">
              <c16:uniqueId val="{00000082-021E-4CAB-9475-87DDC61EBD4C}"/>
            </c:ext>
          </c:extLst>
        </c:ser>
        <c:ser>
          <c:idx val="151"/>
          <c:order val="151"/>
          <c:tx>
            <c:strRef>
              <c:f>'[Chart in Microsoft PowerPoint]Cross-Country Indexes, Year-ove'!$A$155:$B$155</c:f>
              <c:strCache>
                <c:ptCount val="2"/>
                <c:pt idx="0">
                  <c:v>Montenegro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Year-ove'!$C$155:$W$155</c:f>
            </c:numRef>
          </c:val>
          <c:smooth val="0"/>
          <c:extLst>
            <c:ext xmlns:c16="http://schemas.microsoft.com/office/drawing/2014/chart" uri="{C3380CC4-5D6E-409C-BE32-E72D297353CC}">
              <c16:uniqueId val="{00000083-021E-4CAB-9475-87DDC61EBD4C}"/>
            </c:ext>
          </c:extLst>
        </c:ser>
        <c:ser>
          <c:idx val="152"/>
          <c:order val="152"/>
          <c:tx>
            <c:strRef>
              <c:f>'[Chart in Microsoft PowerPoint]Cross-Country Indexes, Year-ove'!$A$156:$B$156</c:f>
              <c:strCache>
                <c:ptCount val="2"/>
                <c:pt idx="0">
                  <c:v>Montenegro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Year-ove'!$C$156:$W$156</c:f>
            </c:numRef>
          </c:val>
          <c:smooth val="0"/>
          <c:extLst>
            <c:ext xmlns:c16="http://schemas.microsoft.com/office/drawing/2014/chart" uri="{C3380CC4-5D6E-409C-BE32-E72D297353CC}">
              <c16:uniqueId val="{00000084-021E-4CAB-9475-87DDC61EBD4C}"/>
            </c:ext>
          </c:extLst>
        </c:ser>
        <c:ser>
          <c:idx val="153"/>
          <c:order val="153"/>
          <c:tx>
            <c:strRef>
              <c:f>'[Chart in Microsoft PowerPoint]Cross-Country Indexes, Year-ove'!$A$157:$B$157</c:f>
              <c:strCache>
                <c:ptCount val="2"/>
                <c:pt idx="0">
                  <c:v>Montenegro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4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Year-ove'!$C$157:$W$157</c:f>
            </c:numRef>
          </c:val>
          <c:smooth val="0"/>
          <c:extLst>
            <c:ext xmlns:c16="http://schemas.microsoft.com/office/drawing/2014/chart" uri="{C3380CC4-5D6E-409C-BE32-E72D297353CC}">
              <c16:uniqueId val="{00000085-021E-4CAB-9475-87DDC61EBD4C}"/>
            </c:ext>
          </c:extLst>
        </c:ser>
        <c:ser>
          <c:idx val="156"/>
          <c:order val="156"/>
          <c:tx>
            <c:strRef>
              <c:f>'[Chart in Microsoft PowerPoint]Cross-Country Indexes, Year-ove'!$A$160:$B$160</c:f>
              <c:strCache>
                <c:ptCount val="2"/>
                <c:pt idx="0">
                  <c:v>Serbia, Republic of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Year-ove'!$C$160:$W$160</c:f>
            </c:numRef>
          </c:val>
          <c:smooth val="0"/>
          <c:extLst>
            <c:ext xmlns:c16="http://schemas.microsoft.com/office/drawing/2014/chart" uri="{C3380CC4-5D6E-409C-BE32-E72D297353CC}">
              <c16:uniqueId val="{00000086-021E-4CAB-9475-87DDC61EBD4C}"/>
            </c:ext>
          </c:extLst>
        </c:ser>
        <c:ser>
          <c:idx val="157"/>
          <c:order val="157"/>
          <c:tx>
            <c:strRef>
              <c:f>'[Chart in Microsoft PowerPoint]Cross-Country Indexes, Year-ove'!$A$161:$B$161</c:f>
              <c:strCache>
                <c:ptCount val="2"/>
                <c:pt idx="0">
                  <c:v>Serbia, Republic of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Year-ove'!$C$161:$W$161</c:f>
            </c:numRef>
          </c:val>
          <c:smooth val="0"/>
          <c:extLst>
            <c:ext xmlns:c16="http://schemas.microsoft.com/office/drawing/2014/chart" uri="{C3380CC4-5D6E-409C-BE32-E72D297353CC}">
              <c16:uniqueId val="{00000087-021E-4CAB-9475-87DDC61EBD4C}"/>
            </c:ext>
          </c:extLst>
        </c:ser>
        <c:ser>
          <c:idx val="158"/>
          <c:order val="158"/>
          <c:tx>
            <c:strRef>
              <c:f>'[Chart in Microsoft PowerPoint]Cross-Country Indexes, Year-ove'!$A$162:$B$162</c:f>
              <c:strCache>
                <c:ptCount val="2"/>
                <c:pt idx="0">
                  <c:v>Serbia, Republic of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3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Year-ove'!$C$162:$W$162</c:f>
            </c:numRef>
          </c:val>
          <c:smooth val="0"/>
          <c:extLst>
            <c:ext xmlns:c16="http://schemas.microsoft.com/office/drawing/2014/chart" uri="{C3380CC4-5D6E-409C-BE32-E72D297353CC}">
              <c16:uniqueId val="{00000088-021E-4CAB-9475-87DDC61EBD4C}"/>
            </c:ext>
          </c:extLst>
        </c:ser>
        <c:ser>
          <c:idx val="159"/>
          <c:order val="159"/>
          <c:tx>
            <c:strRef>
              <c:f>'[Chart in Microsoft PowerPoint]Cross-Country Indexes, Year-ove'!$A$163:$B$163</c:f>
              <c:strCache>
                <c:ptCount val="2"/>
                <c:pt idx="0">
                  <c:v>Serbia, Republic of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4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Year-ove'!$C$163:$W$163</c:f>
            </c:numRef>
          </c:val>
          <c:smooth val="0"/>
          <c:extLst>
            <c:ext xmlns:c16="http://schemas.microsoft.com/office/drawing/2014/chart" uri="{C3380CC4-5D6E-409C-BE32-E72D297353CC}">
              <c16:uniqueId val="{00000089-021E-4CAB-9475-87DDC61EBD4C}"/>
            </c:ext>
          </c:extLst>
        </c:ser>
        <c:ser>
          <c:idx val="160"/>
          <c:order val="160"/>
          <c:tx>
            <c:strRef>
              <c:f>'[Chart in Microsoft PowerPoint]Cross-Country Indexes, Year-ove'!$A$164:$B$164</c:f>
              <c:strCache>
                <c:ptCount val="2"/>
                <c:pt idx="0">
                  <c:v>Serbia, Republic of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Year-ove'!$C$164:$W$164</c:f>
            </c:numRef>
          </c:val>
          <c:smooth val="0"/>
          <c:extLst>
            <c:ext xmlns:c16="http://schemas.microsoft.com/office/drawing/2014/chart" uri="{C3380CC4-5D6E-409C-BE32-E72D297353CC}">
              <c16:uniqueId val="{0000008A-021E-4CAB-9475-87DDC61EBD4C}"/>
            </c:ext>
          </c:extLst>
        </c:ser>
        <c:ser>
          <c:idx val="161"/>
          <c:order val="161"/>
          <c:tx>
            <c:strRef>
              <c:f>'[Chart in Microsoft PowerPoint]Cross-Country Indexes, Year-ove'!$A$165:$B$165</c:f>
              <c:strCache>
                <c:ptCount val="2"/>
                <c:pt idx="0">
                  <c:v>Serbia, Republic of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Year-ove'!$C$165:$W$165</c:f>
            </c:numRef>
          </c:val>
          <c:smooth val="0"/>
          <c:extLst>
            <c:ext xmlns:c16="http://schemas.microsoft.com/office/drawing/2014/chart" uri="{C3380CC4-5D6E-409C-BE32-E72D297353CC}">
              <c16:uniqueId val="{0000008B-021E-4CAB-9475-87DDC61EBD4C}"/>
            </c:ext>
          </c:extLst>
        </c:ser>
        <c:ser>
          <c:idx val="162"/>
          <c:order val="162"/>
          <c:tx>
            <c:strRef>
              <c:f>'[Chart in Microsoft PowerPoint]Cross-Country Indexes, Year-ove'!$A$166:$B$166</c:f>
              <c:strCache>
                <c:ptCount val="2"/>
                <c:pt idx="0">
                  <c:v>Serbia, Republic of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Year-ove'!$C$166:$W$166</c:f>
            </c:numRef>
          </c:val>
          <c:smooth val="0"/>
          <c:extLst>
            <c:ext xmlns:c16="http://schemas.microsoft.com/office/drawing/2014/chart" uri="{C3380CC4-5D6E-409C-BE32-E72D297353CC}">
              <c16:uniqueId val="{0000008C-021E-4CAB-9475-87DDC61EBD4C}"/>
            </c:ext>
          </c:extLst>
        </c:ser>
        <c:ser>
          <c:idx val="163"/>
          <c:order val="163"/>
          <c:tx>
            <c:strRef>
              <c:f>'[Chart in Microsoft PowerPoint]Cross-Country Indexes, Year-ove'!$A$167:$B$167</c:f>
              <c:strCache>
                <c:ptCount val="2"/>
                <c:pt idx="0">
                  <c:v>Serbia, Republic of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Year-ove'!$C$167:$W$167</c:f>
            </c:numRef>
          </c:val>
          <c:smooth val="0"/>
          <c:extLst>
            <c:ext xmlns:c16="http://schemas.microsoft.com/office/drawing/2014/chart" uri="{C3380CC4-5D6E-409C-BE32-E72D297353CC}">
              <c16:uniqueId val="{0000008D-021E-4CAB-9475-87DDC61EBD4C}"/>
            </c:ext>
          </c:extLst>
        </c:ser>
        <c:ser>
          <c:idx val="164"/>
          <c:order val="164"/>
          <c:tx>
            <c:strRef>
              <c:f>'[Chart in Microsoft PowerPoint]Cross-Country Indexes, Year-ove'!$A$168:$B$168</c:f>
              <c:strCache>
                <c:ptCount val="2"/>
                <c:pt idx="0">
                  <c:v>Serbia, Republic of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Year-ove'!$C$168:$W$168</c:f>
            </c:numRef>
          </c:val>
          <c:smooth val="0"/>
          <c:extLst>
            <c:ext xmlns:c16="http://schemas.microsoft.com/office/drawing/2014/chart" uri="{C3380CC4-5D6E-409C-BE32-E72D297353CC}">
              <c16:uniqueId val="{0000008E-021E-4CAB-9475-87DDC61EBD4C}"/>
            </c:ext>
          </c:extLst>
        </c:ser>
        <c:ser>
          <c:idx val="165"/>
          <c:order val="165"/>
          <c:tx>
            <c:strRef>
              <c:f>'[Chart in Microsoft PowerPoint]Cross-Country Indexes, Year-ove'!$A$169:$B$169</c:f>
              <c:strCache>
                <c:ptCount val="2"/>
                <c:pt idx="0">
                  <c:v>Serbia, Republic of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Year-ove'!$C$169:$W$169</c:f>
            </c:numRef>
          </c:val>
          <c:smooth val="0"/>
          <c:extLst>
            <c:ext xmlns:c16="http://schemas.microsoft.com/office/drawing/2014/chart" uri="{C3380CC4-5D6E-409C-BE32-E72D297353CC}">
              <c16:uniqueId val="{0000008F-021E-4CAB-9475-87DDC61EBD4C}"/>
            </c:ext>
          </c:extLst>
        </c:ser>
        <c:ser>
          <c:idx val="166"/>
          <c:order val="166"/>
          <c:tx>
            <c:strRef>
              <c:f>'[Chart in Microsoft PowerPoint]Cross-Country Indexes, Year-ove'!$A$170:$B$170</c:f>
              <c:strCache>
                <c:ptCount val="2"/>
                <c:pt idx="0">
                  <c:v>Serbia, Republic of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Year-ove'!$C$170:$W$170</c:f>
            </c:numRef>
          </c:val>
          <c:smooth val="0"/>
          <c:extLst>
            <c:ext xmlns:c16="http://schemas.microsoft.com/office/drawing/2014/chart" uri="{C3380CC4-5D6E-409C-BE32-E72D297353CC}">
              <c16:uniqueId val="{00000090-021E-4CAB-9475-87DDC61EBD4C}"/>
            </c:ext>
          </c:extLst>
        </c:ser>
        <c:ser>
          <c:idx val="169"/>
          <c:order val="169"/>
          <c:tx>
            <c:strRef>
              <c:f>'[Chart in Microsoft PowerPoint]Cross-Country Indexes, Year-ove'!$A$173:$B$173</c:f>
              <c:strCache>
                <c:ptCount val="2"/>
                <c:pt idx="0">
                  <c:v>Slovak Republic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Year-ove'!$C$173:$W$173</c:f>
            </c:numRef>
          </c:val>
          <c:smooth val="0"/>
          <c:extLst>
            <c:ext xmlns:c16="http://schemas.microsoft.com/office/drawing/2014/chart" uri="{C3380CC4-5D6E-409C-BE32-E72D297353CC}">
              <c16:uniqueId val="{00000091-021E-4CAB-9475-87DDC61EBD4C}"/>
            </c:ext>
          </c:extLst>
        </c:ser>
        <c:ser>
          <c:idx val="170"/>
          <c:order val="170"/>
          <c:tx>
            <c:strRef>
              <c:f>'[Chart in Microsoft PowerPoint]Cross-Country Indexes, Year-ove'!$A$174:$B$174</c:f>
              <c:strCache>
                <c:ptCount val="2"/>
                <c:pt idx="0">
                  <c:v>Slovak Republic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Year-ove'!$C$174:$W$174</c:f>
            </c:numRef>
          </c:val>
          <c:smooth val="0"/>
          <c:extLst>
            <c:ext xmlns:c16="http://schemas.microsoft.com/office/drawing/2014/chart" uri="{C3380CC4-5D6E-409C-BE32-E72D297353CC}">
              <c16:uniqueId val="{00000092-021E-4CAB-9475-87DDC61EBD4C}"/>
            </c:ext>
          </c:extLst>
        </c:ser>
        <c:ser>
          <c:idx val="171"/>
          <c:order val="171"/>
          <c:tx>
            <c:strRef>
              <c:f>'[Chart in Microsoft PowerPoint]Cross-Country Indexes, Year-ove'!$A$175:$B$175</c:f>
              <c:strCache>
                <c:ptCount val="2"/>
                <c:pt idx="0">
                  <c:v>Slovak Republic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Year-ove'!$C$175:$W$175</c:f>
            </c:numRef>
          </c:val>
          <c:smooth val="0"/>
          <c:extLst>
            <c:ext xmlns:c16="http://schemas.microsoft.com/office/drawing/2014/chart" uri="{C3380CC4-5D6E-409C-BE32-E72D297353CC}">
              <c16:uniqueId val="{00000093-021E-4CAB-9475-87DDC61EBD4C}"/>
            </c:ext>
          </c:extLst>
        </c:ser>
        <c:ser>
          <c:idx val="172"/>
          <c:order val="172"/>
          <c:tx>
            <c:strRef>
              <c:f>'[Chart in Microsoft PowerPoint]Cross-Country Indexes, Year-ove'!$A$176:$B$176</c:f>
              <c:strCache>
                <c:ptCount val="2"/>
                <c:pt idx="0">
                  <c:v>Slovak Republic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Year-ove'!$C$176:$W$176</c:f>
            </c:numRef>
          </c:val>
          <c:smooth val="0"/>
          <c:extLst>
            <c:ext xmlns:c16="http://schemas.microsoft.com/office/drawing/2014/chart" uri="{C3380CC4-5D6E-409C-BE32-E72D297353CC}">
              <c16:uniqueId val="{00000094-021E-4CAB-9475-87DDC61EBD4C}"/>
            </c:ext>
          </c:extLst>
        </c:ser>
        <c:ser>
          <c:idx val="173"/>
          <c:order val="173"/>
          <c:tx>
            <c:strRef>
              <c:f>'[Chart in Microsoft PowerPoint]Cross-Country Indexes, Year-ove'!$A$177:$B$177</c:f>
              <c:strCache>
                <c:ptCount val="2"/>
                <c:pt idx="0">
                  <c:v>Slovak Republic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Year-ove'!$C$177:$W$177</c:f>
            </c:numRef>
          </c:val>
          <c:smooth val="0"/>
          <c:extLst>
            <c:ext xmlns:c16="http://schemas.microsoft.com/office/drawing/2014/chart" uri="{C3380CC4-5D6E-409C-BE32-E72D297353CC}">
              <c16:uniqueId val="{00000095-021E-4CAB-9475-87DDC61EBD4C}"/>
            </c:ext>
          </c:extLst>
        </c:ser>
        <c:ser>
          <c:idx val="174"/>
          <c:order val="174"/>
          <c:tx>
            <c:strRef>
              <c:f>'[Chart in Microsoft PowerPoint]Cross-Country Indexes, Year-ove'!$A$178:$B$178</c:f>
              <c:strCache>
                <c:ptCount val="2"/>
                <c:pt idx="0">
                  <c:v>Slovak Republic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Year-ove'!$C$178:$W$178</c:f>
            </c:numRef>
          </c:val>
          <c:smooth val="0"/>
          <c:extLst>
            <c:ext xmlns:c16="http://schemas.microsoft.com/office/drawing/2014/chart" uri="{C3380CC4-5D6E-409C-BE32-E72D297353CC}">
              <c16:uniqueId val="{00000096-021E-4CAB-9475-87DDC61EBD4C}"/>
            </c:ext>
          </c:extLst>
        </c:ser>
        <c:ser>
          <c:idx val="175"/>
          <c:order val="175"/>
          <c:tx>
            <c:strRef>
              <c:f>'[Chart in Microsoft PowerPoint]Cross-Country Indexes, Year-ove'!$A$179:$B$179</c:f>
              <c:strCache>
                <c:ptCount val="2"/>
                <c:pt idx="0">
                  <c:v>Slovak Republic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Year-ove'!$C$179:$W$179</c:f>
            </c:numRef>
          </c:val>
          <c:smooth val="0"/>
          <c:extLst>
            <c:ext xmlns:c16="http://schemas.microsoft.com/office/drawing/2014/chart" uri="{C3380CC4-5D6E-409C-BE32-E72D297353CC}">
              <c16:uniqueId val="{00000097-021E-4CAB-9475-87DDC61EBD4C}"/>
            </c:ext>
          </c:extLst>
        </c:ser>
        <c:ser>
          <c:idx val="176"/>
          <c:order val="176"/>
          <c:tx>
            <c:strRef>
              <c:f>'[Chart in Microsoft PowerPoint]Cross-Country Indexes, Year-ove'!$A$180:$B$180</c:f>
              <c:strCache>
                <c:ptCount val="2"/>
                <c:pt idx="0">
                  <c:v>Slovak Republic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Year-ove'!$C$180:$W$180</c:f>
            </c:numRef>
          </c:val>
          <c:smooth val="0"/>
          <c:extLst>
            <c:ext xmlns:c16="http://schemas.microsoft.com/office/drawing/2014/chart" uri="{C3380CC4-5D6E-409C-BE32-E72D297353CC}">
              <c16:uniqueId val="{00000098-021E-4CAB-9475-87DDC61EBD4C}"/>
            </c:ext>
          </c:extLst>
        </c:ser>
        <c:ser>
          <c:idx val="177"/>
          <c:order val="177"/>
          <c:tx>
            <c:strRef>
              <c:f>'[Chart in Microsoft PowerPoint]Cross-Country Indexes, Year-ove'!$A$181:$B$181</c:f>
              <c:strCache>
                <c:ptCount val="2"/>
                <c:pt idx="0">
                  <c:v>Slovak Republic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Year-ove'!$C$181:$W$181</c:f>
            </c:numRef>
          </c:val>
          <c:smooth val="0"/>
          <c:extLst>
            <c:ext xmlns:c16="http://schemas.microsoft.com/office/drawing/2014/chart" uri="{C3380CC4-5D6E-409C-BE32-E72D297353CC}">
              <c16:uniqueId val="{00000099-021E-4CAB-9475-87DDC61EBD4C}"/>
            </c:ext>
          </c:extLst>
        </c:ser>
        <c:ser>
          <c:idx val="178"/>
          <c:order val="178"/>
          <c:tx>
            <c:strRef>
              <c:f>'[Chart in Microsoft PowerPoint]Cross-Country Indexes, Year-ove'!$A$182:$B$182</c:f>
              <c:strCache>
                <c:ptCount val="2"/>
                <c:pt idx="0">
                  <c:v>Slovak Republic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Year-ove'!$C$182:$W$182</c:f>
            </c:numRef>
          </c:val>
          <c:smooth val="0"/>
          <c:extLst>
            <c:ext xmlns:c16="http://schemas.microsoft.com/office/drawing/2014/chart" uri="{C3380CC4-5D6E-409C-BE32-E72D297353CC}">
              <c16:uniqueId val="{0000009A-021E-4CAB-9475-87DDC61EBD4C}"/>
            </c:ext>
          </c:extLst>
        </c:ser>
        <c:ser>
          <c:idx val="179"/>
          <c:order val="179"/>
          <c:tx>
            <c:strRef>
              <c:f>'[Chart in Microsoft PowerPoint]Cross-Country Indexes, Year-ove'!$A$183:$B$183</c:f>
              <c:strCache>
                <c:ptCount val="2"/>
                <c:pt idx="0">
                  <c:v>Slovak Republic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Year-ove'!$C$183:$W$183</c:f>
            </c:numRef>
          </c:val>
          <c:smooth val="0"/>
          <c:extLst>
            <c:ext xmlns:c16="http://schemas.microsoft.com/office/drawing/2014/chart" uri="{C3380CC4-5D6E-409C-BE32-E72D297353CC}">
              <c16:uniqueId val="{0000009B-021E-4CAB-9475-87DDC61EBD4C}"/>
            </c:ext>
          </c:extLst>
        </c:ser>
        <c:ser>
          <c:idx val="182"/>
          <c:order val="182"/>
          <c:tx>
            <c:strRef>
              <c:f>'[Chart in Microsoft PowerPoint]Cross-Country Indexes, Year-ove'!$A$186:$B$186</c:f>
              <c:strCache>
                <c:ptCount val="2"/>
                <c:pt idx="0">
                  <c:v>Slovenia</c:v>
                </c:pt>
                <c:pt idx="1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Year-ove'!$C$186:$W$186</c:f>
            </c:numRef>
          </c:val>
          <c:smooth val="0"/>
          <c:extLst>
            <c:ext xmlns:c16="http://schemas.microsoft.com/office/drawing/2014/chart" uri="{C3380CC4-5D6E-409C-BE32-E72D297353CC}">
              <c16:uniqueId val="{0000009C-021E-4CAB-9475-87DDC61EBD4C}"/>
            </c:ext>
          </c:extLst>
        </c:ser>
        <c:ser>
          <c:idx val="183"/>
          <c:order val="183"/>
          <c:tx>
            <c:strRef>
              <c:f>'[Chart in Microsoft PowerPoint]Cross-Country Indexes, Year-ove'!$A$187:$B$187</c:f>
              <c:strCache>
                <c:ptCount val="2"/>
                <c:pt idx="0">
                  <c:v>Slovenia</c:v>
                </c:pt>
                <c:pt idx="1">
                  <c:v>Clothing and footwear</c:v>
                </c:pt>
              </c:strCache>
            </c:strRef>
          </c:tx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Year-ove'!$C$187:$W$187</c:f>
            </c:numRef>
          </c:val>
          <c:smooth val="0"/>
          <c:extLst>
            <c:ext xmlns:c16="http://schemas.microsoft.com/office/drawing/2014/chart" uri="{C3380CC4-5D6E-409C-BE32-E72D297353CC}">
              <c16:uniqueId val="{0000009D-021E-4CAB-9475-87DDC61EBD4C}"/>
            </c:ext>
          </c:extLst>
        </c:ser>
        <c:ser>
          <c:idx val="184"/>
          <c:order val="184"/>
          <c:tx>
            <c:strRef>
              <c:f>'[Chart in Microsoft PowerPoint]Cross-Country Indexes, Year-ove'!$A$188:$B$188</c:f>
              <c:strCache>
                <c:ptCount val="2"/>
                <c:pt idx="0">
                  <c:v>Slovenia</c:v>
                </c:pt>
                <c:pt idx="1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Year-ove'!$C$188:$W$188</c:f>
            </c:numRef>
          </c:val>
          <c:smooth val="0"/>
          <c:extLst>
            <c:ext xmlns:c16="http://schemas.microsoft.com/office/drawing/2014/chart" uri="{C3380CC4-5D6E-409C-BE32-E72D297353CC}">
              <c16:uniqueId val="{0000009E-021E-4CAB-9475-87DDC61EBD4C}"/>
            </c:ext>
          </c:extLst>
        </c:ser>
        <c:ser>
          <c:idx val="185"/>
          <c:order val="185"/>
          <c:tx>
            <c:strRef>
              <c:f>'[Chart in Microsoft PowerPoint]Cross-Country Indexes, Year-ove'!$A$189:$B$189</c:f>
              <c:strCache>
                <c:ptCount val="2"/>
                <c:pt idx="0">
                  <c:v>Slovenia</c:v>
                </c:pt>
                <c:pt idx="1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Year-ove'!$C$189:$W$189</c:f>
            </c:numRef>
          </c:val>
          <c:smooth val="0"/>
          <c:extLst>
            <c:ext xmlns:c16="http://schemas.microsoft.com/office/drawing/2014/chart" uri="{C3380CC4-5D6E-409C-BE32-E72D297353CC}">
              <c16:uniqueId val="{0000009F-021E-4CAB-9475-87DDC61EBD4C}"/>
            </c:ext>
          </c:extLst>
        </c:ser>
        <c:ser>
          <c:idx val="186"/>
          <c:order val="186"/>
          <c:tx>
            <c:strRef>
              <c:f>'[Chart in Microsoft PowerPoint]Cross-Country Indexes, Year-ove'!$A$190:$B$190</c:f>
              <c:strCache>
                <c:ptCount val="2"/>
                <c:pt idx="0">
                  <c:v>Slovenia</c:v>
                </c:pt>
                <c:pt idx="1">
                  <c:v>Health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Year-ove'!$C$190:$W$190</c:f>
            </c:numRef>
          </c:val>
          <c:smooth val="0"/>
          <c:extLst>
            <c:ext xmlns:c16="http://schemas.microsoft.com/office/drawing/2014/chart" uri="{C3380CC4-5D6E-409C-BE32-E72D297353CC}">
              <c16:uniqueId val="{000000A0-021E-4CAB-9475-87DDC61EBD4C}"/>
            </c:ext>
          </c:extLst>
        </c:ser>
        <c:ser>
          <c:idx val="187"/>
          <c:order val="187"/>
          <c:tx>
            <c:strRef>
              <c:f>'[Chart in Microsoft PowerPoint]Cross-Country Indexes, Year-ove'!$A$191:$B$191</c:f>
              <c:strCache>
                <c:ptCount val="2"/>
                <c:pt idx="0">
                  <c:v>Slovenia</c:v>
                </c:pt>
                <c:pt idx="1">
                  <c:v>Transport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Year-ove'!$C$191:$W$191</c:f>
            </c:numRef>
          </c:val>
          <c:smooth val="0"/>
          <c:extLst>
            <c:ext xmlns:c16="http://schemas.microsoft.com/office/drawing/2014/chart" uri="{C3380CC4-5D6E-409C-BE32-E72D297353CC}">
              <c16:uniqueId val="{000000A1-021E-4CAB-9475-87DDC61EBD4C}"/>
            </c:ext>
          </c:extLst>
        </c:ser>
        <c:ser>
          <c:idx val="188"/>
          <c:order val="188"/>
          <c:tx>
            <c:strRef>
              <c:f>'[Chart in Microsoft PowerPoint]Cross-Country Indexes, Year-ove'!$A$192:$B$192</c:f>
              <c:strCache>
                <c:ptCount val="2"/>
                <c:pt idx="0">
                  <c:v>Slovenia</c:v>
                </c:pt>
                <c:pt idx="1">
                  <c:v>Communication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Year-ove'!$C$192:$W$192</c:f>
            </c:numRef>
          </c:val>
          <c:smooth val="0"/>
          <c:extLst>
            <c:ext xmlns:c16="http://schemas.microsoft.com/office/drawing/2014/chart" uri="{C3380CC4-5D6E-409C-BE32-E72D297353CC}">
              <c16:uniqueId val="{000000A2-021E-4CAB-9475-87DDC61EBD4C}"/>
            </c:ext>
          </c:extLst>
        </c:ser>
        <c:ser>
          <c:idx val="189"/>
          <c:order val="189"/>
          <c:tx>
            <c:strRef>
              <c:f>'[Chart in Microsoft PowerPoint]Cross-Country Indexes, Year-ove'!$A$193:$B$193</c:f>
              <c:strCache>
                <c:ptCount val="2"/>
                <c:pt idx="0">
                  <c:v>Slovenia</c:v>
                </c:pt>
                <c:pt idx="1">
                  <c:v>Recreation and culture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Year-ove'!$C$193:$W$193</c:f>
            </c:numRef>
          </c:val>
          <c:smooth val="0"/>
          <c:extLst>
            <c:ext xmlns:c16="http://schemas.microsoft.com/office/drawing/2014/chart" uri="{C3380CC4-5D6E-409C-BE32-E72D297353CC}">
              <c16:uniqueId val="{000000A3-021E-4CAB-9475-87DDC61EBD4C}"/>
            </c:ext>
          </c:extLst>
        </c:ser>
        <c:ser>
          <c:idx val="190"/>
          <c:order val="190"/>
          <c:tx>
            <c:strRef>
              <c:f>'[Chart in Microsoft PowerPoint]Cross-Country Indexes, Year-ove'!$A$194:$B$194</c:f>
              <c:strCache>
                <c:ptCount val="2"/>
                <c:pt idx="0">
                  <c:v>Slovenia</c:v>
                </c:pt>
                <c:pt idx="1">
                  <c:v>Education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Year-ove'!$C$194:$W$194</c:f>
            </c:numRef>
          </c:val>
          <c:smooth val="0"/>
          <c:extLst>
            <c:ext xmlns:c16="http://schemas.microsoft.com/office/drawing/2014/chart" uri="{C3380CC4-5D6E-409C-BE32-E72D297353CC}">
              <c16:uniqueId val="{000000A4-021E-4CAB-9475-87DDC61EBD4C}"/>
            </c:ext>
          </c:extLst>
        </c:ser>
        <c:ser>
          <c:idx val="191"/>
          <c:order val="191"/>
          <c:tx>
            <c:strRef>
              <c:f>'[Chart in Microsoft PowerPoint]Cross-Country Indexes, Year-ove'!$A$195:$B$195</c:f>
              <c:strCache>
                <c:ptCount val="2"/>
                <c:pt idx="0">
                  <c:v>Slovenia</c:v>
                </c:pt>
                <c:pt idx="1">
                  <c:v>Restaurants and hotels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Year-ove'!$C$195:$W$195</c:f>
            </c:numRef>
          </c:val>
          <c:smooth val="0"/>
          <c:extLst>
            <c:ext xmlns:c16="http://schemas.microsoft.com/office/drawing/2014/chart" uri="{C3380CC4-5D6E-409C-BE32-E72D297353CC}">
              <c16:uniqueId val="{000000A5-021E-4CAB-9475-87DDC61EBD4C}"/>
            </c:ext>
          </c:extLst>
        </c:ser>
        <c:ser>
          <c:idx val="192"/>
          <c:order val="192"/>
          <c:tx>
            <c:strRef>
              <c:f>'[Chart in Microsoft PowerPoint]Cross-Country Indexes, Year-ove'!$A$196:$B$196</c:f>
              <c:strCache>
                <c:ptCount val="2"/>
                <c:pt idx="0">
                  <c:v>Slovenia</c:v>
                </c:pt>
                <c:pt idx="1">
                  <c:v>Miscellaneous goods and services</c:v>
                </c:pt>
              </c:strCache>
            </c:strRef>
          </c:tx>
          <c:spPr>
            <a:ln w="28575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'[Chart in Microsoft PowerPoint]Cross-Country Indexes, Year-ove'!$C$3:$W$3</c:f>
              <c:strCache>
                <c:ptCount val="21"/>
                <c:pt idx="0">
                  <c:v>2008M01</c:v>
                </c:pt>
                <c:pt idx="1">
                  <c:v>2008M12</c:v>
                </c:pt>
                <c:pt idx="2">
                  <c:v>2009M12</c:v>
                </c:pt>
                <c:pt idx="3">
                  <c:v>2010M12</c:v>
                </c:pt>
                <c:pt idx="4">
                  <c:v>2011M12</c:v>
                </c:pt>
                <c:pt idx="5">
                  <c:v>2012M12</c:v>
                </c:pt>
                <c:pt idx="6">
                  <c:v>2013M12</c:v>
                </c:pt>
                <c:pt idx="7">
                  <c:v>2014M12</c:v>
                </c:pt>
                <c:pt idx="8">
                  <c:v>2015M12</c:v>
                </c:pt>
                <c:pt idx="9">
                  <c:v>2016M12</c:v>
                </c:pt>
                <c:pt idx="10">
                  <c:v>2017M12</c:v>
                </c:pt>
                <c:pt idx="11">
                  <c:v>2018M12</c:v>
                </c:pt>
                <c:pt idx="12">
                  <c:v>2019M12</c:v>
                </c:pt>
                <c:pt idx="13">
                  <c:v>2020M12</c:v>
                </c:pt>
                <c:pt idx="14">
                  <c:v>2021M12</c:v>
                </c:pt>
                <c:pt idx="15">
                  <c:v>2022M06</c:v>
                </c:pt>
                <c:pt idx="16">
                  <c:v>2022M12</c:v>
                </c:pt>
                <c:pt idx="17">
                  <c:v>2023M01</c:v>
                </c:pt>
                <c:pt idx="18">
                  <c:v>2023M02</c:v>
                </c:pt>
                <c:pt idx="19">
                  <c:v>2023M03</c:v>
                </c:pt>
                <c:pt idx="20">
                  <c:v>2023M04</c:v>
                </c:pt>
              </c:strCache>
            </c:strRef>
          </c:cat>
          <c:val>
            <c:numRef>
              <c:f>'[Chart in Microsoft PowerPoint]Cross-Country Indexes, Year-ove'!$C$196:$W$196</c:f>
            </c:numRef>
          </c:val>
          <c:smooth val="0"/>
          <c:extLst>
            <c:ext xmlns:c16="http://schemas.microsoft.com/office/drawing/2014/chart" uri="{C3380CC4-5D6E-409C-BE32-E72D297353CC}">
              <c16:uniqueId val="{000000A6-021E-4CAB-9475-87DDC61EBD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7755024"/>
        <c:axId val="33776894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'[Chart in Microsoft PowerPoint]Cross-Country Indexes, Year-ove'!$A$4:$B$4</c15:sqref>
                        </c15:formulaRef>
                      </c:ext>
                    </c:extLst>
                    <c:strCache>
                      <c:ptCount val="2"/>
                      <c:pt idx="0">
                        <c:v>Albania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'[Chart in Microsoft PowerPoint]Cross-Country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'[Chart in Microsoft PowerPoint]Cross-Country Indexes, Year-ove'!$C$4:$W$4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2.9100529100529142</c:v>
                      </c:pt>
                      <c:pt idx="1">
                        <c:v>2.0645161290322509</c:v>
                      </c:pt>
                      <c:pt idx="2">
                        <c:v>3.5398230088495719</c:v>
                      </c:pt>
                      <c:pt idx="3">
                        <c:v>3.6179269304407722</c:v>
                      </c:pt>
                      <c:pt idx="4">
                        <c:v>1.6833020298920258</c:v>
                      </c:pt>
                      <c:pt idx="5">
                        <c:v>2.4340452683845846</c:v>
                      </c:pt>
                      <c:pt idx="6">
                        <c:v>1.8538064758897823</c:v>
                      </c:pt>
                      <c:pt idx="7">
                        <c:v>0.66045758236598961</c:v>
                      </c:pt>
                      <c:pt idx="8">
                        <c:v>1.9556925969981407</c:v>
                      </c:pt>
                      <c:pt idx="9">
                        <c:v>2.1764150000000555</c:v>
                      </c:pt>
                      <c:pt idx="10">
                        <c:v>1.79849527897406</c:v>
                      </c:pt>
                      <c:pt idx="11">
                        <c:v>1.7988030905785299</c:v>
                      </c:pt>
                      <c:pt idx="12">
                        <c:v>1.1498732573804615</c:v>
                      </c:pt>
                      <c:pt idx="13">
                        <c:v>1.0507535726970016</c:v>
                      </c:pt>
                      <c:pt idx="14">
                        <c:v>3.7168503148450043</c:v>
                      </c:pt>
                      <c:pt idx="15">
                        <c:v>7.3812636369287645</c:v>
                      </c:pt>
                      <c:pt idx="16">
                        <c:v>7.4041309953430501</c:v>
                      </c:pt>
                      <c:pt idx="17">
                        <c:v>7.2264109406603962</c:v>
                      </c:pt>
                      <c:pt idx="18">
                        <c:v>7.0556104070827308</c:v>
                      </c:pt>
                      <c:pt idx="19">
                        <c:v>5.3077347510731201</c:v>
                      </c:pt>
                      <c:pt idx="20">
                        <c:v>4.5775113837446906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A7-021E-4CAB-9475-87DDC61EBD4C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Year-ove'!$A$5:$B$5</c15:sqref>
                        </c15:formulaRef>
                      </c:ext>
                    </c:extLst>
                    <c:strCache>
                      <c:ptCount val="2"/>
                      <c:pt idx="0">
                        <c:v>Albania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Year-ove'!$C$5:$W$5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4.9520766773162954</c:v>
                      </c:pt>
                      <c:pt idx="1">
                        <c:v>3.5384615384615339</c:v>
                      </c:pt>
                      <c:pt idx="2">
                        <c:v>6.8350668647845598</c:v>
                      </c:pt>
                      <c:pt idx="3">
                        <c:v>4.4907812954127913</c:v>
                      </c:pt>
                      <c:pt idx="4">
                        <c:v>1.2190696031265835</c:v>
                      </c:pt>
                      <c:pt idx="5">
                        <c:v>3.5610932735824523</c:v>
                      </c:pt>
                      <c:pt idx="6">
                        <c:v>3.4801843594827471</c:v>
                      </c:pt>
                      <c:pt idx="7">
                        <c:v>0.37014839130493082</c:v>
                      </c:pt>
                      <c:pt idx="8">
                        <c:v>5.0913495710512793</c:v>
                      </c:pt>
                      <c:pt idx="9">
                        <c:v>4.5722199999999589</c:v>
                      </c:pt>
                      <c:pt idx="10">
                        <c:v>2.8280675307457837</c:v>
                      </c:pt>
                      <c:pt idx="11">
                        <c:v>2.8497159846963744</c:v>
                      </c:pt>
                      <c:pt idx="12">
                        <c:v>2.5755801082702088</c:v>
                      </c:pt>
                      <c:pt idx="13">
                        <c:v>2.5487464248203797</c:v>
                      </c:pt>
                      <c:pt idx="14">
                        <c:v>6.3579261626239978</c:v>
                      </c:pt>
                      <c:pt idx="15">
                        <c:v>12.579090829382466</c:v>
                      </c:pt>
                      <c:pt idx="16">
                        <c:v>14.171200750805562</c:v>
                      </c:pt>
                      <c:pt idx="17">
                        <c:v>13.338408522176678</c:v>
                      </c:pt>
                      <c:pt idx="18">
                        <c:v>13.457383264031817</c:v>
                      </c:pt>
                      <c:pt idx="19">
                        <c:v>11.014613111996265</c:v>
                      </c:pt>
                      <c:pt idx="20">
                        <c:v>9.5940977542413215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8-021E-4CAB-9475-87DDC61EBD4C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Year-ove'!$A$17:$B$17</c15:sqref>
                        </c15:formulaRef>
                      </c:ext>
                    </c:extLst>
                    <c:strCache>
                      <c:ptCount val="2"/>
                      <c:pt idx="0">
                        <c:v>Belarus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Year-ove'!$C$17:$W$17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12.918950471698118</c:v>
                      </c:pt>
                      <c:pt idx="1">
                        <c:v>13.310000000000016</c:v>
                      </c:pt>
                      <c:pt idx="2">
                        <c:v>10.109999999999989</c:v>
                      </c:pt>
                      <c:pt idx="3">
                        <c:v>9.9200000000000088</c:v>
                      </c:pt>
                      <c:pt idx="4">
                        <c:v>108.68000000000002</c:v>
                      </c:pt>
                      <c:pt idx="5">
                        <c:v>21.790000000000017</c:v>
                      </c:pt>
                      <c:pt idx="6">
                        <c:v>16.469999999999995</c:v>
                      </c:pt>
                      <c:pt idx="7">
                        <c:v>16.239999999999998</c:v>
                      </c:pt>
                      <c:pt idx="8">
                        <c:v>11.979999999999995</c:v>
                      </c:pt>
                      <c:pt idx="9">
                        <c:v>10.58000000000002</c:v>
                      </c:pt>
                      <c:pt idx="10">
                        <c:v>4.5900000000000034</c:v>
                      </c:pt>
                      <c:pt idx="11">
                        <c:v>5.6399999999999926</c:v>
                      </c:pt>
                      <c:pt idx="12">
                        <c:v>4.7300000000000164</c:v>
                      </c:pt>
                      <c:pt idx="13">
                        <c:v>7.3600000000000083</c:v>
                      </c:pt>
                      <c:pt idx="14">
                        <c:v>9.970000000000006</c:v>
                      </c:pt>
                      <c:pt idx="15">
                        <c:v>17.55485449735448</c:v>
                      </c:pt>
                      <c:pt idx="16">
                        <c:v>12.829999999999986</c:v>
                      </c:pt>
                      <c:pt idx="17">
                        <c:v>11.974301191765981</c:v>
                      </c:pt>
                      <c:pt idx="18">
                        <c:v>11.63736326609774</c:v>
                      </c:pt>
                      <c:pt idx="19">
                        <c:v>5.845187454279456</c:v>
                      </c:pt>
                      <c:pt idx="20">
                        <c:v>4.6227043572200257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9-021E-4CAB-9475-87DDC61EBD4C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Year-ove'!$A$18:$B$18</c15:sqref>
                        </c15:formulaRef>
                      </c:ext>
                    </c:extLst>
                    <c:strCache>
                      <c:ptCount val="2"/>
                      <c:pt idx="0">
                        <c:v>Belarus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Year-ove'!$C$18:$W$18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17.838531592999114</c:v>
                      </c:pt>
                      <c:pt idx="1">
                        <c:v>17.319999999999993</c:v>
                      </c:pt>
                      <c:pt idx="2">
                        <c:v>8.2099999999999813</c:v>
                      </c:pt>
                      <c:pt idx="3">
                        <c:v>14.109999999999998</c:v>
                      </c:pt>
                      <c:pt idx="4">
                        <c:v>123.79</c:v>
                      </c:pt>
                      <c:pt idx="5">
                        <c:v>16.2</c:v>
                      </c:pt>
                      <c:pt idx="6">
                        <c:v>9.2799999999999905</c:v>
                      </c:pt>
                      <c:pt idx="7">
                        <c:v>16.959999999999994</c:v>
                      </c:pt>
                      <c:pt idx="8">
                        <c:v>11.590000000000011</c:v>
                      </c:pt>
                      <c:pt idx="9">
                        <c:v>10.519999999999992</c:v>
                      </c:pt>
                      <c:pt idx="10">
                        <c:v>4.2400000000000135</c:v>
                      </c:pt>
                      <c:pt idx="11">
                        <c:v>5.7799999999999967</c:v>
                      </c:pt>
                      <c:pt idx="12">
                        <c:v>4.2599999999999856</c:v>
                      </c:pt>
                      <c:pt idx="13">
                        <c:v>6.1900000000000155</c:v>
                      </c:pt>
                      <c:pt idx="14">
                        <c:v>11.62</c:v>
                      </c:pt>
                      <c:pt idx="15">
                        <c:v>19.671140483383695</c:v>
                      </c:pt>
                      <c:pt idx="16">
                        <c:v>13.390000000000002</c:v>
                      </c:pt>
                      <c:pt idx="17">
                        <c:v>11.792332681017607</c:v>
                      </c:pt>
                      <c:pt idx="18">
                        <c:v>11.391841595662257</c:v>
                      </c:pt>
                      <c:pt idx="19">
                        <c:v>7.3778494623655861</c:v>
                      </c:pt>
                      <c:pt idx="20">
                        <c:v>3.5968593861527474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A-021E-4CAB-9475-87DDC61EBD4C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Year-ove'!$A$30:$B$30</c15:sqref>
                        </c15:formulaRef>
                      </c:ext>
                    </c:extLst>
                    <c:strCache>
                      <c:ptCount val="2"/>
                      <c:pt idx="0">
                        <c:v>Bosnia and Herzegovina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Year-ove'!$C$30:$W$30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6.0926313465494504</c:v>
                      </c:pt>
                      <c:pt idx="1">
                        <c:v>3.8086579180981621</c:v>
                      </c:pt>
                      <c:pt idx="2">
                        <c:v>-2.4716109219372583E-2</c:v>
                      </c:pt>
                      <c:pt idx="3">
                        <c:v>2.6322162456986038</c:v>
                      </c:pt>
                      <c:pt idx="4">
                        <c:v>3.0470823917184044</c:v>
                      </c:pt>
                      <c:pt idx="5">
                        <c:v>1.8029950000335155</c:v>
                      </c:pt>
                      <c:pt idx="6">
                        <c:v>-1.4184870850791194</c:v>
                      </c:pt>
                      <c:pt idx="7">
                        <c:v>-0.43456064430247249</c:v>
                      </c:pt>
                      <c:pt idx="8">
                        <c:v>-1.325105405851515</c:v>
                      </c:pt>
                      <c:pt idx="9">
                        <c:v>-0.53441026164535321</c:v>
                      </c:pt>
                      <c:pt idx="10">
                        <c:v>0.71590106150148936</c:v>
                      </c:pt>
                      <c:pt idx="11">
                        <c:v>1.5817383945209578</c:v>
                      </c:pt>
                      <c:pt idx="12">
                        <c:v>0.2809069365906296</c:v>
                      </c:pt>
                      <c:pt idx="13">
                        <c:v>-1.6139217400399013</c:v>
                      </c:pt>
                      <c:pt idx="14">
                        <c:v>6.3450659237396607</c:v>
                      </c:pt>
                      <c:pt idx="15">
                        <c:v>15.828053395318872</c:v>
                      </c:pt>
                      <c:pt idx="16">
                        <c:v>14.748596292363489</c:v>
                      </c:pt>
                      <c:pt idx="17">
                        <c:v>14.113364738480266</c:v>
                      </c:pt>
                      <c:pt idx="18">
                        <c:v>12.868318026610146</c:v>
                      </c:pt>
                      <c:pt idx="19">
                        <c:v>10.312510350915041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B-021E-4CAB-9475-87DDC61EBD4C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Year-ove'!$A$31:$B$31</c15:sqref>
                        </c15:formulaRef>
                      </c:ext>
                    </c:extLst>
                    <c:strCache>
                      <c:ptCount val="2"/>
                      <c:pt idx="0">
                        <c:v>Bosnia and Herzegovina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Year-ove'!$C$31:$W$31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11.222259776595479</c:v>
                      </c:pt>
                      <c:pt idx="1">
                        <c:v>5.9939708619841419</c:v>
                      </c:pt>
                      <c:pt idx="2">
                        <c:v>-3.0782580677063622</c:v>
                      </c:pt>
                      <c:pt idx="3">
                        <c:v>3.4318152761962128</c:v>
                      </c:pt>
                      <c:pt idx="4">
                        <c:v>3.6390555370541602</c:v>
                      </c:pt>
                      <c:pt idx="5">
                        <c:v>2.5445506021905264</c:v>
                      </c:pt>
                      <c:pt idx="6">
                        <c:v>-3.8165357485489904</c:v>
                      </c:pt>
                      <c:pt idx="7">
                        <c:v>-0.69763442503918116</c:v>
                      </c:pt>
                      <c:pt idx="8">
                        <c:v>-1.1651337401334392</c:v>
                      </c:pt>
                      <c:pt idx="9">
                        <c:v>-0.68212424715732989</c:v>
                      </c:pt>
                      <c:pt idx="10">
                        <c:v>1.7276157818488957</c:v>
                      </c:pt>
                      <c:pt idx="11">
                        <c:v>0.11788838090911759</c:v>
                      </c:pt>
                      <c:pt idx="12">
                        <c:v>1.4666998600657328</c:v>
                      </c:pt>
                      <c:pt idx="13">
                        <c:v>0.61872213202900994</c:v>
                      </c:pt>
                      <c:pt idx="14">
                        <c:v>10.578862137148031</c:v>
                      </c:pt>
                      <c:pt idx="15">
                        <c:v>23.403225057542947</c:v>
                      </c:pt>
                      <c:pt idx="16">
                        <c:v>23.237678935196108</c:v>
                      </c:pt>
                      <c:pt idx="17">
                        <c:v>21.96278463907673</c:v>
                      </c:pt>
                      <c:pt idx="18">
                        <c:v>20.788328667022746</c:v>
                      </c:pt>
                      <c:pt idx="19">
                        <c:v>18.973243000761073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C-021E-4CAB-9475-87DDC61EBD4C}"/>
                  </c:ext>
                </c:extLst>
              </c15:ser>
            </c15:filteredLineSeries>
            <c15:filteredLineSeries>
              <c15:ser>
                <c:idx val="39"/>
                <c:order val="3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Year-ove'!$A$43:$B$43</c15:sqref>
                        </c15:formulaRef>
                      </c:ext>
                    </c:extLst>
                    <c:strCache>
                      <c:ptCount val="2"/>
                      <c:pt idx="0">
                        <c:v>Bulgaria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Year-ove'!$C$43:$W$43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12.467035564953367</c:v>
                      </c:pt>
                      <c:pt idx="1">
                        <c:v>7.7560606130539407</c:v>
                      </c:pt>
                      <c:pt idx="2">
                        <c:v>0.55921594261128749</c:v>
                      </c:pt>
                      <c:pt idx="3">
                        <c:v>4.5312772913154591</c:v>
                      </c:pt>
                      <c:pt idx="4">
                        <c:v>2.7529871143921443</c:v>
                      </c:pt>
                      <c:pt idx="5">
                        <c:v>4.2466086065933135</c:v>
                      </c:pt>
                      <c:pt idx="6">
                        <c:v>-1.590686886552499</c:v>
                      </c:pt>
                      <c:pt idx="7">
                        <c:v>-0.8752459880206781</c:v>
                      </c:pt>
                      <c:pt idx="8">
                        <c:v>-0.37647495319589047</c:v>
                      </c:pt>
                      <c:pt idx="9">
                        <c:v>9.305215870679541E-2</c:v>
                      </c:pt>
                      <c:pt idx="10">
                        <c:v>2.7697416990131671</c:v>
                      </c:pt>
                      <c:pt idx="11">
                        <c:v>2.6719354562095678</c:v>
                      </c:pt>
                      <c:pt idx="12">
                        <c:v>3.8182953166591842</c:v>
                      </c:pt>
                      <c:pt idx="13">
                        <c:v>0.14485282280796524</c:v>
                      </c:pt>
                      <c:pt idx="14">
                        <c:v>7.7548972801215825</c:v>
                      </c:pt>
                      <c:pt idx="15">
                        <c:v>16.856090311495446</c:v>
                      </c:pt>
                      <c:pt idx="16">
                        <c:v>16.881959504381566</c:v>
                      </c:pt>
                      <c:pt idx="17">
                        <c:v>16.473076049611301</c:v>
                      </c:pt>
                      <c:pt idx="18">
                        <c:v>16.004098683745401</c:v>
                      </c:pt>
                      <c:pt idx="19">
                        <c:v>14.0221791543745</c:v>
                      </c:pt>
                      <c:pt idx="20">
                        <c:v>11.633148944498464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D-021E-4CAB-9475-87DDC61EBD4C}"/>
                  </c:ext>
                </c:extLst>
              </c15:ser>
            </c15:filteredLineSeries>
            <c15:filteredLineSeries>
              <c15:ser>
                <c:idx val="40"/>
                <c:order val="4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Year-ove'!$A$44:$B$44</c15:sqref>
                        </c15:formulaRef>
                      </c:ext>
                    </c:extLst>
                    <c:strCache>
                      <c:ptCount val="2"/>
                      <c:pt idx="0">
                        <c:v>Bulgaria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Year-ove'!$C$44:$W$44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20.87792005224625</c:v>
                      </c:pt>
                      <c:pt idx="1">
                        <c:v>5.9805632079050053</c:v>
                      </c:pt>
                      <c:pt idx="2">
                        <c:v>-3.3999872020949589</c:v>
                      </c:pt>
                      <c:pt idx="3">
                        <c:v>3.9931518890753139</c:v>
                      </c:pt>
                      <c:pt idx="4">
                        <c:v>4.3094584657173636</c:v>
                      </c:pt>
                      <c:pt idx="5">
                        <c:v>5.3759233361817147</c:v>
                      </c:pt>
                      <c:pt idx="6">
                        <c:v>-0.90812084971026463</c:v>
                      </c:pt>
                      <c:pt idx="7">
                        <c:v>-0.91365152914947978</c:v>
                      </c:pt>
                      <c:pt idx="8">
                        <c:v>0.50352624115872624</c:v>
                      </c:pt>
                      <c:pt idx="9">
                        <c:v>1.2573275436620797</c:v>
                      </c:pt>
                      <c:pt idx="10">
                        <c:v>3.8270814417894892</c:v>
                      </c:pt>
                      <c:pt idx="11">
                        <c:v>2.5599931272883092</c:v>
                      </c:pt>
                      <c:pt idx="12">
                        <c:v>6.980147286063378</c:v>
                      </c:pt>
                      <c:pt idx="13">
                        <c:v>1.8870774793064669</c:v>
                      </c:pt>
                      <c:pt idx="14">
                        <c:v>8.9231222056418211</c:v>
                      </c:pt>
                      <c:pt idx="15">
                        <c:v>23.833477301820828</c:v>
                      </c:pt>
                      <c:pt idx="16">
                        <c:v>26.096018229582143</c:v>
                      </c:pt>
                      <c:pt idx="17">
                        <c:v>24.939328335695926</c:v>
                      </c:pt>
                      <c:pt idx="18">
                        <c:v>23.839278631609869</c:v>
                      </c:pt>
                      <c:pt idx="19">
                        <c:v>20.960875351478411</c:v>
                      </c:pt>
                      <c:pt idx="20">
                        <c:v>15.845810000695224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E-021E-4CAB-9475-87DDC61EBD4C}"/>
                  </c:ext>
                </c:extLst>
              </c15:ser>
            </c15:filteredLineSeries>
            <c15:filteredLineSeries>
              <c15:ser>
                <c:idx val="65"/>
                <c:order val="6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Year-ove'!$A$69:$B$69</c15:sqref>
                        </c15:formulaRef>
                      </c:ext>
                    </c:extLst>
                    <c:strCache>
                      <c:ptCount val="2"/>
                      <c:pt idx="0">
                        <c:v>Czech Republic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Year-ove'!$C$69:$W$69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7.5358851674641292</c:v>
                      </c:pt>
                      <c:pt idx="1">
                        <c:v>3.665521191294391</c:v>
                      </c:pt>
                      <c:pt idx="2">
                        <c:v>0.9944751381215533</c:v>
                      </c:pt>
                      <c:pt idx="3">
                        <c:v>2.2975929978118099</c:v>
                      </c:pt>
                      <c:pt idx="4">
                        <c:v>2.3529411764705914</c:v>
                      </c:pt>
                      <c:pt idx="5">
                        <c:v>2.4033437826541242</c:v>
                      </c:pt>
                      <c:pt idx="6">
                        <c:v>1.4285714285714344</c:v>
                      </c:pt>
                      <c:pt idx="7">
                        <c:v>0.10060362173037658</c:v>
                      </c:pt>
                      <c:pt idx="8">
                        <c:v>0</c:v>
                      </c:pt>
                      <c:pt idx="9">
                        <c:v>2.0100502512562812</c:v>
                      </c:pt>
                      <c:pt idx="10">
                        <c:v>2.364532019704439</c:v>
                      </c:pt>
                      <c:pt idx="11">
                        <c:v>2.0211742059672706</c:v>
                      </c:pt>
                      <c:pt idx="12">
                        <c:v>3.2075471698113263</c:v>
                      </c:pt>
                      <c:pt idx="13">
                        <c:v>2.2851919561243146</c:v>
                      </c:pt>
                      <c:pt idx="14">
                        <c:v>6.6130473637175973</c:v>
                      </c:pt>
                      <c:pt idx="15">
                        <c:v>17.187499999999996</c:v>
                      </c:pt>
                      <c:pt idx="16">
                        <c:v>15.758591785414918</c:v>
                      </c:pt>
                      <c:pt idx="17">
                        <c:v>17.495987158908516</c:v>
                      </c:pt>
                      <c:pt idx="18">
                        <c:v>16.719492868462766</c:v>
                      </c:pt>
                      <c:pt idx="19">
                        <c:v>14.964925954793443</c:v>
                      </c:pt>
                      <c:pt idx="20">
                        <c:v>12.710566615620211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AF-021E-4CAB-9475-87DDC61EBD4C}"/>
                  </c:ext>
                </c:extLst>
              </c15:ser>
            </c15:filteredLineSeries>
            <c15:filteredLineSeries>
              <c15:ser>
                <c:idx val="66"/>
                <c:order val="6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Year-ove'!$A$70:$B$70</c15:sqref>
                        </c15:formulaRef>
                      </c:ext>
                    </c:extLst>
                    <c:strCache>
                      <c:ptCount val="2"/>
                      <c:pt idx="0">
                        <c:v>Czech Republic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Year-ove'!$C$70:$W$70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12.020460358056255</c:v>
                      </c:pt>
                      <c:pt idx="1">
                        <c:v>-0.81680280046674769</c:v>
                      </c:pt>
                      <c:pt idx="2">
                        <c:v>-3.5294117647058822</c:v>
                      </c:pt>
                      <c:pt idx="3">
                        <c:v>5.609756097560969</c:v>
                      </c:pt>
                      <c:pt idx="4">
                        <c:v>5.3117782909930824</c:v>
                      </c:pt>
                      <c:pt idx="5">
                        <c:v>5.2631578947368389</c:v>
                      </c:pt>
                      <c:pt idx="6">
                        <c:v>4.7916666666666607</c:v>
                      </c:pt>
                      <c:pt idx="7">
                        <c:v>-0.39761431411529968</c:v>
                      </c:pt>
                      <c:pt idx="8">
                        <c:v>-2.5948103792415256</c:v>
                      </c:pt>
                      <c:pt idx="9">
                        <c:v>3.2786885245901667</c:v>
                      </c:pt>
                      <c:pt idx="10">
                        <c:v>5.5555555555555642</c:v>
                      </c:pt>
                      <c:pt idx="11">
                        <c:v>-0.56390977443609813</c:v>
                      </c:pt>
                      <c:pt idx="12">
                        <c:v>4.8204158790170215</c:v>
                      </c:pt>
                      <c:pt idx="13">
                        <c:v>-9.0171325518492801E-2</c:v>
                      </c:pt>
                      <c:pt idx="14">
                        <c:v>4.0613718411552346</c:v>
                      </c:pt>
                      <c:pt idx="15">
                        <c:v>17.966695880806309</c:v>
                      </c:pt>
                      <c:pt idx="16">
                        <c:v>25.498699045967037</c:v>
                      </c:pt>
                      <c:pt idx="17">
                        <c:v>24.833887043189375</c:v>
                      </c:pt>
                      <c:pt idx="18">
                        <c:v>23.914823914823931</c:v>
                      </c:pt>
                      <c:pt idx="19">
                        <c:v>23.495934959349597</c:v>
                      </c:pt>
                      <c:pt idx="20">
                        <c:v>17.26844583987441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0-021E-4CAB-9475-87DDC61EBD4C}"/>
                  </c:ext>
                </c:extLst>
              </c15:ser>
            </c15:filteredLineSeries>
            <c15:filteredLineSeries>
              <c15:ser>
                <c:idx val="78"/>
                <c:order val="7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Year-ove'!$A$82:$B$82</c15:sqref>
                        </c15:formulaRef>
                      </c:ext>
                    </c:extLst>
                    <c:strCache>
                      <c:ptCount val="2"/>
                      <c:pt idx="0">
                        <c:v>Georgia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Year-ove'!$C$82:$W$82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13.32922069356178</c:v>
                      </c:pt>
                      <c:pt idx="1">
                        <c:v>5.543732989268725</c:v>
                      </c:pt>
                      <c:pt idx="2">
                        <c:v>3.752353087931771</c:v>
                      </c:pt>
                      <c:pt idx="3">
                        <c:v>22.78576339286203</c:v>
                      </c:pt>
                      <c:pt idx="4">
                        <c:v>0.86604864969760453</c:v>
                      </c:pt>
                      <c:pt idx="5">
                        <c:v>-3.6001013143507219</c:v>
                      </c:pt>
                      <c:pt idx="6">
                        <c:v>5.6956149971528358</c:v>
                      </c:pt>
                      <c:pt idx="7">
                        <c:v>2.5489204246237471</c:v>
                      </c:pt>
                      <c:pt idx="8">
                        <c:v>3.7722685640344746</c:v>
                      </c:pt>
                      <c:pt idx="9">
                        <c:v>1.6319148832265158</c:v>
                      </c:pt>
                      <c:pt idx="10">
                        <c:v>7.3278085127511812</c:v>
                      </c:pt>
                      <c:pt idx="11">
                        <c:v>1.6639704872822052</c:v>
                      </c:pt>
                      <c:pt idx="12">
                        <c:v>12.343555958745455</c:v>
                      </c:pt>
                      <c:pt idx="13">
                        <c:v>6.7783189439745843</c:v>
                      </c:pt>
                      <c:pt idx="14">
                        <c:v>15.604103531761272</c:v>
                      </c:pt>
                      <c:pt idx="15">
                        <c:v>21.842648782982511</c:v>
                      </c:pt>
                      <c:pt idx="16">
                        <c:v>16.294279227068468</c:v>
                      </c:pt>
                      <c:pt idx="17">
                        <c:v>15.044707522689423</c:v>
                      </c:pt>
                      <c:pt idx="18">
                        <c:v>14.034105166873081</c:v>
                      </c:pt>
                      <c:pt idx="19">
                        <c:v>11.79141776491103</c:v>
                      </c:pt>
                      <c:pt idx="20">
                        <c:v>5.9428979718643369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1-021E-4CAB-9475-87DDC61EBD4C}"/>
                  </c:ext>
                </c:extLst>
              </c15:ser>
            </c15:filteredLineSeries>
            <c15:filteredLineSeries>
              <c15:ser>
                <c:idx val="90"/>
                <c:order val="9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Year-ove'!$A$94:$B$94</c15:sqref>
                        </c15:formulaRef>
                      </c:ext>
                    </c:extLst>
                    <c:strCache>
                      <c:ptCount val="2"/>
                      <c:pt idx="0">
                        <c:v>Hungary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Year-ove'!$C$94:$W$94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7.1146245059288553</c:v>
                      </c:pt>
                      <c:pt idx="1">
                        <c:v>3.4450651769087419</c:v>
                      </c:pt>
                      <c:pt idx="2">
                        <c:v>5.5805580558055832</c:v>
                      </c:pt>
                      <c:pt idx="3">
                        <c:v>4.6888320545609545</c:v>
                      </c:pt>
                      <c:pt idx="4">
                        <c:v>4.0716612377850163</c:v>
                      </c:pt>
                      <c:pt idx="5">
                        <c:v>5.0078247261345785</c:v>
                      </c:pt>
                      <c:pt idx="6">
                        <c:v>0.37257824143070051</c:v>
                      </c:pt>
                      <c:pt idx="7">
                        <c:v>-0.89086859688195152</c:v>
                      </c:pt>
                      <c:pt idx="8">
                        <c:v>0.89887640449437345</c:v>
                      </c:pt>
                      <c:pt idx="9">
                        <c:v>1.7074981440237651</c:v>
                      </c:pt>
                      <c:pt idx="10">
                        <c:v>2.1897810218978102</c:v>
                      </c:pt>
                      <c:pt idx="11">
                        <c:v>2.7142857142857224</c:v>
                      </c:pt>
                      <c:pt idx="12">
                        <c:v>3.963838664812231</c:v>
                      </c:pt>
                      <c:pt idx="13">
                        <c:v>2.7424749163879563</c:v>
                      </c:pt>
                      <c:pt idx="14">
                        <c:v>7.356770833333341</c:v>
                      </c:pt>
                      <c:pt idx="15">
                        <c:v>11.672908863920112</c:v>
                      </c:pt>
                      <c:pt idx="16">
                        <c:v>24.560339599757427</c:v>
                      </c:pt>
                      <c:pt idx="17">
                        <c:v>25.717703349282299</c:v>
                      </c:pt>
                      <c:pt idx="18">
                        <c:v>25.38461538461539</c:v>
                      </c:pt>
                      <c:pt idx="19">
                        <c:v>25.131810193321623</c:v>
                      </c:pt>
                      <c:pt idx="20">
                        <c:v>23.990772779700112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2-021E-4CAB-9475-87DDC61EBD4C}"/>
                  </c:ext>
                </c:extLst>
              </c15:ser>
            </c15:filteredLineSeries>
            <c15:filteredLineSeries>
              <c15:ser>
                <c:idx val="91"/>
                <c:order val="9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Year-ove'!$A$95:$B$95</c15:sqref>
                        </c15:formulaRef>
                      </c:ext>
                    </c:extLst>
                    <c:strCache>
                      <c:ptCount val="2"/>
                      <c:pt idx="0">
                        <c:v>Hungary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0000"/>
                        <a:lumOff val="3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Year-ove'!$C$95:$W$95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13.708086785009851</c:v>
                      </c:pt>
                      <c:pt idx="1">
                        <c:v>3.4482758620689711</c:v>
                      </c:pt>
                      <c:pt idx="2">
                        <c:v>1.9658119658119633</c:v>
                      </c:pt>
                      <c:pt idx="3">
                        <c:v>7.6278290025146758</c:v>
                      </c:pt>
                      <c:pt idx="4">
                        <c:v>4.7507788161993725</c:v>
                      </c:pt>
                      <c:pt idx="5">
                        <c:v>7.2118959107806608</c:v>
                      </c:pt>
                      <c:pt idx="6">
                        <c:v>-0.41608876560332481</c:v>
                      </c:pt>
                      <c:pt idx="7">
                        <c:v>-1.0445682451253482</c:v>
                      </c:pt>
                      <c:pt idx="8">
                        <c:v>2.1111893033075297</c:v>
                      </c:pt>
                      <c:pt idx="9">
                        <c:v>0.96485182632667521</c:v>
                      </c:pt>
                      <c:pt idx="10">
                        <c:v>3.4129692832764507</c:v>
                      </c:pt>
                      <c:pt idx="11">
                        <c:v>4.4884488448844966</c:v>
                      </c:pt>
                      <c:pt idx="12">
                        <c:v>5.6854074542008837</c:v>
                      </c:pt>
                      <c:pt idx="13">
                        <c:v>4.4231918708906015</c:v>
                      </c:pt>
                      <c:pt idx="14">
                        <c:v>7.7847738981110606</c:v>
                      </c:pt>
                      <c:pt idx="15">
                        <c:v>23.081140350877188</c:v>
                      </c:pt>
                      <c:pt idx="16">
                        <c:v>47.849176845459354</c:v>
                      </c:pt>
                      <c:pt idx="17">
                        <c:v>46.88946015424164</c:v>
                      </c:pt>
                      <c:pt idx="18">
                        <c:v>45.806127574083384</c:v>
                      </c:pt>
                      <c:pt idx="19">
                        <c:v>44.761436301032951</c:v>
                      </c:pt>
                      <c:pt idx="20">
                        <c:v>38.965353583293791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3-021E-4CAB-9475-87DDC61EBD4C}"/>
                  </c:ext>
                </c:extLst>
              </c15:ser>
            </c15:filteredLineSeries>
            <c15:filteredLineSeries>
              <c15:ser>
                <c:idx val="103"/>
                <c:order val="10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Year-ove'!$A$107:$B$107</c15:sqref>
                        </c15:formulaRef>
                      </c:ext>
                    </c:extLst>
                    <c:strCache>
                      <c:ptCount val="2"/>
                      <c:pt idx="0">
                        <c:v>Kosovo, Republic of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  <a:lumOff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Year-ove'!$C$107:$W$107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19.314641744548329</c:v>
                      </c:pt>
                      <c:pt idx="1">
                        <c:v>0.79787234042552702</c:v>
                      </c:pt>
                      <c:pt idx="2">
                        <c:v>-1.5831134564644886</c:v>
                      </c:pt>
                      <c:pt idx="3">
                        <c:v>10.545129579982191</c:v>
                      </c:pt>
                      <c:pt idx="4">
                        <c:v>3.8803556992723904</c:v>
                      </c:pt>
                      <c:pt idx="5">
                        <c:v>5.0583657587548787</c:v>
                      </c:pt>
                      <c:pt idx="6">
                        <c:v>-1.1668780735133</c:v>
                      </c:pt>
                      <c:pt idx="7">
                        <c:v>0.90905655759080917</c:v>
                      </c:pt>
                      <c:pt idx="8">
                        <c:v>-0.43994905225220249</c:v>
                      </c:pt>
                      <c:pt idx="9">
                        <c:v>0.72700335796754034</c:v>
                      </c:pt>
                      <c:pt idx="10">
                        <c:v>1.5472689146174576</c:v>
                      </c:pt>
                      <c:pt idx="11">
                        <c:v>4.6647092817460996</c:v>
                      </c:pt>
                      <c:pt idx="12">
                        <c:v>2.0345484385019219</c:v>
                      </c:pt>
                      <c:pt idx="13">
                        <c:v>1.0445986310085555</c:v>
                      </c:pt>
                      <c:pt idx="14">
                        <c:v>8.0816157667704989</c:v>
                      </c:pt>
                      <c:pt idx="15">
                        <c:v>17.558332371277249</c:v>
                      </c:pt>
                      <c:pt idx="16">
                        <c:v>17.763600630837516</c:v>
                      </c:pt>
                      <c:pt idx="17">
                        <c:v>17.885017572521683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4-021E-4CAB-9475-87DDC61EBD4C}"/>
                  </c:ext>
                </c:extLst>
              </c15:ser>
            </c15:filteredLineSeries>
            <c15:filteredLineSeries>
              <c15:ser>
                <c:idx val="115"/>
                <c:order val="1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Year-ove'!$A$119:$B$119</c15:sqref>
                        </c15:formulaRef>
                      </c:ext>
                    </c:extLst>
                    <c:strCache>
                      <c:ptCount val="2"/>
                      <c:pt idx="0">
                        <c:v>North Macedonia, Republic of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Year-ove'!$C$119:$W$119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8.476841880707946</c:v>
                      </c:pt>
                      <c:pt idx="1">
                        <c:v>5.1658787546886078</c:v>
                      </c:pt>
                      <c:pt idx="2">
                        <c:v>-1.6176045247956097</c:v>
                      </c:pt>
                      <c:pt idx="3">
                        <c:v>2.9585839770482889</c:v>
                      </c:pt>
                      <c:pt idx="4">
                        <c:v>2.7861260910862051</c:v>
                      </c:pt>
                      <c:pt idx="5">
                        <c:v>4.75034580169336</c:v>
                      </c:pt>
                      <c:pt idx="6">
                        <c:v>1.3758651316757973</c:v>
                      </c:pt>
                      <c:pt idx="7">
                        <c:v>-0.58796924468565492</c:v>
                      </c:pt>
                      <c:pt idx="8">
                        <c:v>-0.31847133757962559</c:v>
                      </c:pt>
                      <c:pt idx="9">
                        <c:v>-0.29210406207210698</c:v>
                      </c:pt>
                      <c:pt idx="10">
                        <c:v>2.4352284171015257</c:v>
                      </c:pt>
                      <c:pt idx="11">
                        <c:v>0.84011082312985763</c:v>
                      </c:pt>
                      <c:pt idx="12">
                        <c:v>0.43428166267836116</c:v>
                      </c:pt>
                      <c:pt idx="13">
                        <c:v>2.2502647370278956</c:v>
                      </c:pt>
                      <c:pt idx="14">
                        <c:v>4.8675239492534734</c:v>
                      </c:pt>
                      <c:pt idx="15">
                        <c:v>14.45345497550263</c:v>
                      </c:pt>
                      <c:pt idx="16">
                        <c:v>18.747428195210258</c:v>
                      </c:pt>
                      <c:pt idx="17">
                        <c:v>17.080291970802932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5-021E-4CAB-9475-87DDC61EBD4C}"/>
                  </c:ext>
                </c:extLst>
              </c15:ser>
            </c15:filteredLineSeries>
            <c15:filteredLineSeries>
              <c15:ser>
                <c:idx val="116"/>
                <c:order val="1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Year-ove'!$A$120:$B$120</c15:sqref>
                        </c15:formulaRef>
                      </c:ext>
                    </c:extLst>
                    <c:strCache>
                      <c:ptCount val="2"/>
                      <c:pt idx="0">
                        <c:v>North Macedonia, Republic of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Year-ove'!$C$120:$W$120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17.202613340531904</c:v>
                      </c:pt>
                      <c:pt idx="1">
                        <c:v>6.8470176358144581</c:v>
                      </c:pt>
                      <c:pt idx="2">
                        <c:v>-3.0997116285619688</c:v>
                      </c:pt>
                      <c:pt idx="3">
                        <c:v>3.0557168279440035</c:v>
                      </c:pt>
                      <c:pt idx="4">
                        <c:v>4.0339583158973999</c:v>
                      </c:pt>
                      <c:pt idx="5">
                        <c:v>3.7380862561553658</c:v>
                      </c:pt>
                      <c:pt idx="6">
                        <c:v>1.7311803269869936</c:v>
                      </c:pt>
                      <c:pt idx="7">
                        <c:v>-8.9397461112099341E-2</c:v>
                      </c:pt>
                      <c:pt idx="8">
                        <c:v>-1.3511095204008636</c:v>
                      </c:pt>
                      <c:pt idx="9">
                        <c:v>-1.6326530612244872</c:v>
                      </c:pt>
                      <c:pt idx="10">
                        <c:v>2.0470262793914236</c:v>
                      </c:pt>
                      <c:pt idx="11">
                        <c:v>0.60540345170326348</c:v>
                      </c:pt>
                      <c:pt idx="12">
                        <c:v>0.9250943057301968</c:v>
                      </c:pt>
                      <c:pt idx="13">
                        <c:v>3.1414078490700375</c:v>
                      </c:pt>
                      <c:pt idx="14">
                        <c:v>6.867989646246758</c:v>
                      </c:pt>
                      <c:pt idx="15">
                        <c:v>20.941137067738417</c:v>
                      </c:pt>
                      <c:pt idx="16">
                        <c:v>27.127401905377045</c:v>
                      </c:pt>
                      <c:pt idx="17">
                        <c:v>25.055679287305122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6-021E-4CAB-9475-87DDC61EBD4C}"/>
                  </c:ext>
                </c:extLst>
              </c15:ser>
            </c15:filteredLineSeries>
            <c15:filteredLineSeries>
              <c15:ser>
                <c:idx val="128"/>
                <c:order val="1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Year-ove'!$A$132:$B$132</c15:sqref>
                        </c15:formulaRef>
                      </c:ext>
                    </c:extLst>
                    <c:strCache>
                      <c:ptCount val="2"/>
                      <c:pt idx="0">
                        <c:v>Moldova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Year-ove'!$C$132:$W$132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14.008317186242472</c:v>
                      </c:pt>
                      <c:pt idx="1">
                        <c:v>7.1745558702673016</c:v>
                      </c:pt>
                      <c:pt idx="2">
                        <c:v>0.46077029095759681</c:v>
                      </c:pt>
                      <c:pt idx="3">
                        <c:v>8.2323757398277806</c:v>
                      </c:pt>
                      <c:pt idx="4">
                        <c:v>7.7463305626731565</c:v>
                      </c:pt>
                      <c:pt idx="5">
                        <c:v>3.9648800680867757</c:v>
                      </c:pt>
                      <c:pt idx="6">
                        <c:v>5.229357862881673</c:v>
                      </c:pt>
                      <c:pt idx="7">
                        <c:v>4.6946434317698333</c:v>
                      </c:pt>
                      <c:pt idx="8">
                        <c:v>13.5498476919132</c:v>
                      </c:pt>
                      <c:pt idx="9">
                        <c:v>2.3783666118611659</c:v>
                      </c:pt>
                      <c:pt idx="10">
                        <c:v>7.3126036519061781</c:v>
                      </c:pt>
                      <c:pt idx="11">
                        <c:v>0.88484577841424716</c:v>
                      </c:pt>
                      <c:pt idx="12">
                        <c:v>7.5415185354438172</c:v>
                      </c:pt>
                      <c:pt idx="13">
                        <c:v>0.38799914178204631</c:v>
                      </c:pt>
                      <c:pt idx="14">
                        <c:v>13.937213892721994</c:v>
                      </c:pt>
                      <c:pt idx="15">
                        <c:v>31.826591765919833</c:v>
                      </c:pt>
                      <c:pt idx="16">
                        <c:v>30.240448971786591</c:v>
                      </c:pt>
                      <c:pt idx="17">
                        <c:v>27.306647109052623</c:v>
                      </c:pt>
                      <c:pt idx="18">
                        <c:v>25.905441838858746</c:v>
                      </c:pt>
                      <c:pt idx="19">
                        <c:v>21.977305322850977</c:v>
                      </c:pt>
                      <c:pt idx="20">
                        <c:v>18.102234562905135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7-021E-4CAB-9475-87DDC61EBD4C}"/>
                  </c:ext>
                </c:extLst>
              </c15:ser>
            </c15:filteredLineSeries>
            <c15:filteredLineSeries>
              <c15:ser>
                <c:idx val="129"/>
                <c:order val="1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Year-ove'!$A$133:$B$133</c15:sqref>
                        </c15:formulaRef>
                      </c:ext>
                    </c:extLst>
                    <c:strCache>
                      <c:ptCount val="2"/>
                      <c:pt idx="0">
                        <c:v>Moldova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Year-ove'!$C$133:$W$133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7" formatCode="#,##0.00">
                        <c:v>5.1314603673462775</c:v>
                      </c:pt>
                      <c:pt idx="8" formatCode="#,##0.00">
                        <c:v>14.728359314294837</c:v>
                      </c:pt>
                      <c:pt idx="9" formatCode="#,##0.00">
                        <c:v>2.6578469527830837</c:v>
                      </c:pt>
                      <c:pt idx="10" formatCode="#,##0.00">
                        <c:v>9.8981510816709211</c:v>
                      </c:pt>
                      <c:pt idx="11" formatCode="#,##0.00">
                        <c:v>2.1264032962183719</c:v>
                      </c:pt>
                      <c:pt idx="12" formatCode="#,##0.00">
                        <c:v>12.703476373494929</c:v>
                      </c:pt>
                      <c:pt idx="13" formatCode="#,##0.00">
                        <c:v>1.6178794511203167</c:v>
                      </c:pt>
                      <c:pt idx="14" formatCode="#,##0.00">
                        <c:v>17.943408724507535</c:v>
                      </c:pt>
                      <c:pt idx="15" formatCode="#,##0.00">
                        <c:v>35.166927916959963</c:v>
                      </c:pt>
                      <c:pt idx="16" formatCode="#,##0.00">
                        <c:v>32.466480023591423</c:v>
                      </c:pt>
                      <c:pt idx="17" formatCode="#,##0.00">
                        <c:v>29.094366469980816</c:v>
                      </c:pt>
                      <c:pt idx="18" formatCode="#,##0.00">
                        <c:v>26.854392322537812</c:v>
                      </c:pt>
                      <c:pt idx="19" formatCode="#,##0.00">
                        <c:v>22.430304272292027</c:v>
                      </c:pt>
                      <c:pt idx="20" formatCode="#,##0.00">
                        <c:v>16.462022082205529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8-021E-4CAB-9475-87DDC61EBD4C}"/>
                  </c:ext>
                </c:extLst>
              </c15:ser>
            </c15:filteredLineSeries>
            <c15:filteredLineSeries>
              <c15:ser>
                <c:idx val="141"/>
                <c:order val="14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Year-ove'!$A$145:$B$145</c15:sqref>
                        </c15:formulaRef>
                      </c:ext>
                    </c:extLst>
                    <c:strCache>
                      <c:ptCount val="2"/>
                      <c:pt idx="0">
                        <c:v>Montenegro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Year-ove'!$C$145:$W$145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4" formatCode="#,##0.00">
                        <c:v>3.6876458031544468</c:v>
                      </c:pt>
                      <c:pt idx="5" formatCode="#,##0.00">
                        <c:v>5.0554256979096408</c:v>
                      </c:pt>
                      <c:pt idx="6" formatCode="#,##0.00">
                        <c:v>0.33494402804627621</c:v>
                      </c:pt>
                      <c:pt idx="7" formatCode="#,##0.00">
                        <c:v>-0.33587947949814878</c:v>
                      </c:pt>
                      <c:pt idx="8" formatCode="#,##0.00">
                        <c:v>1.4193684898825121</c:v>
                      </c:pt>
                      <c:pt idx="9" formatCode="#,##0.00">
                        <c:v>1.014039212598159</c:v>
                      </c:pt>
                      <c:pt idx="10" formatCode="#,##0.00">
                        <c:v>1.9173506411914656</c:v>
                      </c:pt>
                      <c:pt idx="11" formatCode="#,##0.00">
                        <c:v>1.6300167745531331</c:v>
                      </c:pt>
                      <c:pt idx="12" formatCode="#,##0.00">
                        <c:v>1.0388954739992506</c:v>
                      </c:pt>
                      <c:pt idx="13" formatCode="#,##0.00">
                        <c:v>-0.90060233818881918</c:v>
                      </c:pt>
                      <c:pt idx="14" formatCode="#,##0.00">
                        <c:v>4.6210252209749001</c:v>
                      </c:pt>
                      <c:pt idx="15" formatCode="#,##0.00">
                        <c:v>13.522961087535846</c:v>
                      </c:pt>
                      <c:pt idx="16" formatCode="#,##0.00">
                        <c:v>17.221997492813852</c:v>
                      </c:pt>
                      <c:pt idx="17" formatCode="#,##0.00">
                        <c:v>16.232865570806371</c:v>
                      </c:pt>
                      <c:pt idx="18" formatCode="#,##0.00">
                        <c:v>15.134534153415055</c:v>
                      </c:pt>
                      <c:pt idx="19" formatCode="#,##0.00">
                        <c:v>10.524269213876849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9-021E-4CAB-9475-87DDC61EBD4C}"/>
                  </c:ext>
                </c:extLst>
              </c15:ser>
            </c15:filteredLineSeries>
            <c15:filteredLineSeries>
              <c15:ser>
                <c:idx val="142"/>
                <c:order val="14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Year-ove'!$A$146:$B$146</c15:sqref>
                        </c15:formulaRef>
                      </c:ext>
                    </c:extLst>
                    <c:strCache>
                      <c:ptCount val="2"/>
                      <c:pt idx="0">
                        <c:v>Montenegro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Year-ove'!$C$146:$W$146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4" formatCode="#,##0.00">
                        <c:v>3.1554021863144683</c:v>
                      </c:pt>
                      <c:pt idx="5" formatCode="#,##0.00">
                        <c:v>6.9304149353201812</c:v>
                      </c:pt>
                      <c:pt idx="6" formatCode="#,##0.00">
                        <c:v>-0.60698597476293936</c:v>
                      </c:pt>
                      <c:pt idx="7" formatCode="#,##0.00">
                        <c:v>0.75083161538845011</c:v>
                      </c:pt>
                      <c:pt idx="8" formatCode="#,##0.00">
                        <c:v>2.4046438951668145</c:v>
                      </c:pt>
                      <c:pt idx="9" formatCode="#,##0.00">
                        <c:v>0.53350877748572101</c:v>
                      </c:pt>
                      <c:pt idx="10" formatCode="#,##0.00">
                        <c:v>-5.7522562079973458E-2</c:v>
                      </c:pt>
                      <c:pt idx="11" formatCode="#,##0.00">
                        <c:v>1.5097650649613281</c:v>
                      </c:pt>
                      <c:pt idx="12" formatCode="#,##0.00">
                        <c:v>3.2067414743524578</c:v>
                      </c:pt>
                      <c:pt idx="13" formatCode="#,##0.00">
                        <c:v>0.95763446882973757</c:v>
                      </c:pt>
                      <c:pt idx="14" formatCode="#,##0.00">
                        <c:v>7.1562836956151541</c:v>
                      </c:pt>
                      <c:pt idx="15" formatCode="#,##0.00">
                        <c:v>22.513239187986677</c:v>
                      </c:pt>
                      <c:pt idx="16" formatCode="#,##0.00">
                        <c:v>28.918413548513776</c:v>
                      </c:pt>
                      <c:pt idx="17" formatCode="#,##0.00">
                        <c:v>25.720981240939473</c:v>
                      </c:pt>
                      <c:pt idx="18" formatCode="#,##0.00">
                        <c:v>23.843450442767722</c:v>
                      </c:pt>
                      <c:pt idx="19" formatCode="#,##0.00">
                        <c:v>14.457227095050246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A-021E-4CAB-9475-87DDC61EBD4C}"/>
                  </c:ext>
                </c:extLst>
              </c15:ser>
            </c15:filteredLineSeries>
            <c15:filteredLineSeries>
              <c15:ser>
                <c:idx val="154"/>
                <c:order val="15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Year-ove'!$A$158:$B$158</c15:sqref>
                        </c15:formulaRef>
                      </c:ext>
                    </c:extLst>
                    <c:strCache>
                      <c:ptCount val="2"/>
                      <c:pt idx="0">
                        <c:v>Serbia, Republic of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Year-ove'!$C$158:$W$158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11.545988258317022</c:v>
                      </c:pt>
                      <c:pt idx="1">
                        <c:v>8.5840707964601783</c:v>
                      </c:pt>
                      <c:pt idx="2">
                        <c:v>6.6014669926650438</c:v>
                      </c:pt>
                      <c:pt idx="3">
                        <c:v>10.244648318042795</c:v>
                      </c:pt>
                      <c:pt idx="4">
                        <c:v>7.0041608876560497</c:v>
                      </c:pt>
                      <c:pt idx="5">
                        <c:v>12.184057031756307</c:v>
                      </c:pt>
                      <c:pt idx="6">
                        <c:v>2.1952628538417165</c:v>
                      </c:pt>
                      <c:pt idx="7">
                        <c:v>1.7524024872809463</c:v>
                      </c:pt>
                      <c:pt idx="8">
                        <c:v>1.555555555555562</c:v>
                      </c:pt>
                      <c:pt idx="9">
                        <c:v>1.5317286652078681</c:v>
                      </c:pt>
                      <c:pt idx="10">
                        <c:v>3.0172413793103416</c:v>
                      </c:pt>
                      <c:pt idx="11">
                        <c:v>1.987447698744776</c:v>
                      </c:pt>
                      <c:pt idx="12">
                        <c:v>1.8461538461538431</c:v>
                      </c:pt>
                      <c:pt idx="13">
                        <c:v>1.2588116817724069</c:v>
                      </c:pt>
                      <c:pt idx="14">
                        <c:v>7.856787667826957</c:v>
                      </c:pt>
                      <c:pt idx="15">
                        <c:v>11.869293608841911</c:v>
                      </c:pt>
                      <c:pt idx="16">
                        <c:v>15.122176118026731</c:v>
                      </c:pt>
                      <c:pt idx="17">
                        <c:v>15.775034293552812</c:v>
                      </c:pt>
                      <c:pt idx="18">
                        <c:v>16.101311623699683</c:v>
                      </c:pt>
                      <c:pt idx="19">
                        <c:v>16.15074024226109</c:v>
                      </c:pt>
                      <c:pt idx="20">
                        <c:v>15.156871409633235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B-021E-4CAB-9475-87DDC61EBD4C}"/>
                  </c:ext>
                </c:extLst>
              </c15:ser>
            </c15:filteredLineSeries>
            <c15:filteredLineSeries>
              <c15:ser>
                <c:idx val="155"/>
                <c:order val="15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Year-ove'!$A$159:$B$159</c15:sqref>
                        </c15:formulaRef>
                      </c:ext>
                    </c:extLst>
                    <c:strCache>
                      <c:ptCount val="2"/>
                      <c:pt idx="0">
                        <c:v>Serbia, Republic of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7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Year-ove'!$C$159:$W$159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20.079129574678547</c:v>
                      </c:pt>
                      <c:pt idx="1">
                        <c:v>13.784461152882194</c:v>
                      </c:pt>
                      <c:pt idx="2">
                        <c:v>0.80763582966227809</c:v>
                      </c:pt>
                      <c:pt idx="3">
                        <c:v>10.706482155863064</c:v>
                      </c:pt>
                      <c:pt idx="4">
                        <c:v>6.447368421052639</c:v>
                      </c:pt>
                      <c:pt idx="5">
                        <c:v>15.327564894932003</c:v>
                      </c:pt>
                      <c:pt idx="6">
                        <c:v>-2.5187566988210017</c:v>
                      </c:pt>
                      <c:pt idx="7">
                        <c:v>2.2539857064321023</c:v>
                      </c:pt>
                      <c:pt idx="8">
                        <c:v>-0.10752688172042399</c:v>
                      </c:pt>
                      <c:pt idx="9">
                        <c:v>0.48439181916037527</c:v>
                      </c:pt>
                      <c:pt idx="10">
                        <c:v>4.1242635243706571</c:v>
                      </c:pt>
                      <c:pt idx="11">
                        <c:v>2.674897119341558</c:v>
                      </c:pt>
                      <c:pt idx="12">
                        <c:v>2.0040080160320639</c:v>
                      </c:pt>
                      <c:pt idx="13">
                        <c:v>1.866404715127707</c:v>
                      </c:pt>
                      <c:pt idx="14">
                        <c:v>12.005785920925751</c:v>
                      </c:pt>
                      <c:pt idx="15">
                        <c:v>18.758620689655178</c:v>
                      </c:pt>
                      <c:pt idx="16">
                        <c:v>23.417993973310363</c:v>
                      </c:pt>
                      <c:pt idx="17">
                        <c:v>23.684210526315784</c:v>
                      </c:pt>
                      <c:pt idx="18">
                        <c:v>24.562864279766863</c:v>
                      </c:pt>
                      <c:pt idx="19">
                        <c:v>25.401399752984773</c:v>
                      </c:pt>
                      <c:pt idx="20">
                        <c:v>23.104693140794208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C-021E-4CAB-9475-87DDC61EBD4C}"/>
                  </c:ext>
                </c:extLst>
              </c15:ser>
            </c15:filteredLineSeries>
            <c15:filteredLineSeries>
              <c15:ser>
                <c:idx val="167"/>
                <c:order val="16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Year-ove'!$A$171:$B$171</c15:sqref>
                        </c15:formulaRef>
                      </c:ext>
                    </c:extLst>
                    <c:strCache>
                      <c:ptCount val="2"/>
                      <c:pt idx="0">
                        <c:v>Slovak Republic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Year-ove'!$C$171:$W$171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3.8184438040345694</c:v>
                      </c:pt>
                      <c:pt idx="1">
                        <c:v>4.3600562587904488</c:v>
                      </c:pt>
                      <c:pt idx="2">
                        <c:v>0.539083557951471</c:v>
                      </c:pt>
                      <c:pt idx="3">
                        <c:v>1.3404825737265416</c:v>
                      </c:pt>
                      <c:pt idx="4">
                        <c:v>4.4312169312169427</c:v>
                      </c:pt>
                      <c:pt idx="5">
                        <c:v>3.2298923369220987</c:v>
                      </c:pt>
                      <c:pt idx="6">
                        <c:v>0.42944785276072922</c:v>
                      </c:pt>
                      <c:pt idx="7">
                        <c:v>-0.12217470983505721</c:v>
                      </c:pt>
                      <c:pt idx="8">
                        <c:v>-0.4892966360856339</c:v>
                      </c:pt>
                      <c:pt idx="9">
                        <c:v>0.18438844499078758</c:v>
                      </c:pt>
                      <c:pt idx="10">
                        <c:v>1.8404907975460123</c:v>
                      </c:pt>
                      <c:pt idx="11">
                        <c:v>1.9879518072289226</c:v>
                      </c:pt>
                      <c:pt idx="12">
                        <c:v>2.9533372711163612</c:v>
                      </c:pt>
                      <c:pt idx="13">
                        <c:v>1.5490533562822655</c:v>
                      </c:pt>
                      <c:pt idx="14">
                        <c:v>5.8192090395480287</c:v>
                      </c:pt>
                      <c:pt idx="15">
                        <c:v>13.256325632563252</c:v>
                      </c:pt>
                      <c:pt idx="16">
                        <c:v>15.376401494927913</c:v>
                      </c:pt>
                      <c:pt idx="17">
                        <c:v>15.192767328275995</c:v>
                      </c:pt>
                      <c:pt idx="18">
                        <c:v>15.404430705821746</c:v>
                      </c:pt>
                      <c:pt idx="19">
                        <c:v>14.73417721518987</c:v>
                      </c:pt>
                      <c:pt idx="20">
                        <c:v>13.779331003494754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D-021E-4CAB-9475-87DDC61EBD4C}"/>
                  </c:ext>
                </c:extLst>
              </c15:ser>
            </c15:filteredLineSeries>
            <c15:filteredLineSeries>
              <c15:ser>
                <c:idx val="168"/>
                <c:order val="16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Year-ove'!$A$172:$B$172</c15:sqref>
                        </c15:formulaRef>
                      </c:ext>
                    </c:extLst>
                    <c:strCache>
                      <c:ptCount val="2"/>
                      <c:pt idx="0">
                        <c:v>Slovak Republic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Year-ove'!$C$172:$W$172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8.0241587575496087</c:v>
                      </c:pt>
                      <c:pt idx="1">
                        <c:v>2.6058631921824129</c:v>
                      </c:pt>
                      <c:pt idx="2">
                        <c:v>-5.0793650793650844</c:v>
                      </c:pt>
                      <c:pt idx="3">
                        <c:v>6.1036789297658958</c:v>
                      </c:pt>
                      <c:pt idx="4">
                        <c:v>4.3341213553979507</c:v>
                      </c:pt>
                      <c:pt idx="5">
                        <c:v>5.5891238670694907</c:v>
                      </c:pt>
                      <c:pt idx="6">
                        <c:v>0.42918454935621908</c:v>
                      </c:pt>
                      <c:pt idx="7">
                        <c:v>-0.71225071225071224</c:v>
                      </c:pt>
                      <c:pt idx="8">
                        <c:v>-0.28694404591105138</c:v>
                      </c:pt>
                      <c:pt idx="9">
                        <c:v>-1.2949640287769866</c:v>
                      </c:pt>
                      <c:pt idx="10">
                        <c:v>6.4868804664723081</c:v>
                      </c:pt>
                      <c:pt idx="11">
                        <c:v>0.82135523613964201</c:v>
                      </c:pt>
                      <c:pt idx="12">
                        <c:v>5.2274270196877044</c:v>
                      </c:pt>
                      <c:pt idx="13">
                        <c:v>0.58064516129032628</c:v>
                      </c:pt>
                      <c:pt idx="14">
                        <c:v>5.8370750481077573</c:v>
                      </c:pt>
                      <c:pt idx="15">
                        <c:v>17.901234567901234</c:v>
                      </c:pt>
                      <c:pt idx="16">
                        <c:v>28.060606060606069</c:v>
                      </c:pt>
                      <c:pt idx="17">
                        <c:v>27.523474178403756</c:v>
                      </c:pt>
                      <c:pt idx="18">
                        <c:v>27.787406123627957</c:v>
                      </c:pt>
                      <c:pt idx="19">
                        <c:v>28.149829738933047</c:v>
                      </c:pt>
                      <c:pt idx="20">
                        <c:v>25.37396121883657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E-021E-4CAB-9475-87DDC61EBD4C}"/>
                  </c:ext>
                </c:extLst>
              </c15:ser>
            </c15:filteredLineSeries>
            <c15:filteredLineSeries>
              <c15:ser>
                <c:idx val="180"/>
                <c:order val="18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Year-ove'!$A$184:$B$184</c15:sqref>
                        </c15:formulaRef>
                      </c:ext>
                    </c:extLst>
                    <c:strCache>
                      <c:ptCount val="2"/>
                      <c:pt idx="0">
                        <c:v>Slovenia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Year-ove'!$C$184:$W$184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6.3774300616405819</c:v>
                      </c:pt>
                      <c:pt idx="1">
                        <c:v>2.0738097892741658</c:v>
                      </c:pt>
                      <c:pt idx="2">
                        <c:v>1.7695248498088525</c:v>
                      </c:pt>
                      <c:pt idx="3">
                        <c:v>1.8568208650853322</c:v>
                      </c:pt>
                      <c:pt idx="4">
                        <c:v>2.002107481559527</c:v>
                      </c:pt>
                      <c:pt idx="5">
                        <c:v>2.6756198347107474</c:v>
                      </c:pt>
                      <c:pt idx="6">
                        <c:v>0.67411208371063658</c:v>
                      </c:pt>
                      <c:pt idx="7">
                        <c:v>0.13991605036977869</c:v>
                      </c:pt>
                      <c:pt idx="8">
                        <c:v>-0.4491017964071885</c:v>
                      </c:pt>
                      <c:pt idx="9">
                        <c:v>0.51127819548872688</c:v>
                      </c:pt>
                      <c:pt idx="10">
                        <c:v>1.7454617993217632</c:v>
                      </c:pt>
                      <c:pt idx="11">
                        <c:v>1.4214292716400241</c:v>
                      </c:pt>
                      <c:pt idx="12">
                        <c:v>1.8267929634641416</c:v>
                      </c:pt>
                      <c:pt idx="13">
                        <c:v>-1.0821072615092555</c:v>
                      </c:pt>
                      <c:pt idx="14">
                        <c:v>4.8843681028692094</c:v>
                      </c:pt>
                      <c:pt idx="15">
                        <c:v>10.42950513538749</c:v>
                      </c:pt>
                      <c:pt idx="16">
                        <c:v>10.256175663311993</c:v>
                      </c:pt>
                      <c:pt idx="17">
                        <c:v>10.03371912877061</c:v>
                      </c:pt>
                      <c:pt idx="18">
                        <c:v>9.277238403452003</c:v>
                      </c:pt>
                      <c:pt idx="19">
                        <c:v>10.544495954913184</c:v>
                      </c:pt>
                      <c:pt idx="20">
                        <c:v>9.4035274306478769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BF-021E-4CAB-9475-87DDC61EBD4C}"/>
                  </c:ext>
                </c:extLst>
              </c15:ser>
            </c15:filteredLineSeries>
            <c15:filteredLineSeries>
              <c15:ser>
                <c:idx val="181"/>
                <c:order val="18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Year-ove'!$A$185:$B$185</c15:sqref>
                        </c15:formulaRef>
                      </c:ext>
                    </c:extLst>
                    <c:strCache>
                      <c:ptCount val="2"/>
                      <c:pt idx="0">
                        <c:v>Slovenia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Year-ove'!$C$185:$W$185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13.813025210084048</c:v>
                      </c:pt>
                      <c:pt idx="1">
                        <c:v>3.8611867819495327</c:v>
                      </c:pt>
                      <c:pt idx="2">
                        <c:v>-1.1631885049606523</c:v>
                      </c:pt>
                      <c:pt idx="3">
                        <c:v>1.9268489673474116</c:v>
                      </c:pt>
                      <c:pt idx="4">
                        <c:v>4.9015168666515718</c:v>
                      </c:pt>
                      <c:pt idx="5">
                        <c:v>4.6401208589619047</c:v>
                      </c:pt>
                      <c:pt idx="6">
                        <c:v>2.2378055068577929</c:v>
                      </c:pt>
                      <c:pt idx="7">
                        <c:v>-1.2507565059511749</c:v>
                      </c:pt>
                      <c:pt idx="8">
                        <c:v>1.5730337078651604</c:v>
                      </c:pt>
                      <c:pt idx="9">
                        <c:v>1.6794046661303317</c:v>
                      </c:pt>
                      <c:pt idx="10">
                        <c:v>2.9275046978538164</c:v>
                      </c:pt>
                      <c:pt idx="11">
                        <c:v>0.55731719035265925</c:v>
                      </c:pt>
                      <c:pt idx="12">
                        <c:v>3.2584806497849943</c:v>
                      </c:pt>
                      <c:pt idx="13">
                        <c:v>1.008698870997597</c:v>
                      </c:pt>
                      <c:pt idx="14">
                        <c:v>3.8754008245533571</c:v>
                      </c:pt>
                      <c:pt idx="15">
                        <c:v>12.510103277952409</c:v>
                      </c:pt>
                      <c:pt idx="16">
                        <c:v>18.609984124184155</c:v>
                      </c:pt>
                      <c:pt idx="17">
                        <c:v>19.290928050052138</c:v>
                      </c:pt>
                      <c:pt idx="18">
                        <c:v>18.284789644012932</c:v>
                      </c:pt>
                      <c:pt idx="19">
                        <c:v>19.018560894991111</c:v>
                      </c:pt>
                      <c:pt idx="20">
                        <c:v>15.75212476276921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C0-021E-4CAB-9475-87DDC61EBD4C}"/>
                  </c:ext>
                </c:extLst>
              </c15:ser>
            </c15:filteredLineSeries>
            <c15:filteredLineSeries>
              <c15:ser>
                <c:idx val="193"/>
                <c:order val="19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Year-ove'!$A$197:$B$197</c15:sqref>
                        </c15:formulaRef>
                      </c:ext>
                    </c:extLst>
                    <c:strCache>
                      <c:ptCount val="2"/>
                      <c:pt idx="0">
                        <c:v>Ukraine</c:v>
                      </c:pt>
                      <c:pt idx="1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Year-ove'!$C$197:$W$197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19.478260869565222</c:v>
                      </c:pt>
                      <c:pt idx="1">
                        <c:v>22.338830584707633</c:v>
                      </c:pt>
                      <c:pt idx="2">
                        <c:v>12.377450980392169</c:v>
                      </c:pt>
                      <c:pt idx="3">
                        <c:v>9.0512540894220255</c:v>
                      </c:pt>
                      <c:pt idx="4">
                        <c:v>4.5999999999999943</c:v>
                      </c:pt>
                      <c:pt idx="5">
                        <c:v>-0.28680688336519805</c:v>
                      </c:pt>
                      <c:pt idx="6">
                        <c:v>0.57526366251199279</c:v>
                      </c:pt>
                      <c:pt idx="7">
                        <c:v>24.785510009532889</c:v>
                      </c:pt>
                      <c:pt idx="8">
                        <c:v>43.391902215431614</c:v>
                      </c:pt>
                      <c:pt idx="9">
                        <c:v>12.360149174214181</c:v>
                      </c:pt>
                      <c:pt idx="10">
                        <c:v>13.655761024182066</c:v>
                      </c:pt>
                      <c:pt idx="11">
                        <c:v>9.7622027534418159</c:v>
                      </c:pt>
                      <c:pt idx="12">
                        <c:v>4.0668947168376999</c:v>
                      </c:pt>
                      <c:pt idx="13">
                        <c:v>5.0036523009495939</c:v>
                      </c:pt>
                      <c:pt idx="14">
                        <c:v>9.9826086956521696</c:v>
                      </c:pt>
                      <c:pt idx="15">
                        <c:v>21.458946679751399</c:v>
                      </c:pt>
                      <c:pt idx="16">
                        <c:v>26.628716002530041</c:v>
                      </c:pt>
                      <c:pt idx="17">
                        <c:v>25.967540574282161</c:v>
                      </c:pt>
                      <c:pt idx="18">
                        <c:v>24.854070660522268</c:v>
                      </c:pt>
                      <c:pt idx="19">
                        <c:v>21.287856512790349</c:v>
                      </c:pt>
                      <c:pt idx="20">
                        <c:v>17.850014257199891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C1-021E-4CAB-9475-87DDC61EBD4C}"/>
                  </c:ext>
                </c:extLst>
              </c15:ser>
            </c15:filteredLineSeries>
            <c15:filteredLineSeries>
              <c15:ser>
                <c:idx val="194"/>
                <c:order val="19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Year-ove'!$A$198:$B$198</c15:sqref>
                        </c15:formulaRef>
                      </c:ext>
                    </c:extLst>
                    <c:strCache>
                      <c:ptCount val="2"/>
                      <c:pt idx="0">
                        <c:v>Ukraine</c:v>
                      </c:pt>
                      <c:pt idx="1">
                        <c:v>Food and non-alcoholic beverages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Year-ove'!$C$3:$W$3</c15:sqref>
                        </c15:formulaRef>
                      </c:ext>
                    </c:extLst>
                    <c:strCache>
                      <c:ptCount val="21"/>
                      <c:pt idx="0">
                        <c:v>2008M01</c:v>
                      </c:pt>
                      <c:pt idx="1">
                        <c:v>2008M12</c:v>
                      </c:pt>
                      <c:pt idx="2">
                        <c:v>2009M12</c:v>
                      </c:pt>
                      <c:pt idx="3">
                        <c:v>2010M12</c:v>
                      </c:pt>
                      <c:pt idx="4">
                        <c:v>2011M12</c:v>
                      </c:pt>
                      <c:pt idx="5">
                        <c:v>2012M12</c:v>
                      </c:pt>
                      <c:pt idx="6">
                        <c:v>2013M12</c:v>
                      </c:pt>
                      <c:pt idx="7">
                        <c:v>2014M12</c:v>
                      </c:pt>
                      <c:pt idx="8">
                        <c:v>2015M12</c:v>
                      </c:pt>
                      <c:pt idx="9">
                        <c:v>2016M12</c:v>
                      </c:pt>
                      <c:pt idx="10">
                        <c:v>2017M12</c:v>
                      </c:pt>
                      <c:pt idx="11">
                        <c:v>2018M12</c:v>
                      </c:pt>
                      <c:pt idx="12">
                        <c:v>2019M12</c:v>
                      </c:pt>
                      <c:pt idx="13">
                        <c:v>2020M12</c:v>
                      </c:pt>
                      <c:pt idx="14">
                        <c:v>2021M12</c:v>
                      </c:pt>
                      <c:pt idx="15">
                        <c:v>2022M06</c:v>
                      </c:pt>
                      <c:pt idx="16">
                        <c:v>2022M12</c:v>
                      </c:pt>
                      <c:pt idx="17">
                        <c:v>2023M01</c:v>
                      </c:pt>
                      <c:pt idx="18">
                        <c:v>2023M02</c:v>
                      </c:pt>
                      <c:pt idx="19">
                        <c:v>2023M03</c:v>
                      </c:pt>
                      <c:pt idx="20">
                        <c:v>2023M04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'[Chart in Microsoft PowerPoint]Cross-Country Indexes, Year-ove'!$C$198:$W$198</c15:sqref>
                        </c15:formulaRef>
                      </c:ext>
                    </c:extLst>
                    <c:numCache>
                      <c:formatCode>#,##0.00</c:formatCode>
                      <c:ptCount val="21"/>
                      <c:pt idx="0">
                        <c:v>28.625235404896415</c:v>
                      </c:pt>
                      <c:pt idx="1">
                        <c:v>24.427480916030532</c:v>
                      </c:pt>
                      <c:pt idx="2">
                        <c:v>10.920245398773012</c:v>
                      </c:pt>
                      <c:pt idx="3">
                        <c:v>10.619469026548666</c:v>
                      </c:pt>
                      <c:pt idx="4">
                        <c:v>1.7000000000000028</c:v>
                      </c:pt>
                      <c:pt idx="5">
                        <c:v>-2.2615535889872143</c:v>
                      </c:pt>
                      <c:pt idx="6">
                        <c:v>-0.70422535211267889</c:v>
                      </c:pt>
                      <c:pt idx="7">
                        <c:v>24.822695035460992</c:v>
                      </c:pt>
                      <c:pt idx="8">
                        <c:v>41.477272727272734</c:v>
                      </c:pt>
                      <c:pt idx="9">
                        <c:v>3.2702237521514563</c:v>
                      </c:pt>
                      <c:pt idx="10">
                        <c:v>17.722222222222225</c:v>
                      </c:pt>
                      <c:pt idx="11">
                        <c:v>7.7866918357715909</c:v>
                      </c:pt>
                      <c:pt idx="12">
                        <c:v>4.7723292469352039</c:v>
                      </c:pt>
                      <c:pt idx="13">
                        <c:v>4.9310488926034193</c:v>
                      </c:pt>
                      <c:pt idx="14">
                        <c:v>12.743926722421358</c:v>
                      </c:pt>
                      <c:pt idx="15">
                        <c:v>27.702455111762557</c:v>
                      </c:pt>
                      <c:pt idx="16">
                        <c:v>34.404803956199217</c:v>
                      </c:pt>
                      <c:pt idx="17">
                        <c:v>32.988624612202685</c:v>
                      </c:pt>
                      <c:pt idx="18">
                        <c:v>31.807472231571861</c:v>
                      </c:pt>
                      <c:pt idx="19">
                        <c:v>26.846275752773373</c:v>
                      </c:pt>
                      <c:pt idx="20">
                        <c:v>22.201946472019461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C2-021E-4CAB-9475-87DDC61EBD4C}"/>
                  </c:ext>
                </c:extLst>
              </c15:ser>
            </c15:filteredLineSeries>
          </c:ext>
        </c:extLst>
      </c:lineChart>
      <c:catAx>
        <c:axId val="33775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7768944"/>
        <c:crosses val="autoZero"/>
        <c:auto val="1"/>
        <c:lblAlgn val="ctr"/>
        <c:lblOffset val="100"/>
        <c:noMultiLvlLbl val="0"/>
      </c:catAx>
      <c:valAx>
        <c:axId val="337768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7755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Albania CPI of different items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Sheet1!$B$4</c:f>
              <c:strCache>
                <c:ptCount val="1"/>
                <c:pt idx="0">
                  <c:v>Food and non-alcoholic beverages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Sheet1!$BA$2:$IL$2</c:f>
              <c:strCache>
                <c:ptCount val="194"/>
                <c:pt idx="0">
                  <c:v>2007M03</c:v>
                </c:pt>
                <c:pt idx="1">
                  <c:v>2007M04</c:v>
                </c:pt>
                <c:pt idx="2">
                  <c:v>2007M05</c:v>
                </c:pt>
                <c:pt idx="3">
                  <c:v>2007M06</c:v>
                </c:pt>
                <c:pt idx="4">
                  <c:v>2007M07</c:v>
                </c:pt>
                <c:pt idx="5">
                  <c:v>2007M08</c:v>
                </c:pt>
                <c:pt idx="6">
                  <c:v>2007M09</c:v>
                </c:pt>
                <c:pt idx="7">
                  <c:v>2007M10</c:v>
                </c:pt>
                <c:pt idx="8">
                  <c:v>2007M11</c:v>
                </c:pt>
                <c:pt idx="9">
                  <c:v>2007M12</c:v>
                </c:pt>
                <c:pt idx="10">
                  <c:v>2008M01</c:v>
                </c:pt>
                <c:pt idx="11">
                  <c:v>2008M02</c:v>
                </c:pt>
                <c:pt idx="12">
                  <c:v>2008M03</c:v>
                </c:pt>
                <c:pt idx="13">
                  <c:v>2008M04</c:v>
                </c:pt>
                <c:pt idx="14">
                  <c:v>2008M05</c:v>
                </c:pt>
                <c:pt idx="15">
                  <c:v>2008M06</c:v>
                </c:pt>
                <c:pt idx="16">
                  <c:v>2008M07</c:v>
                </c:pt>
                <c:pt idx="17">
                  <c:v>2008M08</c:v>
                </c:pt>
                <c:pt idx="18">
                  <c:v>2008M09</c:v>
                </c:pt>
                <c:pt idx="19">
                  <c:v>2008M10</c:v>
                </c:pt>
                <c:pt idx="20">
                  <c:v>2008M11</c:v>
                </c:pt>
                <c:pt idx="21">
                  <c:v>2008M12</c:v>
                </c:pt>
                <c:pt idx="22">
                  <c:v>2009M01</c:v>
                </c:pt>
                <c:pt idx="23">
                  <c:v>2009M02</c:v>
                </c:pt>
                <c:pt idx="24">
                  <c:v>2009M03</c:v>
                </c:pt>
                <c:pt idx="25">
                  <c:v>2009M04</c:v>
                </c:pt>
                <c:pt idx="26">
                  <c:v>2009M05</c:v>
                </c:pt>
                <c:pt idx="27">
                  <c:v>2009M06</c:v>
                </c:pt>
                <c:pt idx="28">
                  <c:v>2009M07</c:v>
                </c:pt>
                <c:pt idx="29">
                  <c:v>2009M08</c:v>
                </c:pt>
                <c:pt idx="30">
                  <c:v>2009M09</c:v>
                </c:pt>
                <c:pt idx="31">
                  <c:v>2009M10</c:v>
                </c:pt>
                <c:pt idx="32">
                  <c:v>2009M11</c:v>
                </c:pt>
                <c:pt idx="33">
                  <c:v>2009M12</c:v>
                </c:pt>
                <c:pt idx="34">
                  <c:v>2010M01</c:v>
                </c:pt>
                <c:pt idx="35">
                  <c:v>2010M02</c:v>
                </c:pt>
                <c:pt idx="36">
                  <c:v>2010M03</c:v>
                </c:pt>
                <c:pt idx="37">
                  <c:v>2010M04</c:v>
                </c:pt>
                <c:pt idx="38">
                  <c:v>2010M05</c:v>
                </c:pt>
                <c:pt idx="39">
                  <c:v>2010M06</c:v>
                </c:pt>
                <c:pt idx="40">
                  <c:v>2010M07</c:v>
                </c:pt>
                <c:pt idx="41">
                  <c:v>2010M08</c:v>
                </c:pt>
                <c:pt idx="42">
                  <c:v>2010M09</c:v>
                </c:pt>
                <c:pt idx="43">
                  <c:v>2010M10</c:v>
                </c:pt>
                <c:pt idx="44">
                  <c:v>2010M11</c:v>
                </c:pt>
                <c:pt idx="45">
                  <c:v>2010M12</c:v>
                </c:pt>
                <c:pt idx="46">
                  <c:v>2011M01</c:v>
                </c:pt>
                <c:pt idx="47">
                  <c:v>2011M02</c:v>
                </c:pt>
                <c:pt idx="48">
                  <c:v>2011M03</c:v>
                </c:pt>
                <c:pt idx="49">
                  <c:v>2011M04</c:v>
                </c:pt>
                <c:pt idx="50">
                  <c:v>2011M05</c:v>
                </c:pt>
                <c:pt idx="51">
                  <c:v>2011M06</c:v>
                </c:pt>
                <c:pt idx="52">
                  <c:v>2011M07</c:v>
                </c:pt>
                <c:pt idx="53">
                  <c:v>2011M08</c:v>
                </c:pt>
                <c:pt idx="54">
                  <c:v>2011M09</c:v>
                </c:pt>
                <c:pt idx="55">
                  <c:v>2011M10</c:v>
                </c:pt>
                <c:pt idx="56">
                  <c:v>2011M11</c:v>
                </c:pt>
                <c:pt idx="57">
                  <c:v>2011M12</c:v>
                </c:pt>
                <c:pt idx="58">
                  <c:v>2012M01</c:v>
                </c:pt>
                <c:pt idx="59">
                  <c:v>2012M02</c:v>
                </c:pt>
                <c:pt idx="60">
                  <c:v>2012M03</c:v>
                </c:pt>
                <c:pt idx="61">
                  <c:v>2012M04</c:v>
                </c:pt>
                <c:pt idx="62">
                  <c:v>2012M05</c:v>
                </c:pt>
                <c:pt idx="63">
                  <c:v>2012M06</c:v>
                </c:pt>
                <c:pt idx="64">
                  <c:v>2012M07</c:v>
                </c:pt>
                <c:pt idx="65">
                  <c:v>2012M08</c:v>
                </c:pt>
                <c:pt idx="66">
                  <c:v>2012M09</c:v>
                </c:pt>
                <c:pt idx="67">
                  <c:v>2012M10</c:v>
                </c:pt>
                <c:pt idx="68">
                  <c:v>2012M11</c:v>
                </c:pt>
                <c:pt idx="69">
                  <c:v>2012M12</c:v>
                </c:pt>
                <c:pt idx="70">
                  <c:v>2013M01</c:v>
                </c:pt>
                <c:pt idx="71">
                  <c:v>2013M02</c:v>
                </c:pt>
                <c:pt idx="72">
                  <c:v>2013M03</c:v>
                </c:pt>
                <c:pt idx="73">
                  <c:v>2013M04</c:v>
                </c:pt>
                <c:pt idx="74">
                  <c:v>2013M05</c:v>
                </c:pt>
                <c:pt idx="75">
                  <c:v>2013M06</c:v>
                </c:pt>
                <c:pt idx="76">
                  <c:v>2013M07</c:v>
                </c:pt>
                <c:pt idx="77">
                  <c:v>2013M08</c:v>
                </c:pt>
                <c:pt idx="78">
                  <c:v>2013M09</c:v>
                </c:pt>
                <c:pt idx="79">
                  <c:v>2013M10</c:v>
                </c:pt>
                <c:pt idx="80">
                  <c:v>2013M11</c:v>
                </c:pt>
                <c:pt idx="81">
                  <c:v>2013M12</c:v>
                </c:pt>
                <c:pt idx="82">
                  <c:v>2014M01</c:v>
                </c:pt>
                <c:pt idx="83">
                  <c:v>2014M02</c:v>
                </c:pt>
                <c:pt idx="84">
                  <c:v>2014M03</c:v>
                </c:pt>
                <c:pt idx="85">
                  <c:v>2014M04</c:v>
                </c:pt>
                <c:pt idx="86">
                  <c:v>2014M05</c:v>
                </c:pt>
                <c:pt idx="87">
                  <c:v>2014M06</c:v>
                </c:pt>
                <c:pt idx="88">
                  <c:v>2014M07</c:v>
                </c:pt>
                <c:pt idx="89">
                  <c:v>2014M08</c:v>
                </c:pt>
                <c:pt idx="90">
                  <c:v>2014M09</c:v>
                </c:pt>
                <c:pt idx="91">
                  <c:v>2014M10</c:v>
                </c:pt>
                <c:pt idx="92">
                  <c:v>2014M11</c:v>
                </c:pt>
                <c:pt idx="93">
                  <c:v>2014M12</c:v>
                </c:pt>
                <c:pt idx="94">
                  <c:v>2015M01</c:v>
                </c:pt>
                <c:pt idx="95">
                  <c:v>2015M02</c:v>
                </c:pt>
                <c:pt idx="96">
                  <c:v>2015M03</c:v>
                </c:pt>
                <c:pt idx="97">
                  <c:v>2015M04</c:v>
                </c:pt>
                <c:pt idx="98">
                  <c:v>2015M05</c:v>
                </c:pt>
                <c:pt idx="99">
                  <c:v>2015M06</c:v>
                </c:pt>
                <c:pt idx="100">
                  <c:v>2015M07</c:v>
                </c:pt>
                <c:pt idx="101">
                  <c:v>2015M08</c:v>
                </c:pt>
                <c:pt idx="102">
                  <c:v>2015M09</c:v>
                </c:pt>
                <c:pt idx="103">
                  <c:v>2015M10</c:v>
                </c:pt>
                <c:pt idx="104">
                  <c:v>2015M11</c:v>
                </c:pt>
                <c:pt idx="105">
                  <c:v>2015M12</c:v>
                </c:pt>
                <c:pt idx="106">
                  <c:v>2016M01</c:v>
                </c:pt>
                <c:pt idx="107">
                  <c:v>2016M02</c:v>
                </c:pt>
                <c:pt idx="108">
                  <c:v>2016M03</c:v>
                </c:pt>
                <c:pt idx="109">
                  <c:v>2016M04</c:v>
                </c:pt>
                <c:pt idx="110">
                  <c:v>2016M05</c:v>
                </c:pt>
                <c:pt idx="111">
                  <c:v>2016M06</c:v>
                </c:pt>
                <c:pt idx="112">
                  <c:v>2016M07</c:v>
                </c:pt>
                <c:pt idx="113">
                  <c:v>2016M08</c:v>
                </c:pt>
                <c:pt idx="114">
                  <c:v>2016M09</c:v>
                </c:pt>
                <c:pt idx="115">
                  <c:v>2016M10</c:v>
                </c:pt>
                <c:pt idx="116">
                  <c:v>2016M11</c:v>
                </c:pt>
                <c:pt idx="117">
                  <c:v>2016M12</c:v>
                </c:pt>
                <c:pt idx="118">
                  <c:v>2017M01</c:v>
                </c:pt>
                <c:pt idx="119">
                  <c:v>2017M02</c:v>
                </c:pt>
                <c:pt idx="120">
                  <c:v>2017M03</c:v>
                </c:pt>
                <c:pt idx="121">
                  <c:v>2017M04</c:v>
                </c:pt>
                <c:pt idx="122">
                  <c:v>2017M05</c:v>
                </c:pt>
                <c:pt idx="123">
                  <c:v>2017M06</c:v>
                </c:pt>
                <c:pt idx="124">
                  <c:v>2017M07</c:v>
                </c:pt>
                <c:pt idx="125">
                  <c:v>2017M08</c:v>
                </c:pt>
                <c:pt idx="126">
                  <c:v>2017M09</c:v>
                </c:pt>
                <c:pt idx="127">
                  <c:v>2017M10</c:v>
                </c:pt>
                <c:pt idx="128">
                  <c:v>2017M11</c:v>
                </c:pt>
                <c:pt idx="129">
                  <c:v>2017M12</c:v>
                </c:pt>
                <c:pt idx="130">
                  <c:v>2018M01</c:v>
                </c:pt>
                <c:pt idx="131">
                  <c:v>2018M02</c:v>
                </c:pt>
                <c:pt idx="132">
                  <c:v>2018M03</c:v>
                </c:pt>
                <c:pt idx="133">
                  <c:v>2018M04</c:v>
                </c:pt>
                <c:pt idx="134">
                  <c:v>2018M05</c:v>
                </c:pt>
                <c:pt idx="135">
                  <c:v>2018M06</c:v>
                </c:pt>
                <c:pt idx="136">
                  <c:v>2018M07</c:v>
                </c:pt>
                <c:pt idx="137">
                  <c:v>2018M08</c:v>
                </c:pt>
                <c:pt idx="138">
                  <c:v>2018M09</c:v>
                </c:pt>
                <c:pt idx="139">
                  <c:v>2018M10</c:v>
                </c:pt>
                <c:pt idx="140">
                  <c:v>2018M11</c:v>
                </c:pt>
                <c:pt idx="141">
                  <c:v>2018M12</c:v>
                </c:pt>
                <c:pt idx="142">
                  <c:v>2019M01</c:v>
                </c:pt>
                <c:pt idx="143">
                  <c:v>2019M02</c:v>
                </c:pt>
                <c:pt idx="144">
                  <c:v>2019M03</c:v>
                </c:pt>
                <c:pt idx="145">
                  <c:v>2019M04</c:v>
                </c:pt>
                <c:pt idx="146">
                  <c:v>2019M05</c:v>
                </c:pt>
                <c:pt idx="147">
                  <c:v>2019M06</c:v>
                </c:pt>
                <c:pt idx="148">
                  <c:v>2019M07</c:v>
                </c:pt>
                <c:pt idx="149">
                  <c:v>2019M08</c:v>
                </c:pt>
                <c:pt idx="150">
                  <c:v>2019M09</c:v>
                </c:pt>
                <c:pt idx="151">
                  <c:v>2019M10</c:v>
                </c:pt>
                <c:pt idx="152">
                  <c:v>2019M11</c:v>
                </c:pt>
                <c:pt idx="153">
                  <c:v>2019M12</c:v>
                </c:pt>
                <c:pt idx="154">
                  <c:v>2020M01</c:v>
                </c:pt>
                <c:pt idx="155">
                  <c:v>2020M02</c:v>
                </c:pt>
                <c:pt idx="156">
                  <c:v>2020M03</c:v>
                </c:pt>
                <c:pt idx="157">
                  <c:v>2020M04</c:v>
                </c:pt>
                <c:pt idx="158">
                  <c:v>2020M05</c:v>
                </c:pt>
                <c:pt idx="159">
                  <c:v>2020M06</c:v>
                </c:pt>
                <c:pt idx="160">
                  <c:v>2020M07</c:v>
                </c:pt>
                <c:pt idx="161">
                  <c:v>2020M08</c:v>
                </c:pt>
                <c:pt idx="162">
                  <c:v>2020M09</c:v>
                </c:pt>
                <c:pt idx="163">
                  <c:v>2020M10</c:v>
                </c:pt>
                <c:pt idx="164">
                  <c:v>2020M11</c:v>
                </c:pt>
                <c:pt idx="165">
                  <c:v>2020M12</c:v>
                </c:pt>
                <c:pt idx="166">
                  <c:v>2021M01</c:v>
                </c:pt>
                <c:pt idx="167">
                  <c:v>2021M02</c:v>
                </c:pt>
                <c:pt idx="168">
                  <c:v>2021M03</c:v>
                </c:pt>
                <c:pt idx="169">
                  <c:v>2021M04</c:v>
                </c:pt>
                <c:pt idx="170">
                  <c:v>2021M05</c:v>
                </c:pt>
                <c:pt idx="171">
                  <c:v>2021M06</c:v>
                </c:pt>
                <c:pt idx="172">
                  <c:v>2021M07</c:v>
                </c:pt>
                <c:pt idx="173">
                  <c:v>2021M08</c:v>
                </c:pt>
                <c:pt idx="174">
                  <c:v>2021M09</c:v>
                </c:pt>
                <c:pt idx="175">
                  <c:v>2021M10</c:v>
                </c:pt>
                <c:pt idx="176">
                  <c:v>2021M11</c:v>
                </c:pt>
                <c:pt idx="177">
                  <c:v>2021M12</c:v>
                </c:pt>
                <c:pt idx="178">
                  <c:v>2022M01</c:v>
                </c:pt>
                <c:pt idx="179">
                  <c:v>2022M02</c:v>
                </c:pt>
                <c:pt idx="180">
                  <c:v>2022M03</c:v>
                </c:pt>
                <c:pt idx="181">
                  <c:v>2022M04</c:v>
                </c:pt>
                <c:pt idx="182">
                  <c:v>2022M05</c:v>
                </c:pt>
                <c:pt idx="183">
                  <c:v>2022M06</c:v>
                </c:pt>
                <c:pt idx="184">
                  <c:v>2022M07</c:v>
                </c:pt>
                <c:pt idx="185">
                  <c:v>2022M08</c:v>
                </c:pt>
                <c:pt idx="186">
                  <c:v>2022M09</c:v>
                </c:pt>
                <c:pt idx="187">
                  <c:v>2022M10</c:v>
                </c:pt>
                <c:pt idx="188">
                  <c:v>2022M11</c:v>
                </c:pt>
                <c:pt idx="189">
                  <c:v>2022M12</c:v>
                </c:pt>
                <c:pt idx="190">
                  <c:v>2023M01</c:v>
                </c:pt>
                <c:pt idx="191">
                  <c:v>2023M02</c:v>
                </c:pt>
                <c:pt idx="192">
                  <c:v>2023M03</c:v>
                </c:pt>
                <c:pt idx="193">
                  <c:v>2023M04</c:v>
                </c:pt>
              </c:strCache>
              <c:extLst/>
            </c:strRef>
          </c:cat>
          <c:val>
            <c:numRef>
              <c:f>Sheet1!$BA$4:$IL$4</c:f>
              <c:numCache>
                <c:formatCode>General</c:formatCode>
                <c:ptCount val="194"/>
                <c:pt idx="10">
                  <c:v>4.9520766773162954</c:v>
                </c:pt>
                <c:pt idx="11">
                  <c:v>6.4770932069510403</c:v>
                </c:pt>
                <c:pt idx="12">
                  <c:v>7.6190476190476142</c:v>
                </c:pt>
                <c:pt idx="13">
                  <c:v>7.6799999999999953</c:v>
                </c:pt>
                <c:pt idx="14">
                  <c:v>7.0261437908496678</c:v>
                </c:pt>
                <c:pt idx="15">
                  <c:v>5.9800664451827146</c:v>
                </c:pt>
                <c:pt idx="16">
                  <c:v>5.7239057239057214</c:v>
                </c:pt>
                <c:pt idx="17">
                  <c:v>2.9032258064516081</c:v>
                </c:pt>
                <c:pt idx="18">
                  <c:v>2.8436018957345928</c:v>
                </c:pt>
                <c:pt idx="19">
                  <c:v>4.1269841269841177</c:v>
                </c:pt>
                <c:pt idx="20">
                  <c:v>3.9556962025316453</c:v>
                </c:pt>
                <c:pt idx="21">
                  <c:v>3.5384615384615339</c:v>
                </c:pt>
                <c:pt idx="22">
                  <c:v>3.9573820395738117</c:v>
                </c:pt>
                <c:pt idx="23">
                  <c:v>2.8189910979228356</c:v>
                </c:pt>
                <c:pt idx="24">
                  <c:v>3.6873156342182889</c:v>
                </c:pt>
                <c:pt idx="25">
                  <c:v>4.1604754829123287</c:v>
                </c:pt>
                <c:pt idx="26">
                  <c:v>5.0381679389312932</c:v>
                </c:pt>
                <c:pt idx="27">
                  <c:v>5.9561128526645728</c:v>
                </c:pt>
                <c:pt idx="28">
                  <c:v>5.5732484076433124</c:v>
                </c:pt>
                <c:pt idx="29">
                  <c:v>5.4858934169279001</c:v>
                </c:pt>
                <c:pt idx="30">
                  <c:v>5.0691244239631512</c:v>
                </c:pt>
                <c:pt idx="31">
                  <c:v>4.7256097560975743</c:v>
                </c:pt>
                <c:pt idx="32">
                  <c:v>5.4794520547945123</c:v>
                </c:pt>
                <c:pt idx="33">
                  <c:v>6.8350668647845598</c:v>
                </c:pt>
                <c:pt idx="34">
                  <c:v>6.6236606524206501</c:v>
                </c:pt>
                <c:pt idx="35">
                  <c:v>7.6158179723818176</c:v>
                </c:pt>
                <c:pt idx="36">
                  <c:v>6.0901435396554895</c:v>
                </c:pt>
                <c:pt idx="37">
                  <c:v>4.8745373097018607</c:v>
                </c:pt>
                <c:pt idx="38">
                  <c:v>8.4031553900840255</c:v>
                </c:pt>
                <c:pt idx="39">
                  <c:v>3.5537169348843225</c:v>
                </c:pt>
                <c:pt idx="40">
                  <c:v>4.1656525917901979</c:v>
                </c:pt>
                <c:pt idx="41">
                  <c:v>4.3387144691488979</c:v>
                </c:pt>
                <c:pt idx="42">
                  <c:v>4.2938881801548225</c:v>
                </c:pt>
                <c:pt idx="43">
                  <c:v>4.2033346379209569</c:v>
                </c:pt>
                <c:pt idx="44">
                  <c:v>3.6076470769148736</c:v>
                </c:pt>
                <c:pt idx="45">
                  <c:v>4.4907812954127913</c:v>
                </c:pt>
                <c:pt idx="46">
                  <c:v>4.3585655426516583</c:v>
                </c:pt>
                <c:pt idx="47">
                  <c:v>6.920656838214585</c:v>
                </c:pt>
                <c:pt idx="48">
                  <c:v>6.1300458860305334</c:v>
                </c:pt>
                <c:pt idx="49">
                  <c:v>6.0846443186823853</c:v>
                </c:pt>
                <c:pt idx="50">
                  <c:v>1.8343682507343282</c:v>
                </c:pt>
                <c:pt idx="51">
                  <c:v>5.6895901639065709</c:v>
                </c:pt>
                <c:pt idx="52">
                  <c:v>5.3433348025721363</c:v>
                </c:pt>
                <c:pt idx="53">
                  <c:v>4.3412778329239439</c:v>
                </c:pt>
                <c:pt idx="54">
                  <c:v>3.2769510548499303</c:v>
                </c:pt>
                <c:pt idx="55">
                  <c:v>3.919687583479698</c:v>
                </c:pt>
                <c:pt idx="56">
                  <c:v>3.5478804154458934</c:v>
                </c:pt>
                <c:pt idx="57">
                  <c:v>1.2190696031265835</c:v>
                </c:pt>
                <c:pt idx="58">
                  <c:v>1.4441536068563163</c:v>
                </c:pt>
                <c:pt idx="59">
                  <c:v>-1.1929422947923749</c:v>
                </c:pt>
                <c:pt idx="60">
                  <c:v>2.4673969051758272E-2</c:v>
                </c:pt>
                <c:pt idx="61">
                  <c:v>1.0761911892738709</c:v>
                </c:pt>
                <c:pt idx="62">
                  <c:v>1.9438246735782734</c:v>
                </c:pt>
                <c:pt idx="63">
                  <c:v>2.7186977334766818</c:v>
                </c:pt>
                <c:pt idx="64">
                  <c:v>4.0658658183991285</c:v>
                </c:pt>
                <c:pt idx="65">
                  <c:v>4.1848163816332535</c:v>
                </c:pt>
                <c:pt idx="66">
                  <c:v>4.1760579614173325</c:v>
                </c:pt>
                <c:pt idx="67">
                  <c:v>3.3922042448669041</c:v>
                </c:pt>
                <c:pt idx="68">
                  <c:v>3.402221377141875</c:v>
                </c:pt>
                <c:pt idx="69">
                  <c:v>3.5610932735824523</c:v>
                </c:pt>
                <c:pt idx="70">
                  <c:v>4.4441458570953687</c:v>
                </c:pt>
                <c:pt idx="71">
                  <c:v>4.8792527447884622</c:v>
                </c:pt>
                <c:pt idx="72">
                  <c:v>5.6289026402815985</c:v>
                </c:pt>
                <c:pt idx="73">
                  <c:v>5.7050202058777186</c:v>
                </c:pt>
                <c:pt idx="74">
                  <c:v>4.8935273720505075</c:v>
                </c:pt>
                <c:pt idx="75">
                  <c:v>5.3927617944357413</c:v>
                </c:pt>
                <c:pt idx="76">
                  <c:v>4.0442435745196157</c:v>
                </c:pt>
                <c:pt idx="77">
                  <c:v>2.8088106644405473</c:v>
                </c:pt>
                <c:pt idx="78">
                  <c:v>3.8656412502255608</c:v>
                </c:pt>
                <c:pt idx="79">
                  <c:v>3.5403421650165141</c:v>
                </c:pt>
                <c:pt idx="80">
                  <c:v>2.1347832057779894</c:v>
                </c:pt>
                <c:pt idx="81">
                  <c:v>3.4801843594827471</c:v>
                </c:pt>
                <c:pt idx="82">
                  <c:v>2.6501609479295101</c:v>
                </c:pt>
                <c:pt idx="83">
                  <c:v>2.9109216242481328</c:v>
                </c:pt>
                <c:pt idx="84">
                  <c:v>2.8093288630321163</c:v>
                </c:pt>
                <c:pt idx="85">
                  <c:v>1.7847978304801306</c:v>
                </c:pt>
                <c:pt idx="86">
                  <c:v>2.074502480593635</c:v>
                </c:pt>
                <c:pt idx="87">
                  <c:v>2.1309907719870407</c:v>
                </c:pt>
                <c:pt idx="88">
                  <c:v>2.6209252436373549</c:v>
                </c:pt>
                <c:pt idx="89">
                  <c:v>3.1843442820720864</c:v>
                </c:pt>
                <c:pt idx="90">
                  <c:v>2.1024733808247897</c:v>
                </c:pt>
                <c:pt idx="91">
                  <c:v>1.5984698175672287</c:v>
                </c:pt>
                <c:pt idx="92">
                  <c:v>2.1274900196741933</c:v>
                </c:pt>
                <c:pt idx="93">
                  <c:v>0.37014839130493082</c:v>
                </c:pt>
                <c:pt idx="94">
                  <c:v>2.2376506598910311</c:v>
                </c:pt>
                <c:pt idx="95">
                  <c:v>4.7887531895167461</c:v>
                </c:pt>
                <c:pt idx="96">
                  <c:v>4.6757951440657068</c:v>
                </c:pt>
                <c:pt idx="97">
                  <c:v>5.2324460629532368</c:v>
                </c:pt>
                <c:pt idx="98">
                  <c:v>3.7558084470893704</c:v>
                </c:pt>
                <c:pt idx="99">
                  <c:v>2.733020023331338</c:v>
                </c:pt>
                <c:pt idx="100">
                  <c:v>2.3710745145714167</c:v>
                </c:pt>
                <c:pt idx="101">
                  <c:v>4.2002241983240598</c:v>
                </c:pt>
                <c:pt idx="102">
                  <c:v>4.9439380674801896</c:v>
                </c:pt>
                <c:pt idx="103">
                  <c:v>5.5145130913983254</c:v>
                </c:pt>
                <c:pt idx="104">
                  <c:v>5.855268980935521</c:v>
                </c:pt>
                <c:pt idx="105">
                  <c:v>5.0913495710512793</c:v>
                </c:pt>
                <c:pt idx="106">
                  <c:v>4.2832207337378216</c:v>
                </c:pt>
                <c:pt idx="107">
                  <c:v>2.1623116286963553</c:v>
                </c:pt>
                <c:pt idx="108">
                  <c:v>2.2422197588134751</c:v>
                </c:pt>
                <c:pt idx="109">
                  <c:v>2.0092222341753478</c:v>
                </c:pt>
                <c:pt idx="110">
                  <c:v>2.3005517481070834</c:v>
                </c:pt>
                <c:pt idx="111">
                  <c:v>2.6894276334596503</c:v>
                </c:pt>
                <c:pt idx="112">
                  <c:v>4.3393057272409896</c:v>
                </c:pt>
                <c:pt idx="113">
                  <c:v>4.7109375573904417</c:v>
                </c:pt>
                <c:pt idx="114">
                  <c:v>3.7311386138225275</c:v>
                </c:pt>
                <c:pt idx="115">
                  <c:v>3.0960568088925959</c:v>
                </c:pt>
                <c:pt idx="116">
                  <c:v>3.1561018836912069</c:v>
                </c:pt>
                <c:pt idx="117">
                  <c:v>4.5722199999999589</c:v>
                </c:pt>
                <c:pt idx="118">
                  <c:v>5.81549518953027</c:v>
                </c:pt>
                <c:pt idx="119">
                  <c:v>3.9204376769456317</c:v>
                </c:pt>
                <c:pt idx="120">
                  <c:v>3.3235992293117884</c:v>
                </c:pt>
                <c:pt idx="121">
                  <c:v>3.0093337153710089</c:v>
                </c:pt>
                <c:pt idx="122">
                  <c:v>3.7551650946823951</c:v>
                </c:pt>
                <c:pt idx="123">
                  <c:v>5.0949451651799063</c:v>
                </c:pt>
                <c:pt idx="124">
                  <c:v>4.6733135583770586</c:v>
                </c:pt>
                <c:pt idx="125">
                  <c:v>3.3047613427958158</c:v>
                </c:pt>
                <c:pt idx="126">
                  <c:v>3.4783548295585276</c:v>
                </c:pt>
                <c:pt idx="127">
                  <c:v>4.020995201571421</c:v>
                </c:pt>
                <c:pt idx="128">
                  <c:v>3.7419087084137335</c:v>
                </c:pt>
                <c:pt idx="129">
                  <c:v>2.8280675307457837</c:v>
                </c:pt>
                <c:pt idx="130">
                  <c:v>2.1683897093413669</c:v>
                </c:pt>
                <c:pt idx="131">
                  <c:v>2.735660227418848</c:v>
                </c:pt>
                <c:pt idx="132">
                  <c:v>3.1284415711145401</c:v>
                </c:pt>
                <c:pt idx="133">
                  <c:v>3.129464764084962</c:v>
                </c:pt>
                <c:pt idx="134">
                  <c:v>2.8035744618717531</c:v>
                </c:pt>
                <c:pt idx="135">
                  <c:v>3.1596127703044692</c:v>
                </c:pt>
                <c:pt idx="136">
                  <c:v>2.9562152005755493</c:v>
                </c:pt>
                <c:pt idx="137">
                  <c:v>2.7946979855109215</c:v>
                </c:pt>
                <c:pt idx="138">
                  <c:v>2.6399156900128422</c:v>
                </c:pt>
                <c:pt idx="139">
                  <c:v>1.7728043744938569</c:v>
                </c:pt>
                <c:pt idx="140">
                  <c:v>2.0009591511929301</c:v>
                </c:pt>
                <c:pt idx="141">
                  <c:v>2.8497159846963744</c:v>
                </c:pt>
                <c:pt idx="142">
                  <c:v>4.3463906744079512</c:v>
                </c:pt>
                <c:pt idx="143">
                  <c:v>3.7550898300879707</c:v>
                </c:pt>
                <c:pt idx="144">
                  <c:v>2.046992486954422</c:v>
                </c:pt>
                <c:pt idx="145">
                  <c:v>2.6801461611891337</c:v>
                </c:pt>
                <c:pt idx="146">
                  <c:v>3.0956690106599623</c:v>
                </c:pt>
                <c:pt idx="147">
                  <c:v>2.6706858014093808</c:v>
                </c:pt>
                <c:pt idx="148">
                  <c:v>2.809364580626895</c:v>
                </c:pt>
                <c:pt idx="149">
                  <c:v>2.4029974472027233</c:v>
                </c:pt>
                <c:pt idx="150">
                  <c:v>2.4713930747139203</c:v>
                </c:pt>
                <c:pt idx="151">
                  <c:v>3.0003531425866505</c:v>
                </c:pt>
                <c:pt idx="152">
                  <c:v>3.189415466750138</c:v>
                </c:pt>
                <c:pt idx="153">
                  <c:v>2.5755801082702088</c:v>
                </c:pt>
                <c:pt idx="154">
                  <c:v>2.3894342524673875</c:v>
                </c:pt>
                <c:pt idx="155">
                  <c:v>1.9012364216937236</c:v>
                </c:pt>
                <c:pt idx="156">
                  <c:v>4.5626394298731565</c:v>
                </c:pt>
                <c:pt idx="157">
                  <c:v>4.3231761040898782</c:v>
                </c:pt>
                <c:pt idx="158">
                  <c:v>4.8685722469612136</c:v>
                </c:pt>
                <c:pt idx="159">
                  <c:v>4.0574094644573622</c:v>
                </c:pt>
                <c:pt idx="160">
                  <c:v>3.091415419361339</c:v>
                </c:pt>
                <c:pt idx="161">
                  <c:v>3.061614527305685</c:v>
                </c:pt>
                <c:pt idx="162">
                  <c:v>3.7535449846468998</c:v>
                </c:pt>
                <c:pt idx="163">
                  <c:v>4.8756213933439323</c:v>
                </c:pt>
                <c:pt idx="164">
                  <c:v>3.8931316205275985</c:v>
                </c:pt>
                <c:pt idx="165">
                  <c:v>2.5487464248203797</c:v>
                </c:pt>
                <c:pt idx="166">
                  <c:v>1.1784240342086401</c:v>
                </c:pt>
                <c:pt idx="167">
                  <c:v>3.2282447707903992</c:v>
                </c:pt>
                <c:pt idx="168">
                  <c:v>3.0591475247844024</c:v>
                </c:pt>
                <c:pt idx="169">
                  <c:v>4.5276891427145802</c:v>
                </c:pt>
                <c:pt idx="170">
                  <c:v>3.6996774425704739</c:v>
                </c:pt>
                <c:pt idx="171">
                  <c:v>2.7205208122599296</c:v>
                </c:pt>
                <c:pt idx="172">
                  <c:v>4.1106419976685089</c:v>
                </c:pt>
                <c:pt idx="173">
                  <c:v>4.5598515202740764</c:v>
                </c:pt>
                <c:pt idx="174">
                  <c:v>4.5822270184764387</c:v>
                </c:pt>
                <c:pt idx="175">
                  <c:v>3.8516422925864644</c:v>
                </c:pt>
                <c:pt idx="176">
                  <c:v>5.033631192527265</c:v>
                </c:pt>
                <c:pt idx="177">
                  <c:v>6.3579261626239978</c:v>
                </c:pt>
                <c:pt idx="178">
                  <c:v>6.6949265397716466</c:v>
                </c:pt>
                <c:pt idx="179">
                  <c:v>6.900974163010372</c:v>
                </c:pt>
                <c:pt idx="180">
                  <c:v>9.2634115347569761</c:v>
                </c:pt>
                <c:pt idx="181">
                  <c:v>9.9452539916635043</c:v>
                </c:pt>
                <c:pt idx="182">
                  <c:v>11.374856954312508</c:v>
                </c:pt>
                <c:pt idx="183">
                  <c:v>12.579090829382466</c:v>
                </c:pt>
                <c:pt idx="184">
                  <c:v>13.21314908121988</c:v>
                </c:pt>
                <c:pt idx="185">
                  <c:v>13.99207624426684</c:v>
                </c:pt>
                <c:pt idx="186">
                  <c:v>14.005385492629371</c:v>
                </c:pt>
                <c:pt idx="187">
                  <c:v>14.560835076863457</c:v>
                </c:pt>
                <c:pt idx="188">
                  <c:v>14.69258784129728</c:v>
                </c:pt>
                <c:pt idx="189">
                  <c:v>14.171200750805562</c:v>
                </c:pt>
                <c:pt idx="190">
                  <c:v>13.338408522176678</c:v>
                </c:pt>
                <c:pt idx="191">
                  <c:v>13.457383264031817</c:v>
                </c:pt>
                <c:pt idx="192">
                  <c:v>11.014613111996265</c:v>
                </c:pt>
                <c:pt idx="193">
                  <c:v>9.5940977542413215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E0F4-4BA8-AC58-9238EF190B96}"/>
            </c:ext>
          </c:extLst>
        </c:ser>
        <c:ser>
          <c:idx val="2"/>
          <c:order val="2"/>
          <c:tx>
            <c:strRef>
              <c:f>Sheet1!$B$5</c:f>
              <c:strCache>
                <c:ptCount val="1"/>
                <c:pt idx="0">
                  <c:v>Alcoholic Beverages, Tobacco, and Narcotics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Sheet1!$BA$2:$IL$2</c:f>
              <c:strCache>
                <c:ptCount val="194"/>
                <c:pt idx="0">
                  <c:v>2007M03</c:v>
                </c:pt>
                <c:pt idx="1">
                  <c:v>2007M04</c:v>
                </c:pt>
                <c:pt idx="2">
                  <c:v>2007M05</c:v>
                </c:pt>
                <c:pt idx="3">
                  <c:v>2007M06</c:v>
                </c:pt>
                <c:pt idx="4">
                  <c:v>2007M07</c:v>
                </c:pt>
                <c:pt idx="5">
                  <c:v>2007M08</c:v>
                </c:pt>
                <c:pt idx="6">
                  <c:v>2007M09</c:v>
                </c:pt>
                <c:pt idx="7">
                  <c:v>2007M10</c:v>
                </c:pt>
                <c:pt idx="8">
                  <c:v>2007M11</c:v>
                </c:pt>
                <c:pt idx="9">
                  <c:v>2007M12</c:v>
                </c:pt>
                <c:pt idx="10">
                  <c:v>2008M01</c:v>
                </c:pt>
                <c:pt idx="11">
                  <c:v>2008M02</c:v>
                </c:pt>
                <c:pt idx="12">
                  <c:v>2008M03</c:v>
                </c:pt>
                <c:pt idx="13">
                  <c:v>2008M04</c:v>
                </c:pt>
                <c:pt idx="14">
                  <c:v>2008M05</c:v>
                </c:pt>
                <c:pt idx="15">
                  <c:v>2008M06</c:v>
                </c:pt>
                <c:pt idx="16">
                  <c:v>2008M07</c:v>
                </c:pt>
                <c:pt idx="17">
                  <c:v>2008M08</c:v>
                </c:pt>
                <c:pt idx="18">
                  <c:v>2008M09</c:v>
                </c:pt>
                <c:pt idx="19">
                  <c:v>2008M10</c:v>
                </c:pt>
                <c:pt idx="20">
                  <c:v>2008M11</c:v>
                </c:pt>
                <c:pt idx="21">
                  <c:v>2008M12</c:v>
                </c:pt>
                <c:pt idx="22">
                  <c:v>2009M01</c:v>
                </c:pt>
                <c:pt idx="23">
                  <c:v>2009M02</c:v>
                </c:pt>
                <c:pt idx="24">
                  <c:v>2009M03</c:v>
                </c:pt>
                <c:pt idx="25">
                  <c:v>2009M04</c:v>
                </c:pt>
                <c:pt idx="26">
                  <c:v>2009M05</c:v>
                </c:pt>
                <c:pt idx="27">
                  <c:v>2009M06</c:v>
                </c:pt>
                <c:pt idx="28">
                  <c:v>2009M07</c:v>
                </c:pt>
                <c:pt idx="29">
                  <c:v>2009M08</c:v>
                </c:pt>
                <c:pt idx="30">
                  <c:v>2009M09</c:v>
                </c:pt>
                <c:pt idx="31">
                  <c:v>2009M10</c:v>
                </c:pt>
                <c:pt idx="32">
                  <c:v>2009M11</c:v>
                </c:pt>
                <c:pt idx="33">
                  <c:v>2009M12</c:v>
                </c:pt>
                <c:pt idx="34">
                  <c:v>2010M01</c:v>
                </c:pt>
                <c:pt idx="35">
                  <c:v>2010M02</c:v>
                </c:pt>
                <c:pt idx="36">
                  <c:v>2010M03</c:v>
                </c:pt>
                <c:pt idx="37">
                  <c:v>2010M04</c:v>
                </c:pt>
                <c:pt idx="38">
                  <c:v>2010M05</c:v>
                </c:pt>
                <c:pt idx="39">
                  <c:v>2010M06</c:v>
                </c:pt>
                <c:pt idx="40">
                  <c:v>2010M07</c:v>
                </c:pt>
                <c:pt idx="41">
                  <c:v>2010M08</c:v>
                </c:pt>
                <c:pt idx="42">
                  <c:v>2010M09</c:v>
                </c:pt>
                <c:pt idx="43">
                  <c:v>2010M10</c:v>
                </c:pt>
                <c:pt idx="44">
                  <c:v>2010M11</c:v>
                </c:pt>
                <c:pt idx="45">
                  <c:v>2010M12</c:v>
                </c:pt>
                <c:pt idx="46">
                  <c:v>2011M01</c:v>
                </c:pt>
                <c:pt idx="47">
                  <c:v>2011M02</c:v>
                </c:pt>
                <c:pt idx="48">
                  <c:v>2011M03</c:v>
                </c:pt>
                <c:pt idx="49">
                  <c:v>2011M04</c:v>
                </c:pt>
                <c:pt idx="50">
                  <c:v>2011M05</c:v>
                </c:pt>
                <c:pt idx="51">
                  <c:v>2011M06</c:v>
                </c:pt>
                <c:pt idx="52">
                  <c:v>2011M07</c:v>
                </c:pt>
                <c:pt idx="53">
                  <c:v>2011M08</c:v>
                </c:pt>
                <c:pt idx="54">
                  <c:v>2011M09</c:v>
                </c:pt>
                <c:pt idx="55">
                  <c:v>2011M10</c:v>
                </c:pt>
                <c:pt idx="56">
                  <c:v>2011M11</c:v>
                </c:pt>
                <c:pt idx="57">
                  <c:v>2011M12</c:v>
                </c:pt>
                <c:pt idx="58">
                  <c:v>2012M01</c:v>
                </c:pt>
                <c:pt idx="59">
                  <c:v>2012M02</c:v>
                </c:pt>
                <c:pt idx="60">
                  <c:v>2012M03</c:v>
                </c:pt>
                <c:pt idx="61">
                  <c:v>2012M04</c:v>
                </c:pt>
                <c:pt idx="62">
                  <c:v>2012M05</c:v>
                </c:pt>
                <c:pt idx="63">
                  <c:v>2012M06</c:v>
                </c:pt>
                <c:pt idx="64">
                  <c:v>2012M07</c:v>
                </c:pt>
                <c:pt idx="65">
                  <c:v>2012M08</c:v>
                </c:pt>
                <c:pt idx="66">
                  <c:v>2012M09</c:v>
                </c:pt>
                <c:pt idx="67">
                  <c:v>2012M10</c:v>
                </c:pt>
                <c:pt idx="68">
                  <c:v>2012M11</c:v>
                </c:pt>
                <c:pt idx="69">
                  <c:v>2012M12</c:v>
                </c:pt>
                <c:pt idx="70">
                  <c:v>2013M01</c:v>
                </c:pt>
                <c:pt idx="71">
                  <c:v>2013M02</c:v>
                </c:pt>
                <c:pt idx="72">
                  <c:v>2013M03</c:v>
                </c:pt>
                <c:pt idx="73">
                  <c:v>2013M04</c:v>
                </c:pt>
                <c:pt idx="74">
                  <c:v>2013M05</c:v>
                </c:pt>
                <c:pt idx="75">
                  <c:v>2013M06</c:v>
                </c:pt>
                <c:pt idx="76">
                  <c:v>2013M07</c:v>
                </c:pt>
                <c:pt idx="77">
                  <c:v>2013M08</c:v>
                </c:pt>
                <c:pt idx="78">
                  <c:v>2013M09</c:v>
                </c:pt>
                <c:pt idx="79">
                  <c:v>2013M10</c:v>
                </c:pt>
                <c:pt idx="80">
                  <c:v>2013M11</c:v>
                </c:pt>
                <c:pt idx="81">
                  <c:v>2013M12</c:v>
                </c:pt>
                <c:pt idx="82">
                  <c:v>2014M01</c:v>
                </c:pt>
                <c:pt idx="83">
                  <c:v>2014M02</c:v>
                </c:pt>
                <c:pt idx="84">
                  <c:v>2014M03</c:v>
                </c:pt>
                <c:pt idx="85">
                  <c:v>2014M04</c:v>
                </c:pt>
                <c:pt idx="86">
                  <c:v>2014M05</c:v>
                </c:pt>
                <c:pt idx="87">
                  <c:v>2014M06</c:v>
                </c:pt>
                <c:pt idx="88">
                  <c:v>2014M07</c:v>
                </c:pt>
                <c:pt idx="89">
                  <c:v>2014M08</c:v>
                </c:pt>
                <c:pt idx="90">
                  <c:v>2014M09</c:v>
                </c:pt>
                <c:pt idx="91">
                  <c:v>2014M10</c:v>
                </c:pt>
                <c:pt idx="92">
                  <c:v>2014M11</c:v>
                </c:pt>
                <c:pt idx="93">
                  <c:v>2014M12</c:v>
                </c:pt>
                <c:pt idx="94">
                  <c:v>2015M01</c:v>
                </c:pt>
                <c:pt idx="95">
                  <c:v>2015M02</c:v>
                </c:pt>
                <c:pt idx="96">
                  <c:v>2015M03</c:v>
                </c:pt>
                <c:pt idx="97">
                  <c:v>2015M04</c:v>
                </c:pt>
                <c:pt idx="98">
                  <c:v>2015M05</c:v>
                </c:pt>
                <c:pt idx="99">
                  <c:v>2015M06</c:v>
                </c:pt>
                <c:pt idx="100">
                  <c:v>2015M07</c:v>
                </c:pt>
                <c:pt idx="101">
                  <c:v>2015M08</c:v>
                </c:pt>
                <c:pt idx="102">
                  <c:v>2015M09</c:v>
                </c:pt>
                <c:pt idx="103">
                  <c:v>2015M10</c:v>
                </c:pt>
                <c:pt idx="104">
                  <c:v>2015M11</c:v>
                </c:pt>
                <c:pt idx="105">
                  <c:v>2015M12</c:v>
                </c:pt>
                <c:pt idx="106">
                  <c:v>2016M01</c:v>
                </c:pt>
                <c:pt idx="107">
                  <c:v>2016M02</c:v>
                </c:pt>
                <c:pt idx="108">
                  <c:v>2016M03</c:v>
                </c:pt>
                <c:pt idx="109">
                  <c:v>2016M04</c:v>
                </c:pt>
                <c:pt idx="110">
                  <c:v>2016M05</c:v>
                </c:pt>
                <c:pt idx="111">
                  <c:v>2016M06</c:v>
                </c:pt>
                <c:pt idx="112">
                  <c:v>2016M07</c:v>
                </c:pt>
                <c:pt idx="113">
                  <c:v>2016M08</c:v>
                </c:pt>
                <c:pt idx="114">
                  <c:v>2016M09</c:v>
                </c:pt>
                <c:pt idx="115">
                  <c:v>2016M10</c:v>
                </c:pt>
                <c:pt idx="116">
                  <c:v>2016M11</c:v>
                </c:pt>
                <c:pt idx="117">
                  <c:v>2016M12</c:v>
                </c:pt>
                <c:pt idx="118">
                  <c:v>2017M01</c:v>
                </c:pt>
                <c:pt idx="119">
                  <c:v>2017M02</c:v>
                </c:pt>
                <c:pt idx="120">
                  <c:v>2017M03</c:v>
                </c:pt>
                <c:pt idx="121">
                  <c:v>2017M04</c:v>
                </c:pt>
                <c:pt idx="122">
                  <c:v>2017M05</c:v>
                </c:pt>
                <c:pt idx="123">
                  <c:v>2017M06</c:v>
                </c:pt>
                <c:pt idx="124">
                  <c:v>2017M07</c:v>
                </c:pt>
                <c:pt idx="125">
                  <c:v>2017M08</c:v>
                </c:pt>
                <c:pt idx="126">
                  <c:v>2017M09</c:v>
                </c:pt>
                <c:pt idx="127">
                  <c:v>2017M10</c:v>
                </c:pt>
                <c:pt idx="128">
                  <c:v>2017M11</c:v>
                </c:pt>
                <c:pt idx="129">
                  <c:v>2017M12</c:v>
                </c:pt>
                <c:pt idx="130">
                  <c:v>2018M01</c:v>
                </c:pt>
                <c:pt idx="131">
                  <c:v>2018M02</c:v>
                </c:pt>
                <c:pt idx="132">
                  <c:v>2018M03</c:v>
                </c:pt>
                <c:pt idx="133">
                  <c:v>2018M04</c:v>
                </c:pt>
                <c:pt idx="134">
                  <c:v>2018M05</c:v>
                </c:pt>
                <c:pt idx="135">
                  <c:v>2018M06</c:v>
                </c:pt>
                <c:pt idx="136">
                  <c:v>2018M07</c:v>
                </c:pt>
                <c:pt idx="137">
                  <c:v>2018M08</c:v>
                </c:pt>
                <c:pt idx="138">
                  <c:v>2018M09</c:v>
                </c:pt>
                <c:pt idx="139">
                  <c:v>2018M10</c:v>
                </c:pt>
                <c:pt idx="140">
                  <c:v>2018M11</c:v>
                </c:pt>
                <c:pt idx="141">
                  <c:v>2018M12</c:v>
                </c:pt>
                <c:pt idx="142">
                  <c:v>2019M01</c:v>
                </c:pt>
                <c:pt idx="143">
                  <c:v>2019M02</c:v>
                </c:pt>
                <c:pt idx="144">
                  <c:v>2019M03</c:v>
                </c:pt>
                <c:pt idx="145">
                  <c:v>2019M04</c:v>
                </c:pt>
                <c:pt idx="146">
                  <c:v>2019M05</c:v>
                </c:pt>
                <c:pt idx="147">
                  <c:v>2019M06</c:v>
                </c:pt>
                <c:pt idx="148">
                  <c:v>2019M07</c:v>
                </c:pt>
                <c:pt idx="149">
                  <c:v>2019M08</c:v>
                </c:pt>
                <c:pt idx="150">
                  <c:v>2019M09</c:v>
                </c:pt>
                <c:pt idx="151">
                  <c:v>2019M10</c:v>
                </c:pt>
                <c:pt idx="152">
                  <c:v>2019M11</c:v>
                </c:pt>
                <c:pt idx="153">
                  <c:v>2019M12</c:v>
                </c:pt>
                <c:pt idx="154">
                  <c:v>2020M01</c:v>
                </c:pt>
                <c:pt idx="155">
                  <c:v>2020M02</c:v>
                </c:pt>
                <c:pt idx="156">
                  <c:v>2020M03</c:v>
                </c:pt>
                <c:pt idx="157">
                  <c:v>2020M04</c:v>
                </c:pt>
                <c:pt idx="158">
                  <c:v>2020M05</c:v>
                </c:pt>
                <c:pt idx="159">
                  <c:v>2020M06</c:v>
                </c:pt>
                <c:pt idx="160">
                  <c:v>2020M07</c:v>
                </c:pt>
                <c:pt idx="161">
                  <c:v>2020M08</c:v>
                </c:pt>
                <c:pt idx="162">
                  <c:v>2020M09</c:v>
                </c:pt>
                <c:pt idx="163">
                  <c:v>2020M10</c:v>
                </c:pt>
                <c:pt idx="164">
                  <c:v>2020M11</c:v>
                </c:pt>
                <c:pt idx="165">
                  <c:v>2020M12</c:v>
                </c:pt>
                <c:pt idx="166">
                  <c:v>2021M01</c:v>
                </c:pt>
                <c:pt idx="167">
                  <c:v>2021M02</c:v>
                </c:pt>
                <c:pt idx="168">
                  <c:v>2021M03</c:v>
                </c:pt>
                <c:pt idx="169">
                  <c:v>2021M04</c:v>
                </c:pt>
                <c:pt idx="170">
                  <c:v>2021M05</c:v>
                </c:pt>
                <c:pt idx="171">
                  <c:v>2021M06</c:v>
                </c:pt>
                <c:pt idx="172">
                  <c:v>2021M07</c:v>
                </c:pt>
                <c:pt idx="173">
                  <c:v>2021M08</c:v>
                </c:pt>
                <c:pt idx="174">
                  <c:v>2021M09</c:v>
                </c:pt>
                <c:pt idx="175">
                  <c:v>2021M10</c:v>
                </c:pt>
                <c:pt idx="176">
                  <c:v>2021M11</c:v>
                </c:pt>
                <c:pt idx="177">
                  <c:v>2021M12</c:v>
                </c:pt>
                <c:pt idx="178">
                  <c:v>2022M01</c:v>
                </c:pt>
                <c:pt idx="179">
                  <c:v>2022M02</c:v>
                </c:pt>
                <c:pt idx="180">
                  <c:v>2022M03</c:v>
                </c:pt>
                <c:pt idx="181">
                  <c:v>2022M04</c:v>
                </c:pt>
                <c:pt idx="182">
                  <c:v>2022M05</c:v>
                </c:pt>
                <c:pt idx="183">
                  <c:v>2022M06</c:v>
                </c:pt>
                <c:pt idx="184">
                  <c:v>2022M07</c:v>
                </c:pt>
                <c:pt idx="185">
                  <c:v>2022M08</c:v>
                </c:pt>
                <c:pt idx="186">
                  <c:v>2022M09</c:v>
                </c:pt>
                <c:pt idx="187">
                  <c:v>2022M10</c:v>
                </c:pt>
                <c:pt idx="188">
                  <c:v>2022M11</c:v>
                </c:pt>
                <c:pt idx="189">
                  <c:v>2022M12</c:v>
                </c:pt>
                <c:pt idx="190">
                  <c:v>2023M01</c:v>
                </c:pt>
                <c:pt idx="191">
                  <c:v>2023M02</c:v>
                </c:pt>
                <c:pt idx="192">
                  <c:v>2023M03</c:v>
                </c:pt>
                <c:pt idx="193">
                  <c:v>2023M04</c:v>
                </c:pt>
              </c:strCache>
              <c:extLst/>
            </c:strRef>
          </c:cat>
          <c:val>
            <c:numRef>
              <c:f>Sheet1!$BA$5:$IL$5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E0F4-4BA8-AC58-9238EF190B96}"/>
            </c:ext>
          </c:extLst>
        </c:ser>
        <c:ser>
          <c:idx val="3"/>
          <c:order val="3"/>
          <c:tx>
            <c:strRef>
              <c:f>Sheet1!$B$6</c:f>
              <c:strCache>
                <c:ptCount val="1"/>
                <c:pt idx="0">
                  <c:v>Clothing and footwear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Sheet1!$BA$2:$IL$2</c:f>
              <c:strCache>
                <c:ptCount val="194"/>
                <c:pt idx="0">
                  <c:v>2007M03</c:v>
                </c:pt>
                <c:pt idx="1">
                  <c:v>2007M04</c:v>
                </c:pt>
                <c:pt idx="2">
                  <c:v>2007M05</c:v>
                </c:pt>
                <c:pt idx="3">
                  <c:v>2007M06</c:v>
                </c:pt>
                <c:pt idx="4">
                  <c:v>2007M07</c:v>
                </c:pt>
                <c:pt idx="5">
                  <c:v>2007M08</c:v>
                </c:pt>
                <c:pt idx="6">
                  <c:v>2007M09</c:v>
                </c:pt>
                <c:pt idx="7">
                  <c:v>2007M10</c:v>
                </c:pt>
                <c:pt idx="8">
                  <c:v>2007M11</c:v>
                </c:pt>
                <c:pt idx="9">
                  <c:v>2007M12</c:v>
                </c:pt>
                <c:pt idx="10">
                  <c:v>2008M01</c:v>
                </c:pt>
                <c:pt idx="11">
                  <c:v>2008M02</c:v>
                </c:pt>
                <c:pt idx="12">
                  <c:v>2008M03</c:v>
                </c:pt>
                <c:pt idx="13">
                  <c:v>2008M04</c:v>
                </c:pt>
                <c:pt idx="14">
                  <c:v>2008M05</c:v>
                </c:pt>
                <c:pt idx="15">
                  <c:v>2008M06</c:v>
                </c:pt>
                <c:pt idx="16">
                  <c:v>2008M07</c:v>
                </c:pt>
                <c:pt idx="17">
                  <c:v>2008M08</c:v>
                </c:pt>
                <c:pt idx="18">
                  <c:v>2008M09</c:v>
                </c:pt>
                <c:pt idx="19">
                  <c:v>2008M10</c:v>
                </c:pt>
                <c:pt idx="20">
                  <c:v>2008M11</c:v>
                </c:pt>
                <c:pt idx="21">
                  <c:v>2008M12</c:v>
                </c:pt>
                <c:pt idx="22">
                  <c:v>2009M01</c:v>
                </c:pt>
                <c:pt idx="23">
                  <c:v>2009M02</c:v>
                </c:pt>
                <c:pt idx="24">
                  <c:v>2009M03</c:v>
                </c:pt>
                <c:pt idx="25">
                  <c:v>2009M04</c:v>
                </c:pt>
                <c:pt idx="26">
                  <c:v>2009M05</c:v>
                </c:pt>
                <c:pt idx="27">
                  <c:v>2009M06</c:v>
                </c:pt>
                <c:pt idx="28">
                  <c:v>2009M07</c:v>
                </c:pt>
                <c:pt idx="29">
                  <c:v>2009M08</c:v>
                </c:pt>
                <c:pt idx="30">
                  <c:v>2009M09</c:v>
                </c:pt>
                <c:pt idx="31">
                  <c:v>2009M10</c:v>
                </c:pt>
                <c:pt idx="32">
                  <c:v>2009M11</c:v>
                </c:pt>
                <c:pt idx="33">
                  <c:v>2009M12</c:v>
                </c:pt>
                <c:pt idx="34">
                  <c:v>2010M01</c:v>
                </c:pt>
                <c:pt idx="35">
                  <c:v>2010M02</c:v>
                </c:pt>
                <c:pt idx="36">
                  <c:v>2010M03</c:v>
                </c:pt>
                <c:pt idx="37">
                  <c:v>2010M04</c:v>
                </c:pt>
                <c:pt idx="38">
                  <c:v>2010M05</c:v>
                </c:pt>
                <c:pt idx="39">
                  <c:v>2010M06</c:v>
                </c:pt>
                <c:pt idx="40">
                  <c:v>2010M07</c:v>
                </c:pt>
                <c:pt idx="41">
                  <c:v>2010M08</c:v>
                </c:pt>
                <c:pt idx="42">
                  <c:v>2010M09</c:v>
                </c:pt>
                <c:pt idx="43">
                  <c:v>2010M10</c:v>
                </c:pt>
                <c:pt idx="44">
                  <c:v>2010M11</c:v>
                </c:pt>
                <c:pt idx="45">
                  <c:v>2010M12</c:v>
                </c:pt>
                <c:pt idx="46">
                  <c:v>2011M01</c:v>
                </c:pt>
                <c:pt idx="47">
                  <c:v>2011M02</c:v>
                </c:pt>
                <c:pt idx="48">
                  <c:v>2011M03</c:v>
                </c:pt>
                <c:pt idx="49">
                  <c:v>2011M04</c:v>
                </c:pt>
                <c:pt idx="50">
                  <c:v>2011M05</c:v>
                </c:pt>
                <c:pt idx="51">
                  <c:v>2011M06</c:v>
                </c:pt>
                <c:pt idx="52">
                  <c:v>2011M07</c:v>
                </c:pt>
                <c:pt idx="53">
                  <c:v>2011M08</c:v>
                </c:pt>
                <c:pt idx="54">
                  <c:v>2011M09</c:v>
                </c:pt>
                <c:pt idx="55">
                  <c:v>2011M10</c:v>
                </c:pt>
                <c:pt idx="56">
                  <c:v>2011M11</c:v>
                </c:pt>
                <c:pt idx="57">
                  <c:v>2011M12</c:v>
                </c:pt>
                <c:pt idx="58">
                  <c:v>2012M01</c:v>
                </c:pt>
                <c:pt idx="59">
                  <c:v>2012M02</c:v>
                </c:pt>
                <c:pt idx="60">
                  <c:v>2012M03</c:v>
                </c:pt>
                <c:pt idx="61">
                  <c:v>2012M04</c:v>
                </c:pt>
                <c:pt idx="62">
                  <c:v>2012M05</c:v>
                </c:pt>
                <c:pt idx="63">
                  <c:v>2012M06</c:v>
                </c:pt>
                <c:pt idx="64">
                  <c:v>2012M07</c:v>
                </c:pt>
                <c:pt idx="65">
                  <c:v>2012M08</c:v>
                </c:pt>
                <c:pt idx="66">
                  <c:v>2012M09</c:v>
                </c:pt>
                <c:pt idx="67">
                  <c:v>2012M10</c:v>
                </c:pt>
                <c:pt idx="68">
                  <c:v>2012M11</c:v>
                </c:pt>
                <c:pt idx="69">
                  <c:v>2012M12</c:v>
                </c:pt>
                <c:pt idx="70">
                  <c:v>2013M01</c:v>
                </c:pt>
                <c:pt idx="71">
                  <c:v>2013M02</c:v>
                </c:pt>
                <c:pt idx="72">
                  <c:v>2013M03</c:v>
                </c:pt>
                <c:pt idx="73">
                  <c:v>2013M04</c:v>
                </c:pt>
                <c:pt idx="74">
                  <c:v>2013M05</c:v>
                </c:pt>
                <c:pt idx="75">
                  <c:v>2013M06</c:v>
                </c:pt>
                <c:pt idx="76">
                  <c:v>2013M07</c:v>
                </c:pt>
                <c:pt idx="77">
                  <c:v>2013M08</c:v>
                </c:pt>
                <c:pt idx="78">
                  <c:v>2013M09</c:v>
                </c:pt>
                <c:pt idx="79">
                  <c:v>2013M10</c:v>
                </c:pt>
                <c:pt idx="80">
                  <c:v>2013M11</c:v>
                </c:pt>
                <c:pt idx="81">
                  <c:v>2013M12</c:v>
                </c:pt>
                <c:pt idx="82">
                  <c:v>2014M01</c:v>
                </c:pt>
                <c:pt idx="83">
                  <c:v>2014M02</c:v>
                </c:pt>
                <c:pt idx="84">
                  <c:v>2014M03</c:v>
                </c:pt>
                <c:pt idx="85">
                  <c:v>2014M04</c:v>
                </c:pt>
                <c:pt idx="86">
                  <c:v>2014M05</c:v>
                </c:pt>
                <c:pt idx="87">
                  <c:v>2014M06</c:v>
                </c:pt>
                <c:pt idx="88">
                  <c:v>2014M07</c:v>
                </c:pt>
                <c:pt idx="89">
                  <c:v>2014M08</c:v>
                </c:pt>
                <c:pt idx="90">
                  <c:v>2014M09</c:v>
                </c:pt>
                <c:pt idx="91">
                  <c:v>2014M10</c:v>
                </c:pt>
                <c:pt idx="92">
                  <c:v>2014M11</c:v>
                </c:pt>
                <c:pt idx="93">
                  <c:v>2014M12</c:v>
                </c:pt>
                <c:pt idx="94">
                  <c:v>2015M01</c:v>
                </c:pt>
                <c:pt idx="95">
                  <c:v>2015M02</c:v>
                </c:pt>
                <c:pt idx="96">
                  <c:v>2015M03</c:v>
                </c:pt>
                <c:pt idx="97">
                  <c:v>2015M04</c:v>
                </c:pt>
                <c:pt idx="98">
                  <c:v>2015M05</c:v>
                </c:pt>
                <c:pt idx="99">
                  <c:v>2015M06</c:v>
                </c:pt>
                <c:pt idx="100">
                  <c:v>2015M07</c:v>
                </c:pt>
                <c:pt idx="101">
                  <c:v>2015M08</c:v>
                </c:pt>
                <c:pt idx="102">
                  <c:v>2015M09</c:v>
                </c:pt>
                <c:pt idx="103">
                  <c:v>2015M10</c:v>
                </c:pt>
                <c:pt idx="104">
                  <c:v>2015M11</c:v>
                </c:pt>
                <c:pt idx="105">
                  <c:v>2015M12</c:v>
                </c:pt>
                <c:pt idx="106">
                  <c:v>2016M01</c:v>
                </c:pt>
                <c:pt idx="107">
                  <c:v>2016M02</c:v>
                </c:pt>
                <c:pt idx="108">
                  <c:v>2016M03</c:v>
                </c:pt>
                <c:pt idx="109">
                  <c:v>2016M04</c:v>
                </c:pt>
                <c:pt idx="110">
                  <c:v>2016M05</c:v>
                </c:pt>
                <c:pt idx="111">
                  <c:v>2016M06</c:v>
                </c:pt>
                <c:pt idx="112">
                  <c:v>2016M07</c:v>
                </c:pt>
                <c:pt idx="113">
                  <c:v>2016M08</c:v>
                </c:pt>
                <c:pt idx="114">
                  <c:v>2016M09</c:v>
                </c:pt>
                <c:pt idx="115">
                  <c:v>2016M10</c:v>
                </c:pt>
                <c:pt idx="116">
                  <c:v>2016M11</c:v>
                </c:pt>
                <c:pt idx="117">
                  <c:v>2016M12</c:v>
                </c:pt>
                <c:pt idx="118">
                  <c:v>2017M01</c:v>
                </c:pt>
                <c:pt idx="119">
                  <c:v>2017M02</c:v>
                </c:pt>
                <c:pt idx="120">
                  <c:v>2017M03</c:v>
                </c:pt>
                <c:pt idx="121">
                  <c:v>2017M04</c:v>
                </c:pt>
                <c:pt idx="122">
                  <c:v>2017M05</c:v>
                </c:pt>
                <c:pt idx="123">
                  <c:v>2017M06</c:v>
                </c:pt>
                <c:pt idx="124">
                  <c:v>2017M07</c:v>
                </c:pt>
                <c:pt idx="125">
                  <c:v>2017M08</c:v>
                </c:pt>
                <c:pt idx="126">
                  <c:v>2017M09</c:v>
                </c:pt>
                <c:pt idx="127">
                  <c:v>2017M10</c:v>
                </c:pt>
                <c:pt idx="128">
                  <c:v>2017M11</c:v>
                </c:pt>
                <c:pt idx="129">
                  <c:v>2017M12</c:v>
                </c:pt>
                <c:pt idx="130">
                  <c:v>2018M01</c:v>
                </c:pt>
                <c:pt idx="131">
                  <c:v>2018M02</c:v>
                </c:pt>
                <c:pt idx="132">
                  <c:v>2018M03</c:v>
                </c:pt>
                <c:pt idx="133">
                  <c:v>2018M04</c:v>
                </c:pt>
                <c:pt idx="134">
                  <c:v>2018M05</c:v>
                </c:pt>
                <c:pt idx="135">
                  <c:v>2018M06</c:v>
                </c:pt>
                <c:pt idx="136">
                  <c:v>2018M07</c:v>
                </c:pt>
                <c:pt idx="137">
                  <c:v>2018M08</c:v>
                </c:pt>
                <c:pt idx="138">
                  <c:v>2018M09</c:v>
                </c:pt>
                <c:pt idx="139">
                  <c:v>2018M10</c:v>
                </c:pt>
                <c:pt idx="140">
                  <c:v>2018M11</c:v>
                </c:pt>
                <c:pt idx="141">
                  <c:v>2018M12</c:v>
                </c:pt>
                <c:pt idx="142">
                  <c:v>2019M01</c:v>
                </c:pt>
                <c:pt idx="143">
                  <c:v>2019M02</c:v>
                </c:pt>
                <c:pt idx="144">
                  <c:v>2019M03</c:v>
                </c:pt>
                <c:pt idx="145">
                  <c:v>2019M04</c:v>
                </c:pt>
                <c:pt idx="146">
                  <c:v>2019M05</c:v>
                </c:pt>
                <c:pt idx="147">
                  <c:v>2019M06</c:v>
                </c:pt>
                <c:pt idx="148">
                  <c:v>2019M07</c:v>
                </c:pt>
                <c:pt idx="149">
                  <c:v>2019M08</c:v>
                </c:pt>
                <c:pt idx="150">
                  <c:v>2019M09</c:v>
                </c:pt>
                <c:pt idx="151">
                  <c:v>2019M10</c:v>
                </c:pt>
                <c:pt idx="152">
                  <c:v>2019M11</c:v>
                </c:pt>
                <c:pt idx="153">
                  <c:v>2019M12</c:v>
                </c:pt>
                <c:pt idx="154">
                  <c:v>2020M01</c:v>
                </c:pt>
                <c:pt idx="155">
                  <c:v>2020M02</c:v>
                </c:pt>
                <c:pt idx="156">
                  <c:v>2020M03</c:v>
                </c:pt>
                <c:pt idx="157">
                  <c:v>2020M04</c:v>
                </c:pt>
                <c:pt idx="158">
                  <c:v>2020M05</c:v>
                </c:pt>
                <c:pt idx="159">
                  <c:v>2020M06</c:v>
                </c:pt>
                <c:pt idx="160">
                  <c:v>2020M07</c:v>
                </c:pt>
                <c:pt idx="161">
                  <c:v>2020M08</c:v>
                </c:pt>
                <c:pt idx="162">
                  <c:v>2020M09</c:v>
                </c:pt>
                <c:pt idx="163">
                  <c:v>2020M10</c:v>
                </c:pt>
                <c:pt idx="164">
                  <c:v>2020M11</c:v>
                </c:pt>
                <c:pt idx="165">
                  <c:v>2020M12</c:v>
                </c:pt>
                <c:pt idx="166">
                  <c:v>2021M01</c:v>
                </c:pt>
                <c:pt idx="167">
                  <c:v>2021M02</c:v>
                </c:pt>
                <c:pt idx="168">
                  <c:v>2021M03</c:v>
                </c:pt>
                <c:pt idx="169">
                  <c:v>2021M04</c:v>
                </c:pt>
                <c:pt idx="170">
                  <c:v>2021M05</c:v>
                </c:pt>
                <c:pt idx="171">
                  <c:v>2021M06</c:v>
                </c:pt>
                <c:pt idx="172">
                  <c:v>2021M07</c:v>
                </c:pt>
                <c:pt idx="173">
                  <c:v>2021M08</c:v>
                </c:pt>
                <c:pt idx="174">
                  <c:v>2021M09</c:v>
                </c:pt>
                <c:pt idx="175">
                  <c:v>2021M10</c:v>
                </c:pt>
                <c:pt idx="176">
                  <c:v>2021M11</c:v>
                </c:pt>
                <c:pt idx="177">
                  <c:v>2021M12</c:v>
                </c:pt>
                <c:pt idx="178">
                  <c:v>2022M01</c:v>
                </c:pt>
                <c:pt idx="179">
                  <c:v>2022M02</c:v>
                </c:pt>
                <c:pt idx="180">
                  <c:v>2022M03</c:v>
                </c:pt>
                <c:pt idx="181">
                  <c:v>2022M04</c:v>
                </c:pt>
                <c:pt idx="182">
                  <c:v>2022M05</c:v>
                </c:pt>
                <c:pt idx="183">
                  <c:v>2022M06</c:v>
                </c:pt>
                <c:pt idx="184">
                  <c:v>2022M07</c:v>
                </c:pt>
                <c:pt idx="185">
                  <c:v>2022M08</c:v>
                </c:pt>
                <c:pt idx="186">
                  <c:v>2022M09</c:v>
                </c:pt>
                <c:pt idx="187">
                  <c:v>2022M10</c:v>
                </c:pt>
                <c:pt idx="188">
                  <c:v>2022M11</c:v>
                </c:pt>
                <c:pt idx="189">
                  <c:v>2022M12</c:v>
                </c:pt>
                <c:pt idx="190">
                  <c:v>2023M01</c:v>
                </c:pt>
                <c:pt idx="191">
                  <c:v>2023M02</c:v>
                </c:pt>
                <c:pt idx="192">
                  <c:v>2023M03</c:v>
                </c:pt>
                <c:pt idx="193">
                  <c:v>2023M04</c:v>
                </c:pt>
              </c:strCache>
              <c:extLst/>
            </c:strRef>
          </c:cat>
          <c:val>
            <c:numRef>
              <c:f>Sheet1!$BA$6:$IL$6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E0F4-4BA8-AC58-9238EF190B96}"/>
            </c:ext>
          </c:extLst>
        </c:ser>
        <c:ser>
          <c:idx val="4"/>
          <c:order val="4"/>
          <c:tx>
            <c:strRef>
              <c:f>Sheet1!$B$7</c:f>
              <c:strCache>
                <c:ptCount val="1"/>
                <c:pt idx="0">
                  <c:v>Housing, Water, Electricity, Gas and Other Fuels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Sheet1!$BA$2:$IL$2</c:f>
              <c:strCache>
                <c:ptCount val="194"/>
                <c:pt idx="0">
                  <c:v>2007M03</c:v>
                </c:pt>
                <c:pt idx="1">
                  <c:v>2007M04</c:v>
                </c:pt>
                <c:pt idx="2">
                  <c:v>2007M05</c:v>
                </c:pt>
                <c:pt idx="3">
                  <c:v>2007M06</c:v>
                </c:pt>
                <c:pt idx="4">
                  <c:v>2007M07</c:v>
                </c:pt>
                <c:pt idx="5">
                  <c:v>2007M08</c:v>
                </c:pt>
                <c:pt idx="6">
                  <c:v>2007M09</c:v>
                </c:pt>
                <c:pt idx="7">
                  <c:v>2007M10</c:v>
                </c:pt>
                <c:pt idx="8">
                  <c:v>2007M11</c:v>
                </c:pt>
                <c:pt idx="9">
                  <c:v>2007M12</c:v>
                </c:pt>
                <c:pt idx="10">
                  <c:v>2008M01</c:v>
                </c:pt>
                <c:pt idx="11">
                  <c:v>2008M02</c:v>
                </c:pt>
                <c:pt idx="12">
                  <c:v>2008M03</c:v>
                </c:pt>
                <c:pt idx="13">
                  <c:v>2008M04</c:v>
                </c:pt>
                <c:pt idx="14">
                  <c:v>2008M05</c:v>
                </c:pt>
                <c:pt idx="15">
                  <c:v>2008M06</c:v>
                </c:pt>
                <c:pt idx="16">
                  <c:v>2008M07</c:v>
                </c:pt>
                <c:pt idx="17">
                  <c:v>2008M08</c:v>
                </c:pt>
                <c:pt idx="18">
                  <c:v>2008M09</c:v>
                </c:pt>
                <c:pt idx="19">
                  <c:v>2008M10</c:v>
                </c:pt>
                <c:pt idx="20">
                  <c:v>2008M11</c:v>
                </c:pt>
                <c:pt idx="21">
                  <c:v>2008M12</c:v>
                </c:pt>
                <c:pt idx="22">
                  <c:v>2009M01</c:v>
                </c:pt>
                <c:pt idx="23">
                  <c:v>2009M02</c:v>
                </c:pt>
                <c:pt idx="24">
                  <c:v>2009M03</c:v>
                </c:pt>
                <c:pt idx="25">
                  <c:v>2009M04</c:v>
                </c:pt>
                <c:pt idx="26">
                  <c:v>2009M05</c:v>
                </c:pt>
                <c:pt idx="27">
                  <c:v>2009M06</c:v>
                </c:pt>
                <c:pt idx="28">
                  <c:v>2009M07</c:v>
                </c:pt>
                <c:pt idx="29">
                  <c:v>2009M08</c:v>
                </c:pt>
                <c:pt idx="30">
                  <c:v>2009M09</c:v>
                </c:pt>
                <c:pt idx="31">
                  <c:v>2009M10</c:v>
                </c:pt>
                <c:pt idx="32">
                  <c:v>2009M11</c:v>
                </c:pt>
                <c:pt idx="33">
                  <c:v>2009M12</c:v>
                </c:pt>
                <c:pt idx="34">
                  <c:v>2010M01</c:v>
                </c:pt>
                <c:pt idx="35">
                  <c:v>2010M02</c:v>
                </c:pt>
                <c:pt idx="36">
                  <c:v>2010M03</c:v>
                </c:pt>
                <c:pt idx="37">
                  <c:v>2010M04</c:v>
                </c:pt>
                <c:pt idx="38">
                  <c:v>2010M05</c:v>
                </c:pt>
                <c:pt idx="39">
                  <c:v>2010M06</c:v>
                </c:pt>
                <c:pt idx="40">
                  <c:v>2010M07</c:v>
                </c:pt>
                <c:pt idx="41">
                  <c:v>2010M08</c:v>
                </c:pt>
                <c:pt idx="42">
                  <c:v>2010M09</c:v>
                </c:pt>
                <c:pt idx="43">
                  <c:v>2010M10</c:v>
                </c:pt>
                <c:pt idx="44">
                  <c:v>2010M11</c:v>
                </c:pt>
                <c:pt idx="45">
                  <c:v>2010M12</c:v>
                </c:pt>
                <c:pt idx="46">
                  <c:v>2011M01</c:v>
                </c:pt>
                <c:pt idx="47">
                  <c:v>2011M02</c:v>
                </c:pt>
                <c:pt idx="48">
                  <c:v>2011M03</c:v>
                </c:pt>
                <c:pt idx="49">
                  <c:v>2011M04</c:v>
                </c:pt>
                <c:pt idx="50">
                  <c:v>2011M05</c:v>
                </c:pt>
                <c:pt idx="51">
                  <c:v>2011M06</c:v>
                </c:pt>
                <c:pt idx="52">
                  <c:v>2011M07</c:v>
                </c:pt>
                <c:pt idx="53">
                  <c:v>2011M08</c:v>
                </c:pt>
                <c:pt idx="54">
                  <c:v>2011M09</c:v>
                </c:pt>
                <c:pt idx="55">
                  <c:v>2011M10</c:v>
                </c:pt>
                <c:pt idx="56">
                  <c:v>2011M11</c:v>
                </c:pt>
                <c:pt idx="57">
                  <c:v>2011M12</c:v>
                </c:pt>
                <c:pt idx="58">
                  <c:v>2012M01</c:v>
                </c:pt>
                <c:pt idx="59">
                  <c:v>2012M02</c:v>
                </c:pt>
                <c:pt idx="60">
                  <c:v>2012M03</c:v>
                </c:pt>
                <c:pt idx="61">
                  <c:v>2012M04</c:v>
                </c:pt>
                <c:pt idx="62">
                  <c:v>2012M05</c:v>
                </c:pt>
                <c:pt idx="63">
                  <c:v>2012M06</c:v>
                </c:pt>
                <c:pt idx="64">
                  <c:v>2012M07</c:v>
                </c:pt>
                <c:pt idx="65">
                  <c:v>2012M08</c:v>
                </c:pt>
                <c:pt idx="66">
                  <c:v>2012M09</c:v>
                </c:pt>
                <c:pt idx="67">
                  <c:v>2012M10</c:v>
                </c:pt>
                <c:pt idx="68">
                  <c:v>2012M11</c:v>
                </c:pt>
                <c:pt idx="69">
                  <c:v>2012M12</c:v>
                </c:pt>
                <c:pt idx="70">
                  <c:v>2013M01</c:v>
                </c:pt>
                <c:pt idx="71">
                  <c:v>2013M02</c:v>
                </c:pt>
                <c:pt idx="72">
                  <c:v>2013M03</c:v>
                </c:pt>
                <c:pt idx="73">
                  <c:v>2013M04</c:v>
                </c:pt>
                <c:pt idx="74">
                  <c:v>2013M05</c:v>
                </c:pt>
                <c:pt idx="75">
                  <c:v>2013M06</c:v>
                </c:pt>
                <c:pt idx="76">
                  <c:v>2013M07</c:v>
                </c:pt>
                <c:pt idx="77">
                  <c:v>2013M08</c:v>
                </c:pt>
                <c:pt idx="78">
                  <c:v>2013M09</c:v>
                </c:pt>
                <c:pt idx="79">
                  <c:v>2013M10</c:v>
                </c:pt>
                <c:pt idx="80">
                  <c:v>2013M11</c:v>
                </c:pt>
                <c:pt idx="81">
                  <c:v>2013M12</c:v>
                </c:pt>
                <c:pt idx="82">
                  <c:v>2014M01</c:v>
                </c:pt>
                <c:pt idx="83">
                  <c:v>2014M02</c:v>
                </c:pt>
                <c:pt idx="84">
                  <c:v>2014M03</c:v>
                </c:pt>
                <c:pt idx="85">
                  <c:v>2014M04</c:v>
                </c:pt>
                <c:pt idx="86">
                  <c:v>2014M05</c:v>
                </c:pt>
                <c:pt idx="87">
                  <c:v>2014M06</c:v>
                </c:pt>
                <c:pt idx="88">
                  <c:v>2014M07</c:v>
                </c:pt>
                <c:pt idx="89">
                  <c:v>2014M08</c:v>
                </c:pt>
                <c:pt idx="90">
                  <c:v>2014M09</c:v>
                </c:pt>
                <c:pt idx="91">
                  <c:v>2014M10</c:v>
                </c:pt>
                <c:pt idx="92">
                  <c:v>2014M11</c:v>
                </c:pt>
                <c:pt idx="93">
                  <c:v>2014M12</c:v>
                </c:pt>
                <c:pt idx="94">
                  <c:v>2015M01</c:v>
                </c:pt>
                <c:pt idx="95">
                  <c:v>2015M02</c:v>
                </c:pt>
                <c:pt idx="96">
                  <c:v>2015M03</c:v>
                </c:pt>
                <c:pt idx="97">
                  <c:v>2015M04</c:v>
                </c:pt>
                <c:pt idx="98">
                  <c:v>2015M05</c:v>
                </c:pt>
                <c:pt idx="99">
                  <c:v>2015M06</c:v>
                </c:pt>
                <c:pt idx="100">
                  <c:v>2015M07</c:v>
                </c:pt>
                <c:pt idx="101">
                  <c:v>2015M08</c:v>
                </c:pt>
                <c:pt idx="102">
                  <c:v>2015M09</c:v>
                </c:pt>
                <c:pt idx="103">
                  <c:v>2015M10</c:v>
                </c:pt>
                <c:pt idx="104">
                  <c:v>2015M11</c:v>
                </c:pt>
                <c:pt idx="105">
                  <c:v>2015M12</c:v>
                </c:pt>
                <c:pt idx="106">
                  <c:v>2016M01</c:v>
                </c:pt>
                <c:pt idx="107">
                  <c:v>2016M02</c:v>
                </c:pt>
                <c:pt idx="108">
                  <c:v>2016M03</c:v>
                </c:pt>
                <c:pt idx="109">
                  <c:v>2016M04</c:v>
                </c:pt>
                <c:pt idx="110">
                  <c:v>2016M05</c:v>
                </c:pt>
                <c:pt idx="111">
                  <c:v>2016M06</c:v>
                </c:pt>
                <c:pt idx="112">
                  <c:v>2016M07</c:v>
                </c:pt>
                <c:pt idx="113">
                  <c:v>2016M08</c:v>
                </c:pt>
                <c:pt idx="114">
                  <c:v>2016M09</c:v>
                </c:pt>
                <c:pt idx="115">
                  <c:v>2016M10</c:v>
                </c:pt>
                <c:pt idx="116">
                  <c:v>2016M11</c:v>
                </c:pt>
                <c:pt idx="117">
                  <c:v>2016M12</c:v>
                </c:pt>
                <c:pt idx="118">
                  <c:v>2017M01</c:v>
                </c:pt>
                <c:pt idx="119">
                  <c:v>2017M02</c:v>
                </c:pt>
                <c:pt idx="120">
                  <c:v>2017M03</c:v>
                </c:pt>
                <c:pt idx="121">
                  <c:v>2017M04</c:v>
                </c:pt>
                <c:pt idx="122">
                  <c:v>2017M05</c:v>
                </c:pt>
                <c:pt idx="123">
                  <c:v>2017M06</c:v>
                </c:pt>
                <c:pt idx="124">
                  <c:v>2017M07</c:v>
                </c:pt>
                <c:pt idx="125">
                  <c:v>2017M08</c:v>
                </c:pt>
                <c:pt idx="126">
                  <c:v>2017M09</c:v>
                </c:pt>
                <c:pt idx="127">
                  <c:v>2017M10</c:v>
                </c:pt>
                <c:pt idx="128">
                  <c:v>2017M11</c:v>
                </c:pt>
                <c:pt idx="129">
                  <c:v>2017M12</c:v>
                </c:pt>
                <c:pt idx="130">
                  <c:v>2018M01</c:v>
                </c:pt>
                <c:pt idx="131">
                  <c:v>2018M02</c:v>
                </c:pt>
                <c:pt idx="132">
                  <c:v>2018M03</c:v>
                </c:pt>
                <c:pt idx="133">
                  <c:v>2018M04</c:v>
                </c:pt>
                <c:pt idx="134">
                  <c:v>2018M05</c:v>
                </c:pt>
                <c:pt idx="135">
                  <c:v>2018M06</c:v>
                </c:pt>
                <c:pt idx="136">
                  <c:v>2018M07</c:v>
                </c:pt>
                <c:pt idx="137">
                  <c:v>2018M08</c:v>
                </c:pt>
                <c:pt idx="138">
                  <c:v>2018M09</c:v>
                </c:pt>
                <c:pt idx="139">
                  <c:v>2018M10</c:v>
                </c:pt>
                <c:pt idx="140">
                  <c:v>2018M11</c:v>
                </c:pt>
                <c:pt idx="141">
                  <c:v>2018M12</c:v>
                </c:pt>
                <c:pt idx="142">
                  <c:v>2019M01</c:v>
                </c:pt>
                <c:pt idx="143">
                  <c:v>2019M02</c:v>
                </c:pt>
                <c:pt idx="144">
                  <c:v>2019M03</c:v>
                </c:pt>
                <c:pt idx="145">
                  <c:v>2019M04</c:v>
                </c:pt>
                <c:pt idx="146">
                  <c:v>2019M05</c:v>
                </c:pt>
                <c:pt idx="147">
                  <c:v>2019M06</c:v>
                </c:pt>
                <c:pt idx="148">
                  <c:v>2019M07</c:v>
                </c:pt>
                <c:pt idx="149">
                  <c:v>2019M08</c:v>
                </c:pt>
                <c:pt idx="150">
                  <c:v>2019M09</c:v>
                </c:pt>
                <c:pt idx="151">
                  <c:v>2019M10</c:v>
                </c:pt>
                <c:pt idx="152">
                  <c:v>2019M11</c:v>
                </c:pt>
                <c:pt idx="153">
                  <c:v>2019M12</c:v>
                </c:pt>
                <c:pt idx="154">
                  <c:v>2020M01</c:v>
                </c:pt>
                <c:pt idx="155">
                  <c:v>2020M02</c:v>
                </c:pt>
                <c:pt idx="156">
                  <c:v>2020M03</c:v>
                </c:pt>
                <c:pt idx="157">
                  <c:v>2020M04</c:v>
                </c:pt>
                <c:pt idx="158">
                  <c:v>2020M05</c:v>
                </c:pt>
                <c:pt idx="159">
                  <c:v>2020M06</c:v>
                </c:pt>
                <c:pt idx="160">
                  <c:v>2020M07</c:v>
                </c:pt>
                <c:pt idx="161">
                  <c:v>2020M08</c:v>
                </c:pt>
                <c:pt idx="162">
                  <c:v>2020M09</c:v>
                </c:pt>
                <c:pt idx="163">
                  <c:v>2020M10</c:v>
                </c:pt>
                <c:pt idx="164">
                  <c:v>2020M11</c:v>
                </c:pt>
                <c:pt idx="165">
                  <c:v>2020M12</c:v>
                </c:pt>
                <c:pt idx="166">
                  <c:v>2021M01</c:v>
                </c:pt>
                <c:pt idx="167">
                  <c:v>2021M02</c:v>
                </c:pt>
                <c:pt idx="168">
                  <c:v>2021M03</c:v>
                </c:pt>
                <c:pt idx="169">
                  <c:v>2021M04</c:v>
                </c:pt>
                <c:pt idx="170">
                  <c:v>2021M05</c:v>
                </c:pt>
                <c:pt idx="171">
                  <c:v>2021M06</c:v>
                </c:pt>
                <c:pt idx="172">
                  <c:v>2021M07</c:v>
                </c:pt>
                <c:pt idx="173">
                  <c:v>2021M08</c:v>
                </c:pt>
                <c:pt idx="174">
                  <c:v>2021M09</c:v>
                </c:pt>
                <c:pt idx="175">
                  <c:v>2021M10</c:v>
                </c:pt>
                <c:pt idx="176">
                  <c:v>2021M11</c:v>
                </c:pt>
                <c:pt idx="177">
                  <c:v>2021M12</c:v>
                </c:pt>
                <c:pt idx="178">
                  <c:v>2022M01</c:v>
                </c:pt>
                <c:pt idx="179">
                  <c:v>2022M02</c:v>
                </c:pt>
                <c:pt idx="180">
                  <c:v>2022M03</c:v>
                </c:pt>
                <c:pt idx="181">
                  <c:v>2022M04</c:v>
                </c:pt>
                <c:pt idx="182">
                  <c:v>2022M05</c:v>
                </c:pt>
                <c:pt idx="183">
                  <c:v>2022M06</c:v>
                </c:pt>
                <c:pt idx="184">
                  <c:v>2022M07</c:v>
                </c:pt>
                <c:pt idx="185">
                  <c:v>2022M08</c:v>
                </c:pt>
                <c:pt idx="186">
                  <c:v>2022M09</c:v>
                </c:pt>
                <c:pt idx="187">
                  <c:v>2022M10</c:v>
                </c:pt>
                <c:pt idx="188">
                  <c:v>2022M11</c:v>
                </c:pt>
                <c:pt idx="189">
                  <c:v>2022M12</c:v>
                </c:pt>
                <c:pt idx="190">
                  <c:v>2023M01</c:v>
                </c:pt>
                <c:pt idx="191">
                  <c:v>2023M02</c:v>
                </c:pt>
                <c:pt idx="192">
                  <c:v>2023M03</c:v>
                </c:pt>
                <c:pt idx="193">
                  <c:v>2023M04</c:v>
                </c:pt>
              </c:strCache>
              <c:extLst/>
            </c:strRef>
          </c:cat>
          <c:val>
            <c:numRef>
              <c:f>Sheet1!$BA$7:$IL$7</c:f>
              <c:numCache>
                <c:formatCode>General</c:formatCode>
                <c:ptCount val="194"/>
                <c:pt idx="10">
                  <c:v>1.4669926650366782</c:v>
                </c:pt>
                <c:pt idx="11">
                  <c:v>1.1002444987775131</c:v>
                </c:pt>
                <c:pt idx="12">
                  <c:v>4.7560975609756166</c:v>
                </c:pt>
                <c:pt idx="13">
                  <c:v>4.5121951219512226</c:v>
                </c:pt>
                <c:pt idx="14">
                  <c:v>4.5121951219512226</c:v>
                </c:pt>
                <c:pt idx="15">
                  <c:v>4.1463414634146414</c:v>
                </c:pt>
                <c:pt idx="16">
                  <c:v>3.5194174757281447</c:v>
                </c:pt>
                <c:pt idx="17">
                  <c:v>3.8787878787878824</c:v>
                </c:pt>
                <c:pt idx="18">
                  <c:v>4.3636363636363571</c:v>
                </c:pt>
                <c:pt idx="19">
                  <c:v>4.484848484848488</c:v>
                </c:pt>
                <c:pt idx="20">
                  <c:v>4.606060606060602</c:v>
                </c:pt>
                <c:pt idx="21">
                  <c:v>4.9636803874092115</c:v>
                </c:pt>
                <c:pt idx="22">
                  <c:v>4.4578313253012087</c:v>
                </c:pt>
                <c:pt idx="23">
                  <c:v>5.0785973397823492</c:v>
                </c:pt>
                <c:pt idx="24">
                  <c:v>1.2805587892898653</c:v>
                </c:pt>
                <c:pt idx="25">
                  <c:v>1.5169194865810935</c:v>
                </c:pt>
                <c:pt idx="26">
                  <c:v>1.2835472578763061</c:v>
                </c:pt>
                <c:pt idx="27">
                  <c:v>1.5222482435597156</c:v>
                </c:pt>
                <c:pt idx="28">
                  <c:v>1.5240328253223883</c:v>
                </c:pt>
                <c:pt idx="29">
                  <c:v>1.1668611435239207</c:v>
                </c:pt>
                <c:pt idx="30">
                  <c:v>0.69686411149826777</c:v>
                </c:pt>
                <c:pt idx="31">
                  <c:v>0.9280742459396718</c:v>
                </c:pt>
                <c:pt idx="32">
                  <c:v>0.92699884125144516</c:v>
                </c:pt>
                <c:pt idx="33">
                  <c:v>0.92272202998846276</c:v>
                </c:pt>
                <c:pt idx="34">
                  <c:v>0.89971629402283249</c:v>
                </c:pt>
                <c:pt idx="35">
                  <c:v>3.3164546966797328</c:v>
                </c:pt>
                <c:pt idx="36">
                  <c:v>3.3603203683636735</c:v>
                </c:pt>
                <c:pt idx="37">
                  <c:v>3.3088460657948278</c:v>
                </c:pt>
                <c:pt idx="38">
                  <c:v>3.5984777885672803</c:v>
                </c:pt>
                <c:pt idx="39">
                  <c:v>3.552167123753172</c:v>
                </c:pt>
                <c:pt idx="40">
                  <c:v>3.7236257477429655</c:v>
                </c:pt>
                <c:pt idx="41">
                  <c:v>4.1129558669785355</c:v>
                </c:pt>
                <c:pt idx="42">
                  <c:v>4.3747563553182216</c:v>
                </c:pt>
                <c:pt idx="43">
                  <c:v>4.1013962752137969</c:v>
                </c:pt>
                <c:pt idx="44">
                  <c:v>4.2851870018910523</c:v>
                </c:pt>
                <c:pt idx="45">
                  <c:v>4.6807243312427351</c:v>
                </c:pt>
                <c:pt idx="46">
                  <c:v>4.8523828545070984</c:v>
                </c:pt>
                <c:pt idx="47">
                  <c:v>2.6246170529097714</c:v>
                </c:pt>
                <c:pt idx="48">
                  <c:v>3.1047898980343396</c:v>
                </c:pt>
                <c:pt idx="49">
                  <c:v>3.0645476584162918</c:v>
                </c:pt>
                <c:pt idx="50">
                  <c:v>2.9748900234183808</c:v>
                </c:pt>
                <c:pt idx="51">
                  <c:v>3.0787466561155945</c:v>
                </c:pt>
                <c:pt idx="52">
                  <c:v>2.9257916643321593</c:v>
                </c:pt>
                <c:pt idx="53">
                  <c:v>2.4051918076620167</c:v>
                </c:pt>
                <c:pt idx="54">
                  <c:v>2.4028459696232916</c:v>
                </c:pt>
                <c:pt idx="55">
                  <c:v>2.402021898316419</c:v>
                </c:pt>
                <c:pt idx="56">
                  <c:v>2.09781415141265</c:v>
                </c:pt>
                <c:pt idx="57">
                  <c:v>1.3016705147110306</c:v>
                </c:pt>
                <c:pt idx="58">
                  <c:v>1.2304139255402551</c:v>
                </c:pt>
                <c:pt idx="59">
                  <c:v>1.2524146631388628</c:v>
                </c:pt>
                <c:pt idx="60">
                  <c:v>0.83038893289224691</c:v>
                </c:pt>
                <c:pt idx="61">
                  <c:v>1.3458440477349145</c:v>
                </c:pt>
                <c:pt idx="62">
                  <c:v>1.3373319586059678</c:v>
                </c:pt>
                <c:pt idx="63">
                  <c:v>1.2769117653143787</c:v>
                </c:pt>
                <c:pt idx="64">
                  <c:v>1.2922279751143546</c:v>
                </c:pt>
                <c:pt idx="65">
                  <c:v>1.3682548994672878</c:v>
                </c:pt>
                <c:pt idx="66">
                  <c:v>8.1892261419215753E-2</c:v>
                </c:pt>
                <c:pt idx="67">
                  <c:v>2.4336756281960838E-2</c:v>
                </c:pt>
                <c:pt idx="68">
                  <c:v>0.36739423329385168</c:v>
                </c:pt>
                <c:pt idx="69">
                  <c:v>0.3247486826936779</c:v>
                </c:pt>
                <c:pt idx="70">
                  <c:v>0.3446088497978762</c:v>
                </c:pt>
                <c:pt idx="71">
                  <c:v>-0.1385850956720823</c:v>
                </c:pt>
                <c:pt idx="72">
                  <c:v>-0.49734898716835235</c:v>
                </c:pt>
                <c:pt idx="73">
                  <c:v>-0.942906548807388</c:v>
                </c:pt>
                <c:pt idx="74">
                  <c:v>-1.0342159747054156</c:v>
                </c:pt>
                <c:pt idx="75">
                  <c:v>-0.47921163150645063</c:v>
                </c:pt>
                <c:pt idx="76">
                  <c:v>-0.54151298604204501</c:v>
                </c:pt>
                <c:pt idx="77">
                  <c:v>-0.50817125915056527</c:v>
                </c:pt>
                <c:pt idx="78">
                  <c:v>1.4586885934665639</c:v>
                </c:pt>
                <c:pt idx="79">
                  <c:v>1.5901640270054196</c:v>
                </c:pt>
                <c:pt idx="80">
                  <c:v>1.5193501499244184</c:v>
                </c:pt>
                <c:pt idx="81">
                  <c:v>2.2818193944628287</c:v>
                </c:pt>
                <c:pt idx="82">
                  <c:v>2.0405473884015723</c:v>
                </c:pt>
                <c:pt idx="83">
                  <c:v>1.9966639104041377</c:v>
                </c:pt>
                <c:pt idx="84">
                  <c:v>2.0814663469798882</c:v>
                </c:pt>
                <c:pt idx="85">
                  <c:v>1.9687319847777223</c:v>
                </c:pt>
                <c:pt idx="86">
                  <c:v>1.8042206722095417</c:v>
                </c:pt>
                <c:pt idx="87">
                  <c:v>1.1600653128685516</c:v>
                </c:pt>
                <c:pt idx="88">
                  <c:v>1.2920545616373009</c:v>
                </c:pt>
                <c:pt idx="89">
                  <c:v>1.1134032997938765</c:v>
                </c:pt>
                <c:pt idx="90">
                  <c:v>0.17475036301218422</c:v>
                </c:pt>
                <c:pt idx="91">
                  <c:v>0.95262716802118752</c:v>
                </c:pt>
                <c:pt idx="92">
                  <c:v>0.91268190851897102</c:v>
                </c:pt>
                <c:pt idx="93">
                  <c:v>0.46227577347661547</c:v>
                </c:pt>
                <c:pt idx="94">
                  <c:v>0.71123496309374012</c:v>
                </c:pt>
                <c:pt idx="95">
                  <c:v>0.73913132243475876</c:v>
                </c:pt>
                <c:pt idx="96">
                  <c:v>0.3273477837276606</c:v>
                </c:pt>
                <c:pt idx="97">
                  <c:v>-1.0088064071117833</c:v>
                </c:pt>
                <c:pt idx="98">
                  <c:v>-0.79740245129277709</c:v>
                </c:pt>
                <c:pt idx="99">
                  <c:v>-0.40189726530481462</c:v>
                </c:pt>
                <c:pt idx="100">
                  <c:v>-0.34283105739382469</c:v>
                </c:pt>
                <c:pt idx="101">
                  <c:v>-0.26578244142198643</c:v>
                </c:pt>
                <c:pt idx="102">
                  <c:v>-0.22085841061549608</c:v>
                </c:pt>
                <c:pt idx="103">
                  <c:v>-1.4238856470837562</c:v>
                </c:pt>
                <c:pt idx="104">
                  <c:v>-1.6877774499761773</c:v>
                </c:pt>
                <c:pt idx="105">
                  <c:v>-1.9609570803989622</c:v>
                </c:pt>
                <c:pt idx="106">
                  <c:v>-1.3422332053235131</c:v>
                </c:pt>
                <c:pt idx="107">
                  <c:v>-1.3280722080786407</c:v>
                </c:pt>
                <c:pt idx="108">
                  <c:v>-0.8878175728145653</c:v>
                </c:pt>
                <c:pt idx="109">
                  <c:v>0.48094378661767562</c:v>
                </c:pt>
                <c:pt idx="110">
                  <c:v>0.49467096880188482</c:v>
                </c:pt>
                <c:pt idx="111">
                  <c:v>0.21967718556047047</c:v>
                </c:pt>
                <c:pt idx="112">
                  <c:v>3.5563467061756046E-2</c:v>
                </c:pt>
                <c:pt idx="113">
                  <c:v>-5.7055390903318886E-3</c:v>
                </c:pt>
                <c:pt idx="114">
                  <c:v>0.14959438396932428</c:v>
                </c:pt>
                <c:pt idx="115">
                  <c:v>0.49364636507923526</c:v>
                </c:pt>
                <c:pt idx="116">
                  <c:v>1.4914971587925665</c:v>
                </c:pt>
                <c:pt idx="117">
                  <c:v>0.89302499999995666</c:v>
                </c:pt>
                <c:pt idx="118">
                  <c:v>0.37039871061116086</c:v>
                </c:pt>
                <c:pt idx="119">
                  <c:v>0.58029081686456996</c:v>
                </c:pt>
                <c:pt idx="120">
                  <c:v>1.0863023281200346</c:v>
                </c:pt>
                <c:pt idx="121">
                  <c:v>0.94084776021589378</c:v>
                </c:pt>
                <c:pt idx="122">
                  <c:v>0.89726420293792641</c:v>
                </c:pt>
                <c:pt idx="123">
                  <c:v>0.92769201286698866</c:v>
                </c:pt>
                <c:pt idx="124">
                  <c:v>1.067173585602686</c:v>
                </c:pt>
                <c:pt idx="125">
                  <c:v>1.1362175173075866</c:v>
                </c:pt>
                <c:pt idx="126">
                  <c:v>1.0771976964270613</c:v>
                </c:pt>
                <c:pt idx="127">
                  <c:v>1.0973372606643348</c:v>
                </c:pt>
                <c:pt idx="128">
                  <c:v>0.55806448595569935</c:v>
                </c:pt>
                <c:pt idx="129">
                  <c:v>2.1543223627203036</c:v>
                </c:pt>
                <c:pt idx="130">
                  <c:v>3.2755406742071629</c:v>
                </c:pt>
                <c:pt idx="131">
                  <c:v>3.0576421380355714</c:v>
                </c:pt>
                <c:pt idx="132">
                  <c:v>2.2089731155089076</c:v>
                </c:pt>
                <c:pt idx="133">
                  <c:v>2.5259747058671733</c:v>
                </c:pt>
                <c:pt idx="134">
                  <c:v>2.672755918078245</c:v>
                </c:pt>
                <c:pt idx="135">
                  <c:v>2.8598599800194071</c:v>
                </c:pt>
                <c:pt idx="136">
                  <c:v>2.8203508310022678</c:v>
                </c:pt>
                <c:pt idx="137">
                  <c:v>2.8445095223309416</c:v>
                </c:pt>
                <c:pt idx="138">
                  <c:v>2.7977068599196251</c:v>
                </c:pt>
                <c:pt idx="139">
                  <c:v>3.3796352095906124</c:v>
                </c:pt>
                <c:pt idx="140">
                  <c:v>3.0627316313476243</c:v>
                </c:pt>
                <c:pt idx="141">
                  <c:v>2.1559295657664279</c:v>
                </c:pt>
                <c:pt idx="142">
                  <c:v>0.80476241187865616</c:v>
                </c:pt>
                <c:pt idx="143">
                  <c:v>0.85774566704424926</c:v>
                </c:pt>
                <c:pt idx="144">
                  <c:v>1.0164110865765776</c:v>
                </c:pt>
                <c:pt idx="145">
                  <c:v>1.2031130716812999</c:v>
                </c:pt>
                <c:pt idx="146">
                  <c:v>1.1241888583727719</c:v>
                </c:pt>
                <c:pt idx="147">
                  <c:v>0.78181762327974114</c:v>
                </c:pt>
                <c:pt idx="148">
                  <c:v>0.76719413126175739</c:v>
                </c:pt>
                <c:pt idx="149">
                  <c:v>0.78162110634884696</c:v>
                </c:pt>
                <c:pt idx="150">
                  <c:v>0.73544617154612069</c:v>
                </c:pt>
                <c:pt idx="151">
                  <c:v>0.14710271402037414</c:v>
                </c:pt>
                <c:pt idx="152">
                  <c:v>7.7638332373416469E-2</c:v>
                </c:pt>
                <c:pt idx="153">
                  <c:v>0.12040521488785219</c:v>
                </c:pt>
                <c:pt idx="154">
                  <c:v>1.491497969229004</c:v>
                </c:pt>
                <c:pt idx="155">
                  <c:v>1.4433090177653147</c:v>
                </c:pt>
                <c:pt idx="156">
                  <c:v>1.6511626122694407</c:v>
                </c:pt>
                <c:pt idx="157">
                  <c:v>1.3159580799279667</c:v>
                </c:pt>
                <c:pt idx="158">
                  <c:v>1.3921969456027108</c:v>
                </c:pt>
                <c:pt idx="159">
                  <c:v>1.4395470602570495</c:v>
                </c:pt>
                <c:pt idx="160">
                  <c:v>1.4484219380567966</c:v>
                </c:pt>
                <c:pt idx="161">
                  <c:v>1.4622240047354849</c:v>
                </c:pt>
                <c:pt idx="162">
                  <c:v>1.4640805292032437</c:v>
                </c:pt>
                <c:pt idx="163">
                  <c:v>1.4947927506748031</c:v>
                </c:pt>
                <c:pt idx="164">
                  <c:v>1.2819583318800689</c:v>
                </c:pt>
                <c:pt idx="165">
                  <c:v>1.1570024148862355</c:v>
                </c:pt>
                <c:pt idx="166">
                  <c:v>-8.3406657405439066E-2</c:v>
                </c:pt>
                <c:pt idx="167">
                  <c:v>6.6773710451210749E-3</c:v>
                </c:pt>
                <c:pt idx="168">
                  <c:v>5.2415496134183621E-2</c:v>
                </c:pt>
                <c:pt idx="169">
                  <c:v>0.11791084118827193</c:v>
                </c:pt>
                <c:pt idx="170">
                  <c:v>0.30011983734811687</c:v>
                </c:pt>
                <c:pt idx="171">
                  <c:v>0.4702917790752193</c:v>
                </c:pt>
                <c:pt idx="172">
                  <c:v>0.66529730052511016</c:v>
                </c:pt>
                <c:pt idx="173">
                  <c:v>0.96270802178943371</c:v>
                </c:pt>
                <c:pt idx="174">
                  <c:v>1.048910599611387</c:v>
                </c:pt>
                <c:pt idx="175">
                  <c:v>1.2221213626942644</c:v>
                </c:pt>
                <c:pt idx="176">
                  <c:v>1.7368531327172505</c:v>
                </c:pt>
                <c:pt idx="177">
                  <c:v>1.9099106889770072</c:v>
                </c:pt>
                <c:pt idx="178">
                  <c:v>1.9471117244398291</c:v>
                </c:pt>
                <c:pt idx="179">
                  <c:v>1.7691208537176368</c:v>
                </c:pt>
                <c:pt idx="180">
                  <c:v>2.2860253645349289</c:v>
                </c:pt>
                <c:pt idx="181">
                  <c:v>2.5753052393771596</c:v>
                </c:pt>
                <c:pt idx="182">
                  <c:v>2.7381578390252992</c:v>
                </c:pt>
                <c:pt idx="183">
                  <c:v>2.7956969439324255</c:v>
                </c:pt>
                <c:pt idx="184">
                  <c:v>3.3893711841510057</c:v>
                </c:pt>
                <c:pt idx="185">
                  <c:v>3.205709017907437</c:v>
                </c:pt>
                <c:pt idx="186">
                  <c:v>3.3021291462893685</c:v>
                </c:pt>
                <c:pt idx="187">
                  <c:v>3.6174096626986576</c:v>
                </c:pt>
                <c:pt idx="188">
                  <c:v>3.1028781931512603</c:v>
                </c:pt>
                <c:pt idx="189">
                  <c:v>2.79485343170365</c:v>
                </c:pt>
                <c:pt idx="190">
                  <c:v>2.9667485287129867</c:v>
                </c:pt>
                <c:pt idx="191">
                  <c:v>3.1143880218226663</c:v>
                </c:pt>
                <c:pt idx="192">
                  <c:v>2.5799965164850964</c:v>
                </c:pt>
                <c:pt idx="193">
                  <c:v>2.3415229145428351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E0F4-4BA8-AC58-9238EF190B96}"/>
            </c:ext>
          </c:extLst>
        </c:ser>
        <c:ser>
          <c:idx val="5"/>
          <c:order val="5"/>
          <c:tx>
            <c:strRef>
              <c:f>Sheet1!$B$8</c:f>
              <c:strCache>
                <c:ptCount val="1"/>
                <c:pt idx="0">
                  <c:v>Furnishings, household equipment and routine household maintenance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Sheet1!$BA$2:$IL$2</c:f>
              <c:strCache>
                <c:ptCount val="194"/>
                <c:pt idx="0">
                  <c:v>2007M03</c:v>
                </c:pt>
                <c:pt idx="1">
                  <c:v>2007M04</c:v>
                </c:pt>
                <c:pt idx="2">
                  <c:v>2007M05</c:v>
                </c:pt>
                <c:pt idx="3">
                  <c:v>2007M06</c:v>
                </c:pt>
                <c:pt idx="4">
                  <c:v>2007M07</c:v>
                </c:pt>
                <c:pt idx="5">
                  <c:v>2007M08</c:v>
                </c:pt>
                <c:pt idx="6">
                  <c:v>2007M09</c:v>
                </c:pt>
                <c:pt idx="7">
                  <c:v>2007M10</c:v>
                </c:pt>
                <c:pt idx="8">
                  <c:v>2007M11</c:v>
                </c:pt>
                <c:pt idx="9">
                  <c:v>2007M12</c:v>
                </c:pt>
                <c:pt idx="10">
                  <c:v>2008M01</c:v>
                </c:pt>
                <c:pt idx="11">
                  <c:v>2008M02</c:v>
                </c:pt>
                <c:pt idx="12">
                  <c:v>2008M03</c:v>
                </c:pt>
                <c:pt idx="13">
                  <c:v>2008M04</c:v>
                </c:pt>
                <c:pt idx="14">
                  <c:v>2008M05</c:v>
                </c:pt>
                <c:pt idx="15">
                  <c:v>2008M06</c:v>
                </c:pt>
                <c:pt idx="16">
                  <c:v>2008M07</c:v>
                </c:pt>
                <c:pt idx="17">
                  <c:v>2008M08</c:v>
                </c:pt>
                <c:pt idx="18">
                  <c:v>2008M09</c:v>
                </c:pt>
                <c:pt idx="19">
                  <c:v>2008M10</c:v>
                </c:pt>
                <c:pt idx="20">
                  <c:v>2008M11</c:v>
                </c:pt>
                <c:pt idx="21">
                  <c:v>2008M12</c:v>
                </c:pt>
                <c:pt idx="22">
                  <c:v>2009M01</c:v>
                </c:pt>
                <c:pt idx="23">
                  <c:v>2009M02</c:v>
                </c:pt>
                <c:pt idx="24">
                  <c:v>2009M03</c:v>
                </c:pt>
                <c:pt idx="25">
                  <c:v>2009M04</c:v>
                </c:pt>
                <c:pt idx="26">
                  <c:v>2009M05</c:v>
                </c:pt>
                <c:pt idx="27">
                  <c:v>2009M06</c:v>
                </c:pt>
                <c:pt idx="28">
                  <c:v>2009M07</c:v>
                </c:pt>
                <c:pt idx="29">
                  <c:v>2009M08</c:v>
                </c:pt>
                <c:pt idx="30">
                  <c:v>2009M09</c:v>
                </c:pt>
                <c:pt idx="31">
                  <c:v>2009M10</c:v>
                </c:pt>
                <c:pt idx="32">
                  <c:v>2009M11</c:v>
                </c:pt>
                <c:pt idx="33">
                  <c:v>2009M12</c:v>
                </c:pt>
                <c:pt idx="34">
                  <c:v>2010M01</c:v>
                </c:pt>
                <c:pt idx="35">
                  <c:v>2010M02</c:v>
                </c:pt>
                <c:pt idx="36">
                  <c:v>2010M03</c:v>
                </c:pt>
                <c:pt idx="37">
                  <c:v>2010M04</c:v>
                </c:pt>
                <c:pt idx="38">
                  <c:v>2010M05</c:v>
                </c:pt>
                <c:pt idx="39">
                  <c:v>2010M06</c:v>
                </c:pt>
                <c:pt idx="40">
                  <c:v>2010M07</c:v>
                </c:pt>
                <c:pt idx="41">
                  <c:v>2010M08</c:v>
                </c:pt>
                <c:pt idx="42">
                  <c:v>2010M09</c:v>
                </c:pt>
                <c:pt idx="43">
                  <c:v>2010M10</c:v>
                </c:pt>
                <c:pt idx="44">
                  <c:v>2010M11</c:v>
                </c:pt>
                <c:pt idx="45">
                  <c:v>2010M12</c:v>
                </c:pt>
                <c:pt idx="46">
                  <c:v>2011M01</c:v>
                </c:pt>
                <c:pt idx="47">
                  <c:v>2011M02</c:v>
                </c:pt>
                <c:pt idx="48">
                  <c:v>2011M03</c:v>
                </c:pt>
                <c:pt idx="49">
                  <c:v>2011M04</c:v>
                </c:pt>
                <c:pt idx="50">
                  <c:v>2011M05</c:v>
                </c:pt>
                <c:pt idx="51">
                  <c:v>2011M06</c:v>
                </c:pt>
                <c:pt idx="52">
                  <c:v>2011M07</c:v>
                </c:pt>
                <c:pt idx="53">
                  <c:v>2011M08</c:v>
                </c:pt>
                <c:pt idx="54">
                  <c:v>2011M09</c:v>
                </c:pt>
                <c:pt idx="55">
                  <c:v>2011M10</c:v>
                </c:pt>
                <c:pt idx="56">
                  <c:v>2011M11</c:v>
                </c:pt>
                <c:pt idx="57">
                  <c:v>2011M12</c:v>
                </c:pt>
                <c:pt idx="58">
                  <c:v>2012M01</c:v>
                </c:pt>
                <c:pt idx="59">
                  <c:v>2012M02</c:v>
                </c:pt>
                <c:pt idx="60">
                  <c:v>2012M03</c:v>
                </c:pt>
                <c:pt idx="61">
                  <c:v>2012M04</c:v>
                </c:pt>
                <c:pt idx="62">
                  <c:v>2012M05</c:v>
                </c:pt>
                <c:pt idx="63">
                  <c:v>2012M06</c:v>
                </c:pt>
                <c:pt idx="64">
                  <c:v>2012M07</c:v>
                </c:pt>
                <c:pt idx="65">
                  <c:v>2012M08</c:v>
                </c:pt>
                <c:pt idx="66">
                  <c:v>2012M09</c:v>
                </c:pt>
                <c:pt idx="67">
                  <c:v>2012M10</c:v>
                </c:pt>
                <c:pt idx="68">
                  <c:v>2012M11</c:v>
                </c:pt>
                <c:pt idx="69">
                  <c:v>2012M12</c:v>
                </c:pt>
                <c:pt idx="70">
                  <c:v>2013M01</c:v>
                </c:pt>
                <c:pt idx="71">
                  <c:v>2013M02</c:v>
                </c:pt>
                <c:pt idx="72">
                  <c:v>2013M03</c:v>
                </c:pt>
                <c:pt idx="73">
                  <c:v>2013M04</c:v>
                </c:pt>
                <c:pt idx="74">
                  <c:v>2013M05</c:v>
                </c:pt>
                <c:pt idx="75">
                  <c:v>2013M06</c:v>
                </c:pt>
                <c:pt idx="76">
                  <c:v>2013M07</c:v>
                </c:pt>
                <c:pt idx="77">
                  <c:v>2013M08</c:v>
                </c:pt>
                <c:pt idx="78">
                  <c:v>2013M09</c:v>
                </c:pt>
                <c:pt idx="79">
                  <c:v>2013M10</c:v>
                </c:pt>
                <c:pt idx="80">
                  <c:v>2013M11</c:v>
                </c:pt>
                <c:pt idx="81">
                  <c:v>2013M12</c:v>
                </c:pt>
                <c:pt idx="82">
                  <c:v>2014M01</c:v>
                </c:pt>
                <c:pt idx="83">
                  <c:v>2014M02</c:v>
                </c:pt>
                <c:pt idx="84">
                  <c:v>2014M03</c:v>
                </c:pt>
                <c:pt idx="85">
                  <c:v>2014M04</c:v>
                </c:pt>
                <c:pt idx="86">
                  <c:v>2014M05</c:v>
                </c:pt>
                <c:pt idx="87">
                  <c:v>2014M06</c:v>
                </c:pt>
                <c:pt idx="88">
                  <c:v>2014M07</c:v>
                </c:pt>
                <c:pt idx="89">
                  <c:v>2014M08</c:v>
                </c:pt>
                <c:pt idx="90">
                  <c:v>2014M09</c:v>
                </c:pt>
                <c:pt idx="91">
                  <c:v>2014M10</c:v>
                </c:pt>
                <c:pt idx="92">
                  <c:v>2014M11</c:v>
                </c:pt>
                <c:pt idx="93">
                  <c:v>2014M12</c:v>
                </c:pt>
                <c:pt idx="94">
                  <c:v>2015M01</c:v>
                </c:pt>
                <c:pt idx="95">
                  <c:v>2015M02</c:v>
                </c:pt>
                <c:pt idx="96">
                  <c:v>2015M03</c:v>
                </c:pt>
                <c:pt idx="97">
                  <c:v>2015M04</c:v>
                </c:pt>
                <c:pt idx="98">
                  <c:v>2015M05</c:v>
                </c:pt>
                <c:pt idx="99">
                  <c:v>2015M06</c:v>
                </c:pt>
                <c:pt idx="100">
                  <c:v>2015M07</c:v>
                </c:pt>
                <c:pt idx="101">
                  <c:v>2015M08</c:v>
                </c:pt>
                <c:pt idx="102">
                  <c:v>2015M09</c:v>
                </c:pt>
                <c:pt idx="103">
                  <c:v>2015M10</c:v>
                </c:pt>
                <c:pt idx="104">
                  <c:v>2015M11</c:v>
                </c:pt>
                <c:pt idx="105">
                  <c:v>2015M12</c:v>
                </c:pt>
                <c:pt idx="106">
                  <c:v>2016M01</c:v>
                </c:pt>
                <c:pt idx="107">
                  <c:v>2016M02</c:v>
                </c:pt>
                <c:pt idx="108">
                  <c:v>2016M03</c:v>
                </c:pt>
                <c:pt idx="109">
                  <c:v>2016M04</c:v>
                </c:pt>
                <c:pt idx="110">
                  <c:v>2016M05</c:v>
                </c:pt>
                <c:pt idx="111">
                  <c:v>2016M06</c:v>
                </c:pt>
                <c:pt idx="112">
                  <c:v>2016M07</c:v>
                </c:pt>
                <c:pt idx="113">
                  <c:v>2016M08</c:v>
                </c:pt>
                <c:pt idx="114">
                  <c:v>2016M09</c:v>
                </c:pt>
                <c:pt idx="115">
                  <c:v>2016M10</c:v>
                </c:pt>
                <c:pt idx="116">
                  <c:v>2016M11</c:v>
                </c:pt>
                <c:pt idx="117">
                  <c:v>2016M12</c:v>
                </c:pt>
                <c:pt idx="118">
                  <c:v>2017M01</c:v>
                </c:pt>
                <c:pt idx="119">
                  <c:v>2017M02</c:v>
                </c:pt>
                <c:pt idx="120">
                  <c:v>2017M03</c:v>
                </c:pt>
                <c:pt idx="121">
                  <c:v>2017M04</c:v>
                </c:pt>
                <c:pt idx="122">
                  <c:v>2017M05</c:v>
                </c:pt>
                <c:pt idx="123">
                  <c:v>2017M06</c:v>
                </c:pt>
                <c:pt idx="124">
                  <c:v>2017M07</c:v>
                </c:pt>
                <c:pt idx="125">
                  <c:v>2017M08</c:v>
                </c:pt>
                <c:pt idx="126">
                  <c:v>2017M09</c:v>
                </c:pt>
                <c:pt idx="127">
                  <c:v>2017M10</c:v>
                </c:pt>
                <c:pt idx="128">
                  <c:v>2017M11</c:v>
                </c:pt>
                <c:pt idx="129">
                  <c:v>2017M12</c:v>
                </c:pt>
                <c:pt idx="130">
                  <c:v>2018M01</c:v>
                </c:pt>
                <c:pt idx="131">
                  <c:v>2018M02</c:v>
                </c:pt>
                <c:pt idx="132">
                  <c:v>2018M03</c:v>
                </c:pt>
                <c:pt idx="133">
                  <c:v>2018M04</c:v>
                </c:pt>
                <c:pt idx="134">
                  <c:v>2018M05</c:v>
                </c:pt>
                <c:pt idx="135">
                  <c:v>2018M06</c:v>
                </c:pt>
                <c:pt idx="136">
                  <c:v>2018M07</c:v>
                </c:pt>
                <c:pt idx="137">
                  <c:v>2018M08</c:v>
                </c:pt>
                <c:pt idx="138">
                  <c:v>2018M09</c:v>
                </c:pt>
                <c:pt idx="139">
                  <c:v>2018M10</c:v>
                </c:pt>
                <c:pt idx="140">
                  <c:v>2018M11</c:v>
                </c:pt>
                <c:pt idx="141">
                  <c:v>2018M12</c:v>
                </c:pt>
                <c:pt idx="142">
                  <c:v>2019M01</c:v>
                </c:pt>
                <c:pt idx="143">
                  <c:v>2019M02</c:v>
                </c:pt>
                <c:pt idx="144">
                  <c:v>2019M03</c:v>
                </c:pt>
                <c:pt idx="145">
                  <c:v>2019M04</c:v>
                </c:pt>
                <c:pt idx="146">
                  <c:v>2019M05</c:v>
                </c:pt>
                <c:pt idx="147">
                  <c:v>2019M06</c:v>
                </c:pt>
                <c:pt idx="148">
                  <c:v>2019M07</c:v>
                </c:pt>
                <c:pt idx="149">
                  <c:v>2019M08</c:v>
                </c:pt>
                <c:pt idx="150">
                  <c:v>2019M09</c:v>
                </c:pt>
                <c:pt idx="151">
                  <c:v>2019M10</c:v>
                </c:pt>
                <c:pt idx="152">
                  <c:v>2019M11</c:v>
                </c:pt>
                <c:pt idx="153">
                  <c:v>2019M12</c:v>
                </c:pt>
                <c:pt idx="154">
                  <c:v>2020M01</c:v>
                </c:pt>
                <c:pt idx="155">
                  <c:v>2020M02</c:v>
                </c:pt>
                <c:pt idx="156">
                  <c:v>2020M03</c:v>
                </c:pt>
                <c:pt idx="157">
                  <c:v>2020M04</c:v>
                </c:pt>
                <c:pt idx="158">
                  <c:v>2020M05</c:v>
                </c:pt>
                <c:pt idx="159">
                  <c:v>2020M06</c:v>
                </c:pt>
                <c:pt idx="160">
                  <c:v>2020M07</c:v>
                </c:pt>
                <c:pt idx="161">
                  <c:v>2020M08</c:v>
                </c:pt>
                <c:pt idx="162">
                  <c:v>2020M09</c:v>
                </c:pt>
                <c:pt idx="163">
                  <c:v>2020M10</c:v>
                </c:pt>
                <c:pt idx="164">
                  <c:v>2020M11</c:v>
                </c:pt>
                <c:pt idx="165">
                  <c:v>2020M12</c:v>
                </c:pt>
                <c:pt idx="166">
                  <c:v>2021M01</c:v>
                </c:pt>
                <c:pt idx="167">
                  <c:v>2021M02</c:v>
                </c:pt>
                <c:pt idx="168">
                  <c:v>2021M03</c:v>
                </c:pt>
                <c:pt idx="169">
                  <c:v>2021M04</c:v>
                </c:pt>
                <c:pt idx="170">
                  <c:v>2021M05</c:v>
                </c:pt>
                <c:pt idx="171">
                  <c:v>2021M06</c:v>
                </c:pt>
                <c:pt idx="172">
                  <c:v>2021M07</c:v>
                </c:pt>
                <c:pt idx="173">
                  <c:v>2021M08</c:v>
                </c:pt>
                <c:pt idx="174">
                  <c:v>2021M09</c:v>
                </c:pt>
                <c:pt idx="175">
                  <c:v>2021M10</c:v>
                </c:pt>
                <c:pt idx="176">
                  <c:v>2021M11</c:v>
                </c:pt>
                <c:pt idx="177">
                  <c:v>2021M12</c:v>
                </c:pt>
                <c:pt idx="178">
                  <c:v>2022M01</c:v>
                </c:pt>
                <c:pt idx="179">
                  <c:v>2022M02</c:v>
                </c:pt>
                <c:pt idx="180">
                  <c:v>2022M03</c:v>
                </c:pt>
                <c:pt idx="181">
                  <c:v>2022M04</c:v>
                </c:pt>
                <c:pt idx="182">
                  <c:v>2022M05</c:v>
                </c:pt>
                <c:pt idx="183">
                  <c:v>2022M06</c:v>
                </c:pt>
                <c:pt idx="184">
                  <c:v>2022M07</c:v>
                </c:pt>
                <c:pt idx="185">
                  <c:v>2022M08</c:v>
                </c:pt>
                <c:pt idx="186">
                  <c:v>2022M09</c:v>
                </c:pt>
                <c:pt idx="187">
                  <c:v>2022M10</c:v>
                </c:pt>
                <c:pt idx="188">
                  <c:v>2022M11</c:v>
                </c:pt>
                <c:pt idx="189">
                  <c:v>2022M12</c:v>
                </c:pt>
                <c:pt idx="190">
                  <c:v>2023M01</c:v>
                </c:pt>
                <c:pt idx="191">
                  <c:v>2023M02</c:v>
                </c:pt>
                <c:pt idx="192">
                  <c:v>2023M03</c:v>
                </c:pt>
                <c:pt idx="193">
                  <c:v>2023M04</c:v>
                </c:pt>
              </c:strCache>
              <c:extLst/>
            </c:strRef>
          </c:cat>
          <c:val>
            <c:numRef>
              <c:f>Sheet1!$BA$8:$IL$8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E0F4-4BA8-AC58-9238EF190B96}"/>
            </c:ext>
          </c:extLst>
        </c:ser>
        <c:ser>
          <c:idx val="6"/>
          <c:order val="6"/>
          <c:tx>
            <c:strRef>
              <c:f>Sheet1!$B$9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Sheet1!$BA$2:$IL$2</c:f>
              <c:strCache>
                <c:ptCount val="194"/>
                <c:pt idx="0">
                  <c:v>2007M03</c:v>
                </c:pt>
                <c:pt idx="1">
                  <c:v>2007M04</c:v>
                </c:pt>
                <c:pt idx="2">
                  <c:v>2007M05</c:v>
                </c:pt>
                <c:pt idx="3">
                  <c:v>2007M06</c:v>
                </c:pt>
                <c:pt idx="4">
                  <c:v>2007M07</c:v>
                </c:pt>
                <c:pt idx="5">
                  <c:v>2007M08</c:v>
                </c:pt>
                <c:pt idx="6">
                  <c:v>2007M09</c:v>
                </c:pt>
                <c:pt idx="7">
                  <c:v>2007M10</c:v>
                </c:pt>
                <c:pt idx="8">
                  <c:v>2007M11</c:v>
                </c:pt>
                <c:pt idx="9">
                  <c:v>2007M12</c:v>
                </c:pt>
                <c:pt idx="10">
                  <c:v>2008M01</c:v>
                </c:pt>
                <c:pt idx="11">
                  <c:v>2008M02</c:v>
                </c:pt>
                <c:pt idx="12">
                  <c:v>2008M03</c:v>
                </c:pt>
                <c:pt idx="13">
                  <c:v>2008M04</c:v>
                </c:pt>
                <c:pt idx="14">
                  <c:v>2008M05</c:v>
                </c:pt>
                <c:pt idx="15">
                  <c:v>2008M06</c:v>
                </c:pt>
                <c:pt idx="16">
                  <c:v>2008M07</c:v>
                </c:pt>
                <c:pt idx="17">
                  <c:v>2008M08</c:v>
                </c:pt>
                <c:pt idx="18">
                  <c:v>2008M09</c:v>
                </c:pt>
                <c:pt idx="19">
                  <c:v>2008M10</c:v>
                </c:pt>
                <c:pt idx="20">
                  <c:v>2008M11</c:v>
                </c:pt>
                <c:pt idx="21">
                  <c:v>2008M12</c:v>
                </c:pt>
                <c:pt idx="22">
                  <c:v>2009M01</c:v>
                </c:pt>
                <c:pt idx="23">
                  <c:v>2009M02</c:v>
                </c:pt>
                <c:pt idx="24">
                  <c:v>2009M03</c:v>
                </c:pt>
                <c:pt idx="25">
                  <c:v>2009M04</c:v>
                </c:pt>
                <c:pt idx="26">
                  <c:v>2009M05</c:v>
                </c:pt>
                <c:pt idx="27">
                  <c:v>2009M06</c:v>
                </c:pt>
                <c:pt idx="28">
                  <c:v>2009M07</c:v>
                </c:pt>
                <c:pt idx="29">
                  <c:v>2009M08</c:v>
                </c:pt>
                <c:pt idx="30">
                  <c:v>2009M09</c:v>
                </c:pt>
                <c:pt idx="31">
                  <c:v>2009M10</c:v>
                </c:pt>
                <c:pt idx="32">
                  <c:v>2009M11</c:v>
                </c:pt>
                <c:pt idx="33">
                  <c:v>2009M12</c:v>
                </c:pt>
                <c:pt idx="34">
                  <c:v>2010M01</c:v>
                </c:pt>
                <c:pt idx="35">
                  <c:v>2010M02</c:v>
                </c:pt>
                <c:pt idx="36">
                  <c:v>2010M03</c:v>
                </c:pt>
                <c:pt idx="37">
                  <c:v>2010M04</c:v>
                </c:pt>
                <c:pt idx="38">
                  <c:v>2010M05</c:v>
                </c:pt>
                <c:pt idx="39">
                  <c:v>2010M06</c:v>
                </c:pt>
                <c:pt idx="40">
                  <c:v>2010M07</c:v>
                </c:pt>
                <c:pt idx="41">
                  <c:v>2010M08</c:v>
                </c:pt>
                <c:pt idx="42">
                  <c:v>2010M09</c:v>
                </c:pt>
                <c:pt idx="43">
                  <c:v>2010M10</c:v>
                </c:pt>
                <c:pt idx="44">
                  <c:v>2010M11</c:v>
                </c:pt>
                <c:pt idx="45">
                  <c:v>2010M12</c:v>
                </c:pt>
                <c:pt idx="46">
                  <c:v>2011M01</c:v>
                </c:pt>
                <c:pt idx="47">
                  <c:v>2011M02</c:v>
                </c:pt>
                <c:pt idx="48">
                  <c:v>2011M03</c:v>
                </c:pt>
                <c:pt idx="49">
                  <c:v>2011M04</c:v>
                </c:pt>
                <c:pt idx="50">
                  <c:v>2011M05</c:v>
                </c:pt>
                <c:pt idx="51">
                  <c:v>2011M06</c:v>
                </c:pt>
                <c:pt idx="52">
                  <c:v>2011M07</c:v>
                </c:pt>
                <c:pt idx="53">
                  <c:v>2011M08</c:v>
                </c:pt>
                <c:pt idx="54">
                  <c:v>2011M09</c:v>
                </c:pt>
                <c:pt idx="55">
                  <c:v>2011M10</c:v>
                </c:pt>
                <c:pt idx="56">
                  <c:v>2011M11</c:v>
                </c:pt>
                <c:pt idx="57">
                  <c:v>2011M12</c:v>
                </c:pt>
                <c:pt idx="58">
                  <c:v>2012M01</c:v>
                </c:pt>
                <c:pt idx="59">
                  <c:v>2012M02</c:v>
                </c:pt>
                <c:pt idx="60">
                  <c:v>2012M03</c:v>
                </c:pt>
                <c:pt idx="61">
                  <c:v>2012M04</c:v>
                </c:pt>
                <c:pt idx="62">
                  <c:v>2012M05</c:v>
                </c:pt>
                <c:pt idx="63">
                  <c:v>2012M06</c:v>
                </c:pt>
                <c:pt idx="64">
                  <c:v>2012M07</c:v>
                </c:pt>
                <c:pt idx="65">
                  <c:v>2012M08</c:v>
                </c:pt>
                <c:pt idx="66">
                  <c:v>2012M09</c:v>
                </c:pt>
                <c:pt idx="67">
                  <c:v>2012M10</c:v>
                </c:pt>
                <c:pt idx="68">
                  <c:v>2012M11</c:v>
                </c:pt>
                <c:pt idx="69">
                  <c:v>2012M12</c:v>
                </c:pt>
                <c:pt idx="70">
                  <c:v>2013M01</c:v>
                </c:pt>
                <c:pt idx="71">
                  <c:v>2013M02</c:v>
                </c:pt>
                <c:pt idx="72">
                  <c:v>2013M03</c:v>
                </c:pt>
                <c:pt idx="73">
                  <c:v>2013M04</c:v>
                </c:pt>
                <c:pt idx="74">
                  <c:v>2013M05</c:v>
                </c:pt>
                <c:pt idx="75">
                  <c:v>2013M06</c:v>
                </c:pt>
                <c:pt idx="76">
                  <c:v>2013M07</c:v>
                </c:pt>
                <c:pt idx="77">
                  <c:v>2013M08</c:v>
                </c:pt>
                <c:pt idx="78">
                  <c:v>2013M09</c:v>
                </c:pt>
                <c:pt idx="79">
                  <c:v>2013M10</c:v>
                </c:pt>
                <c:pt idx="80">
                  <c:v>2013M11</c:v>
                </c:pt>
                <c:pt idx="81">
                  <c:v>2013M12</c:v>
                </c:pt>
                <c:pt idx="82">
                  <c:v>2014M01</c:v>
                </c:pt>
                <c:pt idx="83">
                  <c:v>2014M02</c:v>
                </c:pt>
                <c:pt idx="84">
                  <c:v>2014M03</c:v>
                </c:pt>
                <c:pt idx="85">
                  <c:v>2014M04</c:v>
                </c:pt>
                <c:pt idx="86">
                  <c:v>2014M05</c:v>
                </c:pt>
                <c:pt idx="87">
                  <c:v>2014M06</c:v>
                </c:pt>
                <c:pt idx="88">
                  <c:v>2014M07</c:v>
                </c:pt>
                <c:pt idx="89">
                  <c:v>2014M08</c:v>
                </c:pt>
                <c:pt idx="90">
                  <c:v>2014M09</c:v>
                </c:pt>
                <c:pt idx="91">
                  <c:v>2014M10</c:v>
                </c:pt>
                <c:pt idx="92">
                  <c:v>2014M11</c:v>
                </c:pt>
                <c:pt idx="93">
                  <c:v>2014M12</c:v>
                </c:pt>
                <c:pt idx="94">
                  <c:v>2015M01</c:v>
                </c:pt>
                <c:pt idx="95">
                  <c:v>2015M02</c:v>
                </c:pt>
                <c:pt idx="96">
                  <c:v>2015M03</c:v>
                </c:pt>
                <c:pt idx="97">
                  <c:v>2015M04</c:v>
                </c:pt>
                <c:pt idx="98">
                  <c:v>2015M05</c:v>
                </c:pt>
                <c:pt idx="99">
                  <c:v>2015M06</c:v>
                </c:pt>
                <c:pt idx="100">
                  <c:v>2015M07</c:v>
                </c:pt>
                <c:pt idx="101">
                  <c:v>2015M08</c:v>
                </c:pt>
                <c:pt idx="102">
                  <c:v>2015M09</c:v>
                </c:pt>
                <c:pt idx="103">
                  <c:v>2015M10</c:v>
                </c:pt>
                <c:pt idx="104">
                  <c:v>2015M11</c:v>
                </c:pt>
                <c:pt idx="105">
                  <c:v>2015M12</c:v>
                </c:pt>
                <c:pt idx="106">
                  <c:v>2016M01</c:v>
                </c:pt>
                <c:pt idx="107">
                  <c:v>2016M02</c:v>
                </c:pt>
                <c:pt idx="108">
                  <c:v>2016M03</c:v>
                </c:pt>
                <c:pt idx="109">
                  <c:v>2016M04</c:v>
                </c:pt>
                <c:pt idx="110">
                  <c:v>2016M05</c:v>
                </c:pt>
                <c:pt idx="111">
                  <c:v>2016M06</c:v>
                </c:pt>
                <c:pt idx="112">
                  <c:v>2016M07</c:v>
                </c:pt>
                <c:pt idx="113">
                  <c:v>2016M08</c:v>
                </c:pt>
                <c:pt idx="114">
                  <c:v>2016M09</c:v>
                </c:pt>
                <c:pt idx="115">
                  <c:v>2016M10</c:v>
                </c:pt>
                <c:pt idx="116">
                  <c:v>2016M11</c:v>
                </c:pt>
                <c:pt idx="117">
                  <c:v>2016M12</c:v>
                </c:pt>
                <c:pt idx="118">
                  <c:v>2017M01</c:v>
                </c:pt>
                <c:pt idx="119">
                  <c:v>2017M02</c:v>
                </c:pt>
                <c:pt idx="120">
                  <c:v>2017M03</c:v>
                </c:pt>
                <c:pt idx="121">
                  <c:v>2017M04</c:v>
                </c:pt>
                <c:pt idx="122">
                  <c:v>2017M05</c:v>
                </c:pt>
                <c:pt idx="123">
                  <c:v>2017M06</c:v>
                </c:pt>
                <c:pt idx="124">
                  <c:v>2017M07</c:v>
                </c:pt>
                <c:pt idx="125">
                  <c:v>2017M08</c:v>
                </c:pt>
                <c:pt idx="126">
                  <c:v>2017M09</c:v>
                </c:pt>
                <c:pt idx="127">
                  <c:v>2017M10</c:v>
                </c:pt>
                <c:pt idx="128">
                  <c:v>2017M11</c:v>
                </c:pt>
                <c:pt idx="129">
                  <c:v>2017M12</c:v>
                </c:pt>
                <c:pt idx="130">
                  <c:v>2018M01</c:v>
                </c:pt>
                <c:pt idx="131">
                  <c:v>2018M02</c:v>
                </c:pt>
                <c:pt idx="132">
                  <c:v>2018M03</c:v>
                </c:pt>
                <c:pt idx="133">
                  <c:v>2018M04</c:v>
                </c:pt>
                <c:pt idx="134">
                  <c:v>2018M05</c:v>
                </c:pt>
                <c:pt idx="135">
                  <c:v>2018M06</c:v>
                </c:pt>
                <c:pt idx="136">
                  <c:v>2018M07</c:v>
                </c:pt>
                <c:pt idx="137">
                  <c:v>2018M08</c:v>
                </c:pt>
                <c:pt idx="138">
                  <c:v>2018M09</c:v>
                </c:pt>
                <c:pt idx="139">
                  <c:v>2018M10</c:v>
                </c:pt>
                <c:pt idx="140">
                  <c:v>2018M11</c:v>
                </c:pt>
                <c:pt idx="141">
                  <c:v>2018M12</c:v>
                </c:pt>
                <c:pt idx="142">
                  <c:v>2019M01</c:v>
                </c:pt>
                <c:pt idx="143">
                  <c:v>2019M02</c:v>
                </c:pt>
                <c:pt idx="144">
                  <c:v>2019M03</c:v>
                </c:pt>
                <c:pt idx="145">
                  <c:v>2019M04</c:v>
                </c:pt>
                <c:pt idx="146">
                  <c:v>2019M05</c:v>
                </c:pt>
                <c:pt idx="147">
                  <c:v>2019M06</c:v>
                </c:pt>
                <c:pt idx="148">
                  <c:v>2019M07</c:v>
                </c:pt>
                <c:pt idx="149">
                  <c:v>2019M08</c:v>
                </c:pt>
                <c:pt idx="150">
                  <c:v>2019M09</c:v>
                </c:pt>
                <c:pt idx="151">
                  <c:v>2019M10</c:v>
                </c:pt>
                <c:pt idx="152">
                  <c:v>2019M11</c:v>
                </c:pt>
                <c:pt idx="153">
                  <c:v>2019M12</c:v>
                </c:pt>
                <c:pt idx="154">
                  <c:v>2020M01</c:v>
                </c:pt>
                <c:pt idx="155">
                  <c:v>2020M02</c:v>
                </c:pt>
                <c:pt idx="156">
                  <c:v>2020M03</c:v>
                </c:pt>
                <c:pt idx="157">
                  <c:v>2020M04</c:v>
                </c:pt>
                <c:pt idx="158">
                  <c:v>2020M05</c:v>
                </c:pt>
                <c:pt idx="159">
                  <c:v>2020M06</c:v>
                </c:pt>
                <c:pt idx="160">
                  <c:v>2020M07</c:v>
                </c:pt>
                <c:pt idx="161">
                  <c:v>2020M08</c:v>
                </c:pt>
                <c:pt idx="162">
                  <c:v>2020M09</c:v>
                </c:pt>
                <c:pt idx="163">
                  <c:v>2020M10</c:v>
                </c:pt>
                <c:pt idx="164">
                  <c:v>2020M11</c:v>
                </c:pt>
                <c:pt idx="165">
                  <c:v>2020M12</c:v>
                </c:pt>
                <c:pt idx="166">
                  <c:v>2021M01</c:v>
                </c:pt>
                <c:pt idx="167">
                  <c:v>2021M02</c:v>
                </c:pt>
                <c:pt idx="168">
                  <c:v>2021M03</c:v>
                </c:pt>
                <c:pt idx="169">
                  <c:v>2021M04</c:v>
                </c:pt>
                <c:pt idx="170">
                  <c:v>2021M05</c:v>
                </c:pt>
                <c:pt idx="171">
                  <c:v>2021M06</c:v>
                </c:pt>
                <c:pt idx="172">
                  <c:v>2021M07</c:v>
                </c:pt>
                <c:pt idx="173">
                  <c:v>2021M08</c:v>
                </c:pt>
                <c:pt idx="174">
                  <c:v>2021M09</c:v>
                </c:pt>
                <c:pt idx="175">
                  <c:v>2021M10</c:v>
                </c:pt>
                <c:pt idx="176">
                  <c:v>2021M11</c:v>
                </c:pt>
                <c:pt idx="177">
                  <c:v>2021M12</c:v>
                </c:pt>
                <c:pt idx="178">
                  <c:v>2022M01</c:v>
                </c:pt>
                <c:pt idx="179">
                  <c:v>2022M02</c:v>
                </c:pt>
                <c:pt idx="180">
                  <c:v>2022M03</c:v>
                </c:pt>
                <c:pt idx="181">
                  <c:v>2022M04</c:v>
                </c:pt>
                <c:pt idx="182">
                  <c:v>2022M05</c:v>
                </c:pt>
                <c:pt idx="183">
                  <c:v>2022M06</c:v>
                </c:pt>
                <c:pt idx="184">
                  <c:v>2022M07</c:v>
                </c:pt>
                <c:pt idx="185">
                  <c:v>2022M08</c:v>
                </c:pt>
                <c:pt idx="186">
                  <c:v>2022M09</c:v>
                </c:pt>
                <c:pt idx="187">
                  <c:v>2022M10</c:v>
                </c:pt>
                <c:pt idx="188">
                  <c:v>2022M11</c:v>
                </c:pt>
                <c:pt idx="189">
                  <c:v>2022M12</c:v>
                </c:pt>
                <c:pt idx="190">
                  <c:v>2023M01</c:v>
                </c:pt>
                <c:pt idx="191">
                  <c:v>2023M02</c:v>
                </c:pt>
                <c:pt idx="192">
                  <c:v>2023M03</c:v>
                </c:pt>
                <c:pt idx="193">
                  <c:v>2023M04</c:v>
                </c:pt>
              </c:strCache>
              <c:extLst/>
            </c:strRef>
          </c:cat>
          <c:val>
            <c:numRef>
              <c:f>Sheet1!$BA$9:$IL$9</c:f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E0F4-4BA8-AC58-9238EF190B96}"/>
            </c:ext>
          </c:extLst>
        </c:ser>
        <c:ser>
          <c:idx val="7"/>
          <c:order val="7"/>
          <c:tx>
            <c:strRef>
              <c:f>Sheet1!$B$10</c:f>
              <c:strCache>
                <c:ptCount val="1"/>
                <c:pt idx="0">
                  <c:v>Transport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Sheet1!$BA$2:$IL$2</c:f>
              <c:strCache>
                <c:ptCount val="194"/>
                <c:pt idx="0">
                  <c:v>2007M03</c:v>
                </c:pt>
                <c:pt idx="1">
                  <c:v>2007M04</c:v>
                </c:pt>
                <c:pt idx="2">
                  <c:v>2007M05</c:v>
                </c:pt>
                <c:pt idx="3">
                  <c:v>2007M06</c:v>
                </c:pt>
                <c:pt idx="4">
                  <c:v>2007M07</c:v>
                </c:pt>
                <c:pt idx="5">
                  <c:v>2007M08</c:v>
                </c:pt>
                <c:pt idx="6">
                  <c:v>2007M09</c:v>
                </c:pt>
                <c:pt idx="7">
                  <c:v>2007M10</c:v>
                </c:pt>
                <c:pt idx="8">
                  <c:v>2007M11</c:v>
                </c:pt>
                <c:pt idx="9">
                  <c:v>2007M12</c:v>
                </c:pt>
                <c:pt idx="10">
                  <c:v>2008M01</c:v>
                </c:pt>
                <c:pt idx="11">
                  <c:v>2008M02</c:v>
                </c:pt>
                <c:pt idx="12">
                  <c:v>2008M03</c:v>
                </c:pt>
                <c:pt idx="13">
                  <c:v>2008M04</c:v>
                </c:pt>
                <c:pt idx="14">
                  <c:v>2008M05</c:v>
                </c:pt>
                <c:pt idx="15">
                  <c:v>2008M06</c:v>
                </c:pt>
                <c:pt idx="16">
                  <c:v>2008M07</c:v>
                </c:pt>
                <c:pt idx="17">
                  <c:v>2008M08</c:v>
                </c:pt>
                <c:pt idx="18">
                  <c:v>2008M09</c:v>
                </c:pt>
                <c:pt idx="19">
                  <c:v>2008M10</c:v>
                </c:pt>
                <c:pt idx="20">
                  <c:v>2008M11</c:v>
                </c:pt>
                <c:pt idx="21">
                  <c:v>2008M12</c:v>
                </c:pt>
                <c:pt idx="22">
                  <c:v>2009M01</c:v>
                </c:pt>
                <c:pt idx="23">
                  <c:v>2009M02</c:v>
                </c:pt>
                <c:pt idx="24">
                  <c:v>2009M03</c:v>
                </c:pt>
                <c:pt idx="25">
                  <c:v>2009M04</c:v>
                </c:pt>
                <c:pt idx="26">
                  <c:v>2009M05</c:v>
                </c:pt>
                <c:pt idx="27">
                  <c:v>2009M06</c:v>
                </c:pt>
                <c:pt idx="28">
                  <c:v>2009M07</c:v>
                </c:pt>
                <c:pt idx="29">
                  <c:v>2009M08</c:v>
                </c:pt>
                <c:pt idx="30">
                  <c:v>2009M09</c:v>
                </c:pt>
                <c:pt idx="31">
                  <c:v>2009M10</c:v>
                </c:pt>
                <c:pt idx="32">
                  <c:v>2009M11</c:v>
                </c:pt>
                <c:pt idx="33">
                  <c:v>2009M12</c:v>
                </c:pt>
                <c:pt idx="34">
                  <c:v>2010M01</c:v>
                </c:pt>
                <c:pt idx="35">
                  <c:v>2010M02</c:v>
                </c:pt>
                <c:pt idx="36">
                  <c:v>2010M03</c:v>
                </c:pt>
                <c:pt idx="37">
                  <c:v>2010M04</c:v>
                </c:pt>
                <c:pt idx="38">
                  <c:v>2010M05</c:v>
                </c:pt>
                <c:pt idx="39">
                  <c:v>2010M06</c:v>
                </c:pt>
                <c:pt idx="40">
                  <c:v>2010M07</c:v>
                </c:pt>
                <c:pt idx="41">
                  <c:v>2010M08</c:v>
                </c:pt>
                <c:pt idx="42">
                  <c:v>2010M09</c:v>
                </c:pt>
                <c:pt idx="43">
                  <c:v>2010M10</c:v>
                </c:pt>
                <c:pt idx="44">
                  <c:v>2010M11</c:v>
                </c:pt>
                <c:pt idx="45">
                  <c:v>2010M12</c:v>
                </c:pt>
                <c:pt idx="46">
                  <c:v>2011M01</c:v>
                </c:pt>
                <c:pt idx="47">
                  <c:v>2011M02</c:v>
                </c:pt>
                <c:pt idx="48">
                  <c:v>2011M03</c:v>
                </c:pt>
                <c:pt idx="49">
                  <c:v>2011M04</c:v>
                </c:pt>
                <c:pt idx="50">
                  <c:v>2011M05</c:v>
                </c:pt>
                <c:pt idx="51">
                  <c:v>2011M06</c:v>
                </c:pt>
                <c:pt idx="52">
                  <c:v>2011M07</c:v>
                </c:pt>
                <c:pt idx="53">
                  <c:v>2011M08</c:v>
                </c:pt>
                <c:pt idx="54">
                  <c:v>2011M09</c:v>
                </c:pt>
                <c:pt idx="55">
                  <c:v>2011M10</c:v>
                </c:pt>
                <c:pt idx="56">
                  <c:v>2011M11</c:v>
                </c:pt>
                <c:pt idx="57">
                  <c:v>2011M12</c:v>
                </c:pt>
                <c:pt idx="58">
                  <c:v>2012M01</c:v>
                </c:pt>
                <c:pt idx="59">
                  <c:v>2012M02</c:v>
                </c:pt>
                <c:pt idx="60">
                  <c:v>2012M03</c:v>
                </c:pt>
                <c:pt idx="61">
                  <c:v>2012M04</c:v>
                </c:pt>
                <c:pt idx="62">
                  <c:v>2012M05</c:v>
                </c:pt>
                <c:pt idx="63">
                  <c:v>2012M06</c:v>
                </c:pt>
                <c:pt idx="64">
                  <c:v>2012M07</c:v>
                </c:pt>
                <c:pt idx="65">
                  <c:v>2012M08</c:v>
                </c:pt>
                <c:pt idx="66">
                  <c:v>2012M09</c:v>
                </c:pt>
                <c:pt idx="67">
                  <c:v>2012M10</c:v>
                </c:pt>
                <c:pt idx="68">
                  <c:v>2012M11</c:v>
                </c:pt>
                <c:pt idx="69">
                  <c:v>2012M12</c:v>
                </c:pt>
                <c:pt idx="70">
                  <c:v>2013M01</c:v>
                </c:pt>
                <c:pt idx="71">
                  <c:v>2013M02</c:v>
                </c:pt>
                <c:pt idx="72">
                  <c:v>2013M03</c:v>
                </c:pt>
                <c:pt idx="73">
                  <c:v>2013M04</c:v>
                </c:pt>
                <c:pt idx="74">
                  <c:v>2013M05</c:v>
                </c:pt>
                <c:pt idx="75">
                  <c:v>2013M06</c:v>
                </c:pt>
                <c:pt idx="76">
                  <c:v>2013M07</c:v>
                </c:pt>
                <c:pt idx="77">
                  <c:v>2013M08</c:v>
                </c:pt>
                <c:pt idx="78">
                  <c:v>2013M09</c:v>
                </c:pt>
                <c:pt idx="79">
                  <c:v>2013M10</c:v>
                </c:pt>
                <c:pt idx="80">
                  <c:v>2013M11</c:v>
                </c:pt>
                <c:pt idx="81">
                  <c:v>2013M12</c:v>
                </c:pt>
                <c:pt idx="82">
                  <c:v>2014M01</c:v>
                </c:pt>
                <c:pt idx="83">
                  <c:v>2014M02</c:v>
                </c:pt>
                <c:pt idx="84">
                  <c:v>2014M03</c:v>
                </c:pt>
                <c:pt idx="85">
                  <c:v>2014M04</c:v>
                </c:pt>
                <c:pt idx="86">
                  <c:v>2014M05</c:v>
                </c:pt>
                <c:pt idx="87">
                  <c:v>2014M06</c:v>
                </c:pt>
                <c:pt idx="88">
                  <c:v>2014M07</c:v>
                </c:pt>
                <c:pt idx="89">
                  <c:v>2014M08</c:v>
                </c:pt>
                <c:pt idx="90">
                  <c:v>2014M09</c:v>
                </c:pt>
                <c:pt idx="91">
                  <c:v>2014M10</c:v>
                </c:pt>
                <c:pt idx="92">
                  <c:v>2014M11</c:v>
                </c:pt>
                <c:pt idx="93">
                  <c:v>2014M12</c:v>
                </c:pt>
                <c:pt idx="94">
                  <c:v>2015M01</c:v>
                </c:pt>
                <c:pt idx="95">
                  <c:v>2015M02</c:v>
                </c:pt>
                <c:pt idx="96">
                  <c:v>2015M03</c:v>
                </c:pt>
                <c:pt idx="97">
                  <c:v>2015M04</c:v>
                </c:pt>
                <c:pt idx="98">
                  <c:v>2015M05</c:v>
                </c:pt>
                <c:pt idx="99">
                  <c:v>2015M06</c:v>
                </c:pt>
                <c:pt idx="100">
                  <c:v>2015M07</c:v>
                </c:pt>
                <c:pt idx="101">
                  <c:v>2015M08</c:v>
                </c:pt>
                <c:pt idx="102">
                  <c:v>2015M09</c:v>
                </c:pt>
                <c:pt idx="103">
                  <c:v>2015M10</c:v>
                </c:pt>
                <c:pt idx="104">
                  <c:v>2015M11</c:v>
                </c:pt>
                <c:pt idx="105">
                  <c:v>2015M12</c:v>
                </c:pt>
                <c:pt idx="106">
                  <c:v>2016M01</c:v>
                </c:pt>
                <c:pt idx="107">
                  <c:v>2016M02</c:v>
                </c:pt>
                <c:pt idx="108">
                  <c:v>2016M03</c:v>
                </c:pt>
                <c:pt idx="109">
                  <c:v>2016M04</c:v>
                </c:pt>
                <c:pt idx="110">
                  <c:v>2016M05</c:v>
                </c:pt>
                <c:pt idx="111">
                  <c:v>2016M06</c:v>
                </c:pt>
                <c:pt idx="112">
                  <c:v>2016M07</c:v>
                </c:pt>
                <c:pt idx="113">
                  <c:v>2016M08</c:v>
                </c:pt>
                <c:pt idx="114">
                  <c:v>2016M09</c:v>
                </c:pt>
                <c:pt idx="115">
                  <c:v>2016M10</c:v>
                </c:pt>
                <c:pt idx="116">
                  <c:v>2016M11</c:v>
                </c:pt>
                <c:pt idx="117">
                  <c:v>2016M12</c:v>
                </c:pt>
                <c:pt idx="118">
                  <c:v>2017M01</c:v>
                </c:pt>
                <c:pt idx="119">
                  <c:v>2017M02</c:v>
                </c:pt>
                <c:pt idx="120">
                  <c:v>2017M03</c:v>
                </c:pt>
                <c:pt idx="121">
                  <c:v>2017M04</c:v>
                </c:pt>
                <c:pt idx="122">
                  <c:v>2017M05</c:v>
                </c:pt>
                <c:pt idx="123">
                  <c:v>2017M06</c:v>
                </c:pt>
                <c:pt idx="124">
                  <c:v>2017M07</c:v>
                </c:pt>
                <c:pt idx="125">
                  <c:v>2017M08</c:v>
                </c:pt>
                <c:pt idx="126">
                  <c:v>2017M09</c:v>
                </c:pt>
                <c:pt idx="127">
                  <c:v>2017M10</c:v>
                </c:pt>
                <c:pt idx="128">
                  <c:v>2017M11</c:v>
                </c:pt>
                <c:pt idx="129">
                  <c:v>2017M12</c:v>
                </c:pt>
                <c:pt idx="130">
                  <c:v>2018M01</c:v>
                </c:pt>
                <c:pt idx="131">
                  <c:v>2018M02</c:v>
                </c:pt>
                <c:pt idx="132">
                  <c:v>2018M03</c:v>
                </c:pt>
                <c:pt idx="133">
                  <c:v>2018M04</c:v>
                </c:pt>
                <c:pt idx="134">
                  <c:v>2018M05</c:v>
                </c:pt>
                <c:pt idx="135">
                  <c:v>2018M06</c:v>
                </c:pt>
                <c:pt idx="136">
                  <c:v>2018M07</c:v>
                </c:pt>
                <c:pt idx="137">
                  <c:v>2018M08</c:v>
                </c:pt>
                <c:pt idx="138">
                  <c:v>2018M09</c:v>
                </c:pt>
                <c:pt idx="139">
                  <c:v>2018M10</c:v>
                </c:pt>
                <c:pt idx="140">
                  <c:v>2018M11</c:v>
                </c:pt>
                <c:pt idx="141">
                  <c:v>2018M12</c:v>
                </c:pt>
                <c:pt idx="142">
                  <c:v>2019M01</c:v>
                </c:pt>
                <c:pt idx="143">
                  <c:v>2019M02</c:v>
                </c:pt>
                <c:pt idx="144">
                  <c:v>2019M03</c:v>
                </c:pt>
                <c:pt idx="145">
                  <c:v>2019M04</c:v>
                </c:pt>
                <c:pt idx="146">
                  <c:v>2019M05</c:v>
                </c:pt>
                <c:pt idx="147">
                  <c:v>2019M06</c:v>
                </c:pt>
                <c:pt idx="148">
                  <c:v>2019M07</c:v>
                </c:pt>
                <c:pt idx="149">
                  <c:v>2019M08</c:v>
                </c:pt>
                <c:pt idx="150">
                  <c:v>2019M09</c:v>
                </c:pt>
                <c:pt idx="151">
                  <c:v>2019M10</c:v>
                </c:pt>
                <c:pt idx="152">
                  <c:v>2019M11</c:v>
                </c:pt>
                <c:pt idx="153">
                  <c:v>2019M12</c:v>
                </c:pt>
                <c:pt idx="154">
                  <c:v>2020M01</c:v>
                </c:pt>
                <c:pt idx="155">
                  <c:v>2020M02</c:v>
                </c:pt>
                <c:pt idx="156">
                  <c:v>2020M03</c:v>
                </c:pt>
                <c:pt idx="157">
                  <c:v>2020M04</c:v>
                </c:pt>
                <c:pt idx="158">
                  <c:v>2020M05</c:v>
                </c:pt>
                <c:pt idx="159">
                  <c:v>2020M06</c:v>
                </c:pt>
                <c:pt idx="160">
                  <c:v>2020M07</c:v>
                </c:pt>
                <c:pt idx="161">
                  <c:v>2020M08</c:v>
                </c:pt>
                <c:pt idx="162">
                  <c:v>2020M09</c:v>
                </c:pt>
                <c:pt idx="163">
                  <c:v>2020M10</c:v>
                </c:pt>
                <c:pt idx="164">
                  <c:v>2020M11</c:v>
                </c:pt>
                <c:pt idx="165">
                  <c:v>2020M12</c:v>
                </c:pt>
                <c:pt idx="166">
                  <c:v>2021M01</c:v>
                </c:pt>
                <c:pt idx="167">
                  <c:v>2021M02</c:v>
                </c:pt>
                <c:pt idx="168">
                  <c:v>2021M03</c:v>
                </c:pt>
                <c:pt idx="169">
                  <c:v>2021M04</c:v>
                </c:pt>
                <c:pt idx="170">
                  <c:v>2021M05</c:v>
                </c:pt>
                <c:pt idx="171">
                  <c:v>2021M06</c:v>
                </c:pt>
                <c:pt idx="172">
                  <c:v>2021M07</c:v>
                </c:pt>
                <c:pt idx="173">
                  <c:v>2021M08</c:v>
                </c:pt>
                <c:pt idx="174">
                  <c:v>2021M09</c:v>
                </c:pt>
                <c:pt idx="175">
                  <c:v>2021M10</c:v>
                </c:pt>
                <c:pt idx="176">
                  <c:v>2021M11</c:v>
                </c:pt>
                <c:pt idx="177">
                  <c:v>2021M12</c:v>
                </c:pt>
                <c:pt idx="178">
                  <c:v>2022M01</c:v>
                </c:pt>
                <c:pt idx="179">
                  <c:v>2022M02</c:v>
                </c:pt>
                <c:pt idx="180">
                  <c:v>2022M03</c:v>
                </c:pt>
                <c:pt idx="181">
                  <c:v>2022M04</c:v>
                </c:pt>
                <c:pt idx="182">
                  <c:v>2022M05</c:v>
                </c:pt>
                <c:pt idx="183">
                  <c:v>2022M06</c:v>
                </c:pt>
                <c:pt idx="184">
                  <c:v>2022M07</c:v>
                </c:pt>
                <c:pt idx="185">
                  <c:v>2022M08</c:v>
                </c:pt>
                <c:pt idx="186">
                  <c:v>2022M09</c:v>
                </c:pt>
                <c:pt idx="187">
                  <c:v>2022M10</c:v>
                </c:pt>
                <c:pt idx="188">
                  <c:v>2022M11</c:v>
                </c:pt>
                <c:pt idx="189">
                  <c:v>2022M12</c:v>
                </c:pt>
                <c:pt idx="190">
                  <c:v>2023M01</c:v>
                </c:pt>
                <c:pt idx="191">
                  <c:v>2023M02</c:v>
                </c:pt>
                <c:pt idx="192">
                  <c:v>2023M03</c:v>
                </c:pt>
                <c:pt idx="193">
                  <c:v>2023M04</c:v>
                </c:pt>
              </c:strCache>
              <c:extLst/>
            </c:strRef>
          </c:cat>
          <c:val>
            <c:numRef>
              <c:f>Sheet1!$BA$10:$IL$10</c:f>
              <c:numCache>
                <c:formatCode>General</c:formatCode>
                <c:ptCount val="194"/>
                <c:pt idx="10">
                  <c:v>4.3478260869565251</c:v>
                </c:pt>
                <c:pt idx="11">
                  <c:v>4.8235294117646994</c:v>
                </c:pt>
                <c:pt idx="12">
                  <c:v>5.6470588235294086</c:v>
                </c:pt>
                <c:pt idx="13">
                  <c:v>5.1522248243559616</c:v>
                </c:pt>
                <c:pt idx="14">
                  <c:v>7.3943661971830954</c:v>
                </c:pt>
                <c:pt idx="15">
                  <c:v>12.264150943396233</c:v>
                </c:pt>
                <c:pt idx="16">
                  <c:v>14.252061248527673</c:v>
                </c:pt>
                <c:pt idx="17">
                  <c:v>10.932105868814729</c:v>
                </c:pt>
                <c:pt idx="18">
                  <c:v>10.867052023121394</c:v>
                </c:pt>
                <c:pt idx="19">
                  <c:v>9.0069284064665265</c:v>
                </c:pt>
                <c:pt idx="20">
                  <c:v>5.3775743707093691</c:v>
                </c:pt>
                <c:pt idx="21">
                  <c:v>1.2457531143827958</c:v>
                </c:pt>
                <c:pt idx="22">
                  <c:v>-1.1261261261261262</c:v>
                </c:pt>
                <c:pt idx="23">
                  <c:v>-1.2345679012345616</c:v>
                </c:pt>
                <c:pt idx="24">
                  <c:v>-1.1135857461024499</c:v>
                </c:pt>
                <c:pt idx="25">
                  <c:v>-0.66815144766146362</c:v>
                </c:pt>
                <c:pt idx="26">
                  <c:v>-2.0765027322404435</c:v>
                </c:pt>
                <c:pt idx="27">
                  <c:v>-4.9369747899159693</c:v>
                </c:pt>
                <c:pt idx="28">
                  <c:v>-6.7010309278350517</c:v>
                </c:pt>
                <c:pt idx="29">
                  <c:v>-5.1867219917012441</c:v>
                </c:pt>
                <c:pt idx="30">
                  <c:v>-3.8581856100104304</c:v>
                </c:pt>
                <c:pt idx="31">
                  <c:v>-2.2245762711864496</c:v>
                </c:pt>
                <c:pt idx="32">
                  <c:v>0.86862106406081585</c:v>
                </c:pt>
                <c:pt idx="33">
                  <c:v>4.3624161073825407</c:v>
                </c:pt>
                <c:pt idx="34">
                  <c:v>6.2212298366810925</c:v>
                </c:pt>
                <c:pt idx="35">
                  <c:v>6.2767965062109035</c:v>
                </c:pt>
                <c:pt idx="36">
                  <c:v>5.859352704908229</c:v>
                </c:pt>
                <c:pt idx="37">
                  <c:v>6.6801301563662481</c:v>
                </c:pt>
                <c:pt idx="38">
                  <c:v>4.9141799129001233</c:v>
                </c:pt>
                <c:pt idx="39">
                  <c:v>5.2671264927913786</c:v>
                </c:pt>
                <c:pt idx="40">
                  <c:v>5.2515266210828653</c:v>
                </c:pt>
                <c:pt idx="41">
                  <c:v>4.2624667872668356</c:v>
                </c:pt>
                <c:pt idx="42">
                  <c:v>3.0262003478952257</c:v>
                </c:pt>
                <c:pt idx="43">
                  <c:v>3.0009222329203697</c:v>
                </c:pt>
                <c:pt idx="44">
                  <c:v>2.3800065523356198</c:v>
                </c:pt>
                <c:pt idx="45">
                  <c:v>3.2398024441364401</c:v>
                </c:pt>
                <c:pt idx="46">
                  <c:v>4.9757281658420816</c:v>
                </c:pt>
                <c:pt idx="47">
                  <c:v>5.2907336553020015</c:v>
                </c:pt>
                <c:pt idx="48">
                  <c:v>6.361695448169197</c:v>
                </c:pt>
                <c:pt idx="49">
                  <c:v>5.8020854197986758</c:v>
                </c:pt>
                <c:pt idx="50">
                  <c:v>6.9128731677122417</c:v>
                </c:pt>
                <c:pt idx="51">
                  <c:v>5.4670379309721202</c:v>
                </c:pt>
                <c:pt idx="52">
                  <c:v>5.1341420375031666</c:v>
                </c:pt>
                <c:pt idx="53">
                  <c:v>5.4631471396756881</c:v>
                </c:pt>
                <c:pt idx="54">
                  <c:v>6.2616342512820751</c:v>
                </c:pt>
                <c:pt idx="55">
                  <c:v>6.5906242051396351</c:v>
                </c:pt>
                <c:pt idx="56">
                  <c:v>7.1086581918874003</c:v>
                </c:pt>
                <c:pt idx="57">
                  <c:v>5.8132443645548397</c:v>
                </c:pt>
                <c:pt idx="58">
                  <c:v>5.4269046496281064</c:v>
                </c:pt>
                <c:pt idx="59">
                  <c:v>5.6652912620245539</c:v>
                </c:pt>
                <c:pt idx="60">
                  <c:v>5.33734540423717</c:v>
                </c:pt>
                <c:pt idx="61">
                  <c:v>4.6169221705297598</c:v>
                </c:pt>
                <c:pt idx="62">
                  <c:v>4.1400005471576025</c:v>
                </c:pt>
                <c:pt idx="63">
                  <c:v>3.2300177253229321</c:v>
                </c:pt>
                <c:pt idx="64">
                  <c:v>4.1481543920862638</c:v>
                </c:pt>
                <c:pt idx="65">
                  <c:v>4.4264219197836674</c:v>
                </c:pt>
                <c:pt idx="66">
                  <c:v>4.6298445676438069</c:v>
                </c:pt>
                <c:pt idx="67">
                  <c:v>4.1462874466603488</c:v>
                </c:pt>
                <c:pt idx="68">
                  <c:v>3.3804088896227347</c:v>
                </c:pt>
                <c:pt idx="69">
                  <c:v>3.4095092413001216</c:v>
                </c:pt>
                <c:pt idx="70">
                  <c:v>1.5400508982123702</c:v>
                </c:pt>
                <c:pt idx="71">
                  <c:v>0.59686020235471104</c:v>
                </c:pt>
                <c:pt idx="72">
                  <c:v>-0.67931978787509484</c:v>
                </c:pt>
                <c:pt idx="73">
                  <c:v>-0.25215100990204176</c:v>
                </c:pt>
                <c:pt idx="74">
                  <c:v>0.5031259036968988</c:v>
                </c:pt>
                <c:pt idx="75">
                  <c:v>1.1350916492933762</c:v>
                </c:pt>
                <c:pt idx="76">
                  <c:v>0.50763609643176655</c:v>
                </c:pt>
                <c:pt idx="77">
                  <c:v>0.338247675748857</c:v>
                </c:pt>
                <c:pt idx="78">
                  <c:v>-0.90899100073213535</c:v>
                </c:pt>
                <c:pt idx="79">
                  <c:v>-0.97894601155069771</c:v>
                </c:pt>
                <c:pt idx="80">
                  <c:v>-1.0019407808205407</c:v>
                </c:pt>
                <c:pt idx="81">
                  <c:v>-1.1913297401987437</c:v>
                </c:pt>
                <c:pt idx="82">
                  <c:v>0.56458594642442772</c:v>
                </c:pt>
                <c:pt idx="83">
                  <c:v>0.94038297177564889</c:v>
                </c:pt>
                <c:pt idx="84">
                  <c:v>0.87651361324354282</c:v>
                </c:pt>
                <c:pt idx="85">
                  <c:v>0.51168201058817242</c:v>
                </c:pt>
                <c:pt idx="86">
                  <c:v>0.55367353722201829</c:v>
                </c:pt>
                <c:pt idx="87">
                  <c:v>0.98884322095491239</c:v>
                </c:pt>
                <c:pt idx="88">
                  <c:v>1.1879478860961412</c:v>
                </c:pt>
                <c:pt idx="89">
                  <c:v>1.044022647929485</c:v>
                </c:pt>
                <c:pt idx="90">
                  <c:v>1.4857302489880306</c:v>
                </c:pt>
                <c:pt idx="91">
                  <c:v>1.1709377023112131</c:v>
                </c:pt>
                <c:pt idx="92">
                  <c:v>1.0355923580509965</c:v>
                </c:pt>
                <c:pt idx="93">
                  <c:v>-1.0672932713893533</c:v>
                </c:pt>
                <c:pt idx="94">
                  <c:v>-3.6957512388277691</c:v>
                </c:pt>
                <c:pt idx="95">
                  <c:v>-3.2535904503707482</c:v>
                </c:pt>
                <c:pt idx="96">
                  <c:v>-2.2030544559778056</c:v>
                </c:pt>
                <c:pt idx="97">
                  <c:v>-1.4983624708938827</c:v>
                </c:pt>
                <c:pt idx="98">
                  <c:v>-1.3573039716475217</c:v>
                </c:pt>
                <c:pt idx="99">
                  <c:v>-1.1253537837288516</c:v>
                </c:pt>
                <c:pt idx="100">
                  <c:v>-0.86775741451866284</c:v>
                </c:pt>
                <c:pt idx="101">
                  <c:v>-1.8971643909449289</c:v>
                </c:pt>
                <c:pt idx="102">
                  <c:v>-2.492605915483344</c:v>
                </c:pt>
                <c:pt idx="103">
                  <c:v>-2.0567339101093571</c:v>
                </c:pt>
                <c:pt idx="104">
                  <c:v>-2.8293032023310878</c:v>
                </c:pt>
                <c:pt idx="105">
                  <c:v>-0.64336469819453268</c:v>
                </c:pt>
                <c:pt idx="106">
                  <c:v>-2.488506184422647</c:v>
                </c:pt>
                <c:pt idx="107">
                  <c:v>-4.069368031209625</c:v>
                </c:pt>
                <c:pt idx="108">
                  <c:v>-4.5110991564181049</c:v>
                </c:pt>
                <c:pt idx="109">
                  <c:v>-5.2509846346657261</c:v>
                </c:pt>
                <c:pt idx="110">
                  <c:v>-4.6618363654769031</c:v>
                </c:pt>
                <c:pt idx="111">
                  <c:v>-3.6237917431545212</c:v>
                </c:pt>
                <c:pt idx="112">
                  <c:v>-3.2706223953352853</c:v>
                </c:pt>
                <c:pt idx="113">
                  <c:v>-2.1598104885608076</c:v>
                </c:pt>
                <c:pt idx="114">
                  <c:v>-1.6724266297209971</c:v>
                </c:pt>
                <c:pt idx="115">
                  <c:v>-1.5407623844292244</c:v>
                </c:pt>
                <c:pt idx="116">
                  <c:v>-0.53686051138129021</c:v>
                </c:pt>
                <c:pt idx="117">
                  <c:v>-0.80658499999945921</c:v>
                </c:pt>
                <c:pt idx="118">
                  <c:v>2.7969714693214316</c:v>
                </c:pt>
                <c:pt idx="119">
                  <c:v>3.2338589412890286</c:v>
                </c:pt>
                <c:pt idx="120">
                  <c:v>3.8064847447941514</c:v>
                </c:pt>
                <c:pt idx="121">
                  <c:v>4.2797111187802903</c:v>
                </c:pt>
                <c:pt idx="122">
                  <c:v>2.6439544109266224</c:v>
                </c:pt>
                <c:pt idx="123">
                  <c:v>0.71493503638325218</c:v>
                </c:pt>
                <c:pt idx="124">
                  <c:v>0.37013016683272559</c:v>
                </c:pt>
                <c:pt idx="125">
                  <c:v>0.44171775648460521</c:v>
                </c:pt>
                <c:pt idx="126">
                  <c:v>0.83792774182743379</c:v>
                </c:pt>
                <c:pt idx="127">
                  <c:v>0.42240409369162141</c:v>
                </c:pt>
                <c:pt idx="128">
                  <c:v>1.8539248506278285</c:v>
                </c:pt>
                <c:pt idx="129">
                  <c:v>2.0539619489856356</c:v>
                </c:pt>
                <c:pt idx="130">
                  <c:v>1.8244766336170459</c:v>
                </c:pt>
                <c:pt idx="131">
                  <c:v>2.2867693373561608</c:v>
                </c:pt>
                <c:pt idx="132">
                  <c:v>1.3090228489511015</c:v>
                </c:pt>
                <c:pt idx="133">
                  <c:v>0.99327997997074768</c:v>
                </c:pt>
                <c:pt idx="134">
                  <c:v>2.0567557002032122</c:v>
                </c:pt>
                <c:pt idx="135">
                  <c:v>3.1289944709082631</c:v>
                </c:pt>
                <c:pt idx="136">
                  <c:v>3.2389207429953699</c:v>
                </c:pt>
                <c:pt idx="137">
                  <c:v>3.0436815628527376</c:v>
                </c:pt>
                <c:pt idx="138">
                  <c:v>3.2028752587368281</c:v>
                </c:pt>
                <c:pt idx="139">
                  <c:v>4.2901861787449569</c:v>
                </c:pt>
                <c:pt idx="140">
                  <c:v>2.4631828983552042</c:v>
                </c:pt>
                <c:pt idx="141">
                  <c:v>1.3537825094955216</c:v>
                </c:pt>
                <c:pt idx="142">
                  <c:v>-9.9679031154861677E-3</c:v>
                </c:pt>
                <c:pt idx="143">
                  <c:v>8.4655507379793077E-2</c:v>
                </c:pt>
                <c:pt idx="144">
                  <c:v>0.50450013858943554</c:v>
                </c:pt>
                <c:pt idx="145">
                  <c:v>0.37420509906630928</c:v>
                </c:pt>
                <c:pt idx="146">
                  <c:v>-0.14184043500178695</c:v>
                </c:pt>
                <c:pt idx="147">
                  <c:v>-0.5629306793049339</c:v>
                </c:pt>
                <c:pt idx="148">
                  <c:v>-9.5888567277142331E-2</c:v>
                </c:pt>
                <c:pt idx="149">
                  <c:v>1.2215414629296417</c:v>
                </c:pt>
                <c:pt idx="150">
                  <c:v>-0.57160106258333798</c:v>
                </c:pt>
                <c:pt idx="151">
                  <c:v>-2.013764116576882</c:v>
                </c:pt>
                <c:pt idx="152">
                  <c:v>-1.6192946662935841</c:v>
                </c:pt>
                <c:pt idx="153">
                  <c:v>0.15131296395889302</c:v>
                </c:pt>
                <c:pt idx="154">
                  <c:v>1.5210891732175889</c:v>
                </c:pt>
                <c:pt idx="155">
                  <c:v>1.231068149756255</c:v>
                </c:pt>
                <c:pt idx="156">
                  <c:v>-1.4690921965383248</c:v>
                </c:pt>
                <c:pt idx="157">
                  <c:v>-3.1490536573857351</c:v>
                </c:pt>
                <c:pt idx="158">
                  <c:v>-3.6838912691643522</c:v>
                </c:pt>
                <c:pt idx="159">
                  <c:v>-3.9927445699988233</c:v>
                </c:pt>
                <c:pt idx="160">
                  <c:v>-4.813924524169769</c:v>
                </c:pt>
                <c:pt idx="161">
                  <c:v>-5.8473650057647202</c:v>
                </c:pt>
                <c:pt idx="162">
                  <c:v>-4.5928253727288091</c:v>
                </c:pt>
                <c:pt idx="163">
                  <c:v>-4.3381982549176072</c:v>
                </c:pt>
                <c:pt idx="164">
                  <c:v>-4.5573117897765103</c:v>
                </c:pt>
                <c:pt idx="165">
                  <c:v>-4.9330541491289814</c:v>
                </c:pt>
                <c:pt idx="166">
                  <c:v>-4.720554736070512</c:v>
                </c:pt>
                <c:pt idx="167">
                  <c:v>-3.9143768827030216</c:v>
                </c:pt>
                <c:pt idx="168">
                  <c:v>-1.5595368489474237</c:v>
                </c:pt>
                <c:pt idx="169">
                  <c:v>0.25929503722660285</c:v>
                </c:pt>
                <c:pt idx="170">
                  <c:v>2.1677177139423125</c:v>
                </c:pt>
                <c:pt idx="171">
                  <c:v>2.4663798482276418</c:v>
                </c:pt>
                <c:pt idx="172">
                  <c:v>4.4338866929829477</c:v>
                </c:pt>
                <c:pt idx="173">
                  <c:v>4.2537834207358287</c:v>
                </c:pt>
                <c:pt idx="174">
                  <c:v>4.5268214161052436</c:v>
                </c:pt>
                <c:pt idx="175">
                  <c:v>6.8195771790093227</c:v>
                </c:pt>
                <c:pt idx="176">
                  <c:v>8.7853980634388424</c:v>
                </c:pt>
                <c:pt idx="177">
                  <c:v>9.0284266265839932</c:v>
                </c:pt>
                <c:pt idx="178">
                  <c:v>9.0185072362203051</c:v>
                </c:pt>
                <c:pt idx="179">
                  <c:v>10.350108336883345</c:v>
                </c:pt>
                <c:pt idx="180">
                  <c:v>19.855657871530575</c:v>
                </c:pt>
                <c:pt idx="181">
                  <c:v>22.500496924561169</c:v>
                </c:pt>
                <c:pt idx="182">
                  <c:v>21.695044066300458</c:v>
                </c:pt>
                <c:pt idx="183">
                  <c:v>26.914910222131482</c:v>
                </c:pt>
                <c:pt idx="184">
                  <c:v>19.740841236376344</c:v>
                </c:pt>
                <c:pt idx="185">
                  <c:v>19.348798610115196</c:v>
                </c:pt>
                <c:pt idx="186">
                  <c:v>17.207549537142967</c:v>
                </c:pt>
                <c:pt idx="187">
                  <c:v>16.920557160239575</c:v>
                </c:pt>
                <c:pt idx="188">
                  <c:v>9.6306673944619856</c:v>
                </c:pt>
                <c:pt idx="189">
                  <c:v>6.0400975523252249</c:v>
                </c:pt>
                <c:pt idx="190">
                  <c:v>6.543656333154364</c:v>
                </c:pt>
                <c:pt idx="191">
                  <c:v>1.6540240856688131</c:v>
                </c:pt>
                <c:pt idx="192">
                  <c:v>-7.5345812733100512</c:v>
                </c:pt>
                <c:pt idx="193">
                  <c:v>-10.689892999596832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6-E0F4-4BA8-AC58-9238EF190B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2284159"/>
        <c:axId val="1602281759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Sheet1!$B$3</c15:sqref>
                        </c15:formulaRef>
                      </c:ext>
                    </c:extLst>
                    <c:strCache>
                      <c:ptCount val="1"/>
                      <c:pt idx="0">
                        <c:v>Consumer Price Index, All items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cat>
                  <c:strRef>
                    <c:extLst>
                      <c:ext uri="{02D57815-91ED-43cb-92C2-25804820EDAC}">
                        <c15:formulaRef>
                          <c15:sqref>Sheet1!$BA$2:$IL$2</c15:sqref>
                        </c15:formulaRef>
                      </c:ext>
                    </c:extLst>
                    <c:strCache>
                      <c:ptCount val="194"/>
                      <c:pt idx="0">
                        <c:v>2007M03</c:v>
                      </c:pt>
                      <c:pt idx="1">
                        <c:v>2007M04</c:v>
                      </c:pt>
                      <c:pt idx="2">
                        <c:v>2007M05</c:v>
                      </c:pt>
                      <c:pt idx="3">
                        <c:v>2007M06</c:v>
                      </c:pt>
                      <c:pt idx="4">
                        <c:v>2007M07</c:v>
                      </c:pt>
                      <c:pt idx="5">
                        <c:v>2007M08</c:v>
                      </c:pt>
                      <c:pt idx="6">
                        <c:v>2007M09</c:v>
                      </c:pt>
                      <c:pt idx="7">
                        <c:v>2007M10</c:v>
                      </c:pt>
                      <c:pt idx="8">
                        <c:v>2007M11</c:v>
                      </c:pt>
                      <c:pt idx="9">
                        <c:v>2007M12</c:v>
                      </c:pt>
                      <c:pt idx="10">
                        <c:v>2008M01</c:v>
                      </c:pt>
                      <c:pt idx="11">
                        <c:v>2008M02</c:v>
                      </c:pt>
                      <c:pt idx="12">
                        <c:v>2008M03</c:v>
                      </c:pt>
                      <c:pt idx="13">
                        <c:v>2008M04</c:v>
                      </c:pt>
                      <c:pt idx="14">
                        <c:v>2008M05</c:v>
                      </c:pt>
                      <c:pt idx="15">
                        <c:v>2008M06</c:v>
                      </c:pt>
                      <c:pt idx="16">
                        <c:v>2008M07</c:v>
                      </c:pt>
                      <c:pt idx="17">
                        <c:v>2008M08</c:v>
                      </c:pt>
                      <c:pt idx="18">
                        <c:v>2008M09</c:v>
                      </c:pt>
                      <c:pt idx="19">
                        <c:v>2008M10</c:v>
                      </c:pt>
                      <c:pt idx="20">
                        <c:v>2008M11</c:v>
                      </c:pt>
                      <c:pt idx="21">
                        <c:v>2008M12</c:v>
                      </c:pt>
                      <c:pt idx="22">
                        <c:v>2009M01</c:v>
                      </c:pt>
                      <c:pt idx="23">
                        <c:v>2009M02</c:v>
                      </c:pt>
                      <c:pt idx="24">
                        <c:v>2009M03</c:v>
                      </c:pt>
                      <c:pt idx="25">
                        <c:v>2009M04</c:v>
                      </c:pt>
                      <c:pt idx="26">
                        <c:v>2009M05</c:v>
                      </c:pt>
                      <c:pt idx="27">
                        <c:v>2009M06</c:v>
                      </c:pt>
                      <c:pt idx="28">
                        <c:v>2009M07</c:v>
                      </c:pt>
                      <c:pt idx="29">
                        <c:v>2009M08</c:v>
                      </c:pt>
                      <c:pt idx="30">
                        <c:v>2009M09</c:v>
                      </c:pt>
                      <c:pt idx="31">
                        <c:v>2009M10</c:v>
                      </c:pt>
                      <c:pt idx="32">
                        <c:v>2009M11</c:v>
                      </c:pt>
                      <c:pt idx="33">
                        <c:v>2009M12</c:v>
                      </c:pt>
                      <c:pt idx="34">
                        <c:v>2010M01</c:v>
                      </c:pt>
                      <c:pt idx="35">
                        <c:v>2010M02</c:v>
                      </c:pt>
                      <c:pt idx="36">
                        <c:v>2010M03</c:v>
                      </c:pt>
                      <c:pt idx="37">
                        <c:v>2010M04</c:v>
                      </c:pt>
                      <c:pt idx="38">
                        <c:v>2010M05</c:v>
                      </c:pt>
                      <c:pt idx="39">
                        <c:v>2010M06</c:v>
                      </c:pt>
                      <c:pt idx="40">
                        <c:v>2010M07</c:v>
                      </c:pt>
                      <c:pt idx="41">
                        <c:v>2010M08</c:v>
                      </c:pt>
                      <c:pt idx="42">
                        <c:v>2010M09</c:v>
                      </c:pt>
                      <c:pt idx="43">
                        <c:v>2010M10</c:v>
                      </c:pt>
                      <c:pt idx="44">
                        <c:v>2010M11</c:v>
                      </c:pt>
                      <c:pt idx="45">
                        <c:v>2010M12</c:v>
                      </c:pt>
                      <c:pt idx="46">
                        <c:v>2011M01</c:v>
                      </c:pt>
                      <c:pt idx="47">
                        <c:v>2011M02</c:v>
                      </c:pt>
                      <c:pt idx="48">
                        <c:v>2011M03</c:v>
                      </c:pt>
                      <c:pt idx="49">
                        <c:v>2011M04</c:v>
                      </c:pt>
                      <c:pt idx="50">
                        <c:v>2011M05</c:v>
                      </c:pt>
                      <c:pt idx="51">
                        <c:v>2011M06</c:v>
                      </c:pt>
                      <c:pt idx="52">
                        <c:v>2011M07</c:v>
                      </c:pt>
                      <c:pt idx="53">
                        <c:v>2011M08</c:v>
                      </c:pt>
                      <c:pt idx="54">
                        <c:v>2011M09</c:v>
                      </c:pt>
                      <c:pt idx="55">
                        <c:v>2011M10</c:v>
                      </c:pt>
                      <c:pt idx="56">
                        <c:v>2011M11</c:v>
                      </c:pt>
                      <c:pt idx="57">
                        <c:v>2011M12</c:v>
                      </c:pt>
                      <c:pt idx="58">
                        <c:v>2012M01</c:v>
                      </c:pt>
                      <c:pt idx="59">
                        <c:v>2012M02</c:v>
                      </c:pt>
                      <c:pt idx="60">
                        <c:v>2012M03</c:v>
                      </c:pt>
                      <c:pt idx="61">
                        <c:v>2012M04</c:v>
                      </c:pt>
                      <c:pt idx="62">
                        <c:v>2012M05</c:v>
                      </c:pt>
                      <c:pt idx="63">
                        <c:v>2012M06</c:v>
                      </c:pt>
                      <c:pt idx="64">
                        <c:v>2012M07</c:v>
                      </c:pt>
                      <c:pt idx="65">
                        <c:v>2012M08</c:v>
                      </c:pt>
                      <c:pt idx="66">
                        <c:v>2012M09</c:v>
                      </c:pt>
                      <c:pt idx="67">
                        <c:v>2012M10</c:v>
                      </c:pt>
                      <c:pt idx="68">
                        <c:v>2012M11</c:v>
                      </c:pt>
                      <c:pt idx="69">
                        <c:v>2012M12</c:v>
                      </c:pt>
                      <c:pt idx="70">
                        <c:v>2013M01</c:v>
                      </c:pt>
                      <c:pt idx="71">
                        <c:v>2013M02</c:v>
                      </c:pt>
                      <c:pt idx="72">
                        <c:v>2013M03</c:v>
                      </c:pt>
                      <c:pt idx="73">
                        <c:v>2013M04</c:v>
                      </c:pt>
                      <c:pt idx="74">
                        <c:v>2013M05</c:v>
                      </c:pt>
                      <c:pt idx="75">
                        <c:v>2013M06</c:v>
                      </c:pt>
                      <c:pt idx="76">
                        <c:v>2013M07</c:v>
                      </c:pt>
                      <c:pt idx="77">
                        <c:v>2013M08</c:v>
                      </c:pt>
                      <c:pt idx="78">
                        <c:v>2013M09</c:v>
                      </c:pt>
                      <c:pt idx="79">
                        <c:v>2013M10</c:v>
                      </c:pt>
                      <c:pt idx="80">
                        <c:v>2013M11</c:v>
                      </c:pt>
                      <c:pt idx="81">
                        <c:v>2013M12</c:v>
                      </c:pt>
                      <c:pt idx="82">
                        <c:v>2014M01</c:v>
                      </c:pt>
                      <c:pt idx="83">
                        <c:v>2014M02</c:v>
                      </c:pt>
                      <c:pt idx="84">
                        <c:v>2014M03</c:v>
                      </c:pt>
                      <c:pt idx="85">
                        <c:v>2014M04</c:v>
                      </c:pt>
                      <c:pt idx="86">
                        <c:v>2014M05</c:v>
                      </c:pt>
                      <c:pt idx="87">
                        <c:v>2014M06</c:v>
                      </c:pt>
                      <c:pt idx="88">
                        <c:v>2014M07</c:v>
                      </c:pt>
                      <c:pt idx="89">
                        <c:v>2014M08</c:v>
                      </c:pt>
                      <c:pt idx="90">
                        <c:v>2014M09</c:v>
                      </c:pt>
                      <c:pt idx="91">
                        <c:v>2014M10</c:v>
                      </c:pt>
                      <c:pt idx="92">
                        <c:v>2014M11</c:v>
                      </c:pt>
                      <c:pt idx="93">
                        <c:v>2014M12</c:v>
                      </c:pt>
                      <c:pt idx="94">
                        <c:v>2015M01</c:v>
                      </c:pt>
                      <c:pt idx="95">
                        <c:v>2015M02</c:v>
                      </c:pt>
                      <c:pt idx="96">
                        <c:v>2015M03</c:v>
                      </c:pt>
                      <c:pt idx="97">
                        <c:v>2015M04</c:v>
                      </c:pt>
                      <c:pt idx="98">
                        <c:v>2015M05</c:v>
                      </c:pt>
                      <c:pt idx="99">
                        <c:v>2015M06</c:v>
                      </c:pt>
                      <c:pt idx="100">
                        <c:v>2015M07</c:v>
                      </c:pt>
                      <c:pt idx="101">
                        <c:v>2015M08</c:v>
                      </c:pt>
                      <c:pt idx="102">
                        <c:v>2015M09</c:v>
                      </c:pt>
                      <c:pt idx="103">
                        <c:v>2015M10</c:v>
                      </c:pt>
                      <c:pt idx="104">
                        <c:v>2015M11</c:v>
                      </c:pt>
                      <c:pt idx="105">
                        <c:v>2015M12</c:v>
                      </c:pt>
                      <c:pt idx="106">
                        <c:v>2016M01</c:v>
                      </c:pt>
                      <c:pt idx="107">
                        <c:v>2016M02</c:v>
                      </c:pt>
                      <c:pt idx="108">
                        <c:v>2016M03</c:v>
                      </c:pt>
                      <c:pt idx="109">
                        <c:v>2016M04</c:v>
                      </c:pt>
                      <c:pt idx="110">
                        <c:v>2016M05</c:v>
                      </c:pt>
                      <c:pt idx="111">
                        <c:v>2016M06</c:v>
                      </c:pt>
                      <c:pt idx="112">
                        <c:v>2016M07</c:v>
                      </c:pt>
                      <c:pt idx="113">
                        <c:v>2016M08</c:v>
                      </c:pt>
                      <c:pt idx="114">
                        <c:v>2016M09</c:v>
                      </c:pt>
                      <c:pt idx="115">
                        <c:v>2016M10</c:v>
                      </c:pt>
                      <c:pt idx="116">
                        <c:v>2016M11</c:v>
                      </c:pt>
                      <c:pt idx="117">
                        <c:v>2016M12</c:v>
                      </c:pt>
                      <c:pt idx="118">
                        <c:v>2017M01</c:v>
                      </c:pt>
                      <c:pt idx="119">
                        <c:v>2017M02</c:v>
                      </c:pt>
                      <c:pt idx="120">
                        <c:v>2017M03</c:v>
                      </c:pt>
                      <c:pt idx="121">
                        <c:v>2017M04</c:v>
                      </c:pt>
                      <c:pt idx="122">
                        <c:v>2017M05</c:v>
                      </c:pt>
                      <c:pt idx="123">
                        <c:v>2017M06</c:v>
                      </c:pt>
                      <c:pt idx="124">
                        <c:v>2017M07</c:v>
                      </c:pt>
                      <c:pt idx="125">
                        <c:v>2017M08</c:v>
                      </c:pt>
                      <c:pt idx="126">
                        <c:v>2017M09</c:v>
                      </c:pt>
                      <c:pt idx="127">
                        <c:v>2017M10</c:v>
                      </c:pt>
                      <c:pt idx="128">
                        <c:v>2017M11</c:v>
                      </c:pt>
                      <c:pt idx="129">
                        <c:v>2017M12</c:v>
                      </c:pt>
                      <c:pt idx="130">
                        <c:v>2018M01</c:v>
                      </c:pt>
                      <c:pt idx="131">
                        <c:v>2018M02</c:v>
                      </c:pt>
                      <c:pt idx="132">
                        <c:v>2018M03</c:v>
                      </c:pt>
                      <c:pt idx="133">
                        <c:v>2018M04</c:v>
                      </c:pt>
                      <c:pt idx="134">
                        <c:v>2018M05</c:v>
                      </c:pt>
                      <c:pt idx="135">
                        <c:v>2018M06</c:v>
                      </c:pt>
                      <c:pt idx="136">
                        <c:v>2018M07</c:v>
                      </c:pt>
                      <c:pt idx="137">
                        <c:v>2018M08</c:v>
                      </c:pt>
                      <c:pt idx="138">
                        <c:v>2018M09</c:v>
                      </c:pt>
                      <c:pt idx="139">
                        <c:v>2018M10</c:v>
                      </c:pt>
                      <c:pt idx="140">
                        <c:v>2018M11</c:v>
                      </c:pt>
                      <c:pt idx="141">
                        <c:v>2018M12</c:v>
                      </c:pt>
                      <c:pt idx="142">
                        <c:v>2019M01</c:v>
                      </c:pt>
                      <c:pt idx="143">
                        <c:v>2019M02</c:v>
                      </c:pt>
                      <c:pt idx="144">
                        <c:v>2019M03</c:v>
                      </c:pt>
                      <c:pt idx="145">
                        <c:v>2019M04</c:v>
                      </c:pt>
                      <c:pt idx="146">
                        <c:v>2019M05</c:v>
                      </c:pt>
                      <c:pt idx="147">
                        <c:v>2019M06</c:v>
                      </c:pt>
                      <c:pt idx="148">
                        <c:v>2019M07</c:v>
                      </c:pt>
                      <c:pt idx="149">
                        <c:v>2019M08</c:v>
                      </c:pt>
                      <c:pt idx="150">
                        <c:v>2019M09</c:v>
                      </c:pt>
                      <c:pt idx="151">
                        <c:v>2019M10</c:v>
                      </c:pt>
                      <c:pt idx="152">
                        <c:v>2019M11</c:v>
                      </c:pt>
                      <c:pt idx="153">
                        <c:v>2019M12</c:v>
                      </c:pt>
                      <c:pt idx="154">
                        <c:v>2020M01</c:v>
                      </c:pt>
                      <c:pt idx="155">
                        <c:v>2020M02</c:v>
                      </c:pt>
                      <c:pt idx="156">
                        <c:v>2020M03</c:v>
                      </c:pt>
                      <c:pt idx="157">
                        <c:v>2020M04</c:v>
                      </c:pt>
                      <c:pt idx="158">
                        <c:v>2020M05</c:v>
                      </c:pt>
                      <c:pt idx="159">
                        <c:v>2020M06</c:v>
                      </c:pt>
                      <c:pt idx="160">
                        <c:v>2020M07</c:v>
                      </c:pt>
                      <c:pt idx="161">
                        <c:v>2020M08</c:v>
                      </c:pt>
                      <c:pt idx="162">
                        <c:v>2020M09</c:v>
                      </c:pt>
                      <c:pt idx="163">
                        <c:v>2020M10</c:v>
                      </c:pt>
                      <c:pt idx="164">
                        <c:v>2020M11</c:v>
                      </c:pt>
                      <c:pt idx="165">
                        <c:v>2020M12</c:v>
                      </c:pt>
                      <c:pt idx="166">
                        <c:v>2021M01</c:v>
                      </c:pt>
                      <c:pt idx="167">
                        <c:v>2021M02</c:v>
                      </c:pt>
                      <c:pt idx="168">
                        <c:v>2021M03</c:v>
                      </c:pt>
                      <c:pt idx="169">
                        <c:v>2021M04</c:v>
                      </c:pt>
                      <c:pt idx="170">
                        <c:v>2021M05</c:v>
                      </c:pt>
                      <c:pt idx="171">
                        <c:v>2021M06</c:v>
                      </c:pt>
                      <c:pt idx="172">
                        <c:v>2021M07</c:v>
                      </c:pt>
                      <c:pt idx="173">
                        <c:v>2021M08</c:v>
                      </c:pt>
                      <c:pt idx="174">
                        <c:v>2021M09</c:v>
                      </c:pt>
                      <c:pt idx="175">
                        <c:v>2021M10</c:v>
                      </c:pt>
                      <c:pt idx="176">
                        <c:v>2021M11</c:v>
                      </c:pt>
                      <c:pt idx="177">
                        <c:v>2021M12</c:v>
                      </c:pt>
                      <c:pt idx="178">
                        <c:v>2022M01</c:v>
                      </c:pt>
                      <c:pt idx="179">
                        <c:v>2022M02</c:v>
                      </c:pt>
                      <c:pt idx="180">
                        <c:v>2022M03</c:v>
                      </c:pt>
                      <c:pt idx="181">
                        <c:v>2022M04</c:v>
                      </c:pt>
                      <c:pt idx="182">
                        <c:v>2022M05</c:v>
                      </c:pt>
                      <c:pt idx="183">
                        <c:v>2022M06</c:v>
                      </c:pt>
                      <c:pt idx="184">
                        <c:v>2022M07</c:v>
                      </c:pt>
                      <c:pt idx="185">
                        <c:v>2022M08</c:v>
                      </c:pt>
                      <c:pt idx="186">
                        <c:v>2022M09</c:v>
                      </c:pt>
                      <c:pt idx="187">
                        <c:v>2022M10</c:v>
                      </c:pt>
                      <c:pt idx="188">
                        <c:v>2022M11</c:v>
                      </c:pt>
                      <c:pt idx="189">
                        <c:v>2022M12</c:v>
                      </c:pt>
                      <c:pt idx="190">
                        <c:v>2023M01</c:v>
                      </c:pt>
                      <c:pt idx="191">
                        <c:v>2023M02</c:v>
                      </c:pt>
                      <c:pt idx="192">
                        <c:v>2023M03</c:v>
                      </c:pt>
                      <c:pt idx="193">
                        <c:v>2023M04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Sheet1!$BA$3:$IL$3</c15:sqref>
                        </c15:formulaRef>
                      </c:ext>
                    </c:extLst>
                    <c:numCache>
                      <c:formatCode>General</c:formatCode>
                      <c:ptCount val="194"/>
                      <c:pt idx="10">
                        <c:v>2.9100529100529142</c:v>
                      </c:pt>
                      <c:pt idx="11">
                        <c:v>3.5573122529644117</c:v>
                      </c:pt>
                      <c:pt idx="12">
                        <c:v>4.6174142480211078</c:v>
                      </c:pt>
                      <c:pt idx="13">
                        <c:v>4.3593130779392304</c:v>
                      </c:pt>
                      <c:pt idx="14">
                        <c:v>4.127829560585897</c:v>
                      </c:pt>
                      <c:pt idx="15">
                        <c:v>4.0214477211796256</c:v>
                      </c:pt>
                      <c:pt idx="16">
                        <c:v>3.7685060565275874</c:v>
                      </c:pt>
                      <c:pt idx="17">
                        <c:v>2.5099075297225779</c:v>
                      </c:pt>
                      <c:pt idx="18">
                        <c:v>2.6178010471204183</c:v>
                      </c:pt>
                      <c:pt idx="19">
                        <c:v>2.8833551769331627</c:v>
                      </c:pt>
                      <c:pt idx="20">
                        <c:v>2.4836601307189619</c:v>
                      </c:pt>
                      <c:pt idx="21">
                        <c:v>2.0645161290322509</c:v>
                      </c:pt>
                      <c:pt idx="22">
                        <c:v>2.1850899742930632</c:v>
                      </c:pt>
                      <c:pt idx="23">
                        <c:v>1.9083969465648856</c:v>
                      </c:pt>
                      <c:pt idx="24">
                        <c:v>1.6393442622950787</c:v>
                      </c:pt>
                      <c:pt idx="25">
                        <c:v>1.89873417721519</c:v>
                      </c:pt>
                      <c:pt idx="26">
                        <c:v>2.1739130434782643</c:v>
                      </c:pt>
                      <c:pt idx="27">
                        <c:v>2.3195876288659942</c:v>
                      </c:pt>
                      <c:pt idx="28">
                        <c:v>2.2049286640726371</c:v>
                      </c:pt>
                      <c:pt idx="29">
                        <c:v>2.1907216494845398</c:v>
                      </c:pt>
                      <c:pt idx="30">
                        <c:v>2.0408163265306047</c:v>
                      </c:pt>
                      <c:pt idx="31">
                        <c:v>2.2929936305732448</c:v>
                      </c:pt>
                      <c:pt idx="32">
                        <c:v>2.8061224489795773</c:v>
                      </c:pt>
                      <c:pt idx="33">
                        <c:v>3.5398230088495719</c:v>
                      </c:pt>
                      <c:pt idx="34">
                        <c:v>3.6060342343074292</c:v>
                      </c:pt>
                      <c:pt idx="35">
                        <c:v>4.3983461773727885</c:v>
                      </c:pt>
                      <c:pt idx="36">
                        <c:v>3.8360070868129119</c:v>
                      </c:pt>
                      <c:pt idx="37">
                        <c:v>3.5052364501835958</c:v>
                      </c:pt>
                      <c:pt idx="38">
                        <c:v>4.7457092765596931</c:v>
                      </c:pt>
                      <c:pt idx="39">
                        <c:v>3.1543064521351289</c:v>
                      </c:pt>
                      <c:pt idx="40">
                        <c:v>3.4209460182196665</c:v>
                      </c:pt>
                      <c:pt idx="41">
                        <c:v>3.566346256849569</c:v>
                      </c:pt>
                      <c:pt idx="42">
                        <c:v>3.4028787986771296</c:v>
                      </c:pt>
                      <c:pt idx="43">
                        <c:v>3.225654712140849</c:v>
                      </c:pt>
                      <c:pt idx="44">
                        <c:v>3.0316757217352381</c:v>
                      </c:pt>
                      <c:pt idx="45">
                        <c:v>3.6179269304407722</c:v>
                      </c:pt>
                      <c:pt idx="46">
                        <c:v>3.8940440847107105</c:v>
                      </c:pt>
                      <c:pt idx="47">
                        <c:v>4.6800161065140431</c:v>
                      </c:pt>
                      <c:pt idx="48">
                        <c:v>4.5031537445072942</c:v>
                      </c:pt>
                      <c:pt idx="49">
                        <c:v>4.3406782523866871</c:v>
                      </c:pt>
                      <c:pt idx="50">
                        <c:v>2.7441684056816174</c:v>
                      </c:pt>
                      <c:pt idx="51">
                        <c:v>3.8664418167318373</c:v>
                      </c:pt>
                      <c:pt idx="52">
                        <c:v>3.6379804175985111</c:v>
                      </c:pt>
                      <c:pt idx="53">
                        <c:v>3.1104021072433263</c:v>
                      </c:pt>
                      <c:pt idx="54">
                        <c:v>2.7935557278067331</c:v>
                      </c:pt>
                      <c:pt idx="55">
                        <c:v>3.030632033389268</c:v>
                      </c:pt>
                      <c:pt idx="56">
                        <c:v>2.8955080000667666</c:v>
                      </c:pt>
                      <c:pt idx="57">
                        <c:v>1.6833020298920258</c:v>
                      </c:pt>
                      <c:pt idx="58">
                        <c:v>1.5548990772173097</c:v>
                      </c:pt>
                      <c:pt idx="59">
                        <c:v>0.58437326872031681</c:v>
                      </c:pt>
                      <c:pt idx="60">
                        <c:v>1.0372755505855524</c:v>
                      </c:pt>
                      <c:pt idx="61">
                        <c:v>1.5928168158635421</c:v>
                      </c:pt>
                      <c:pt idx="62">
                        <c:v>1.9397612267386961</c:v>
                      </c:pt>
                      <c:pt idx="63">
                        <c:v>2.1701783244827086</c:v>
                      </c:pt>
                      <c:pt idx="64">
                        <c:v>2.7277693015429252</c:v>
                      </c:pt>
                      <c:pt idx="65">
                        <c:v>2.844389113376359</c:v>
                      </c:pt>
                      <c:pt idx="66">
                        <c:v>2.6343704867341491</c:v>
                      </c:pt>
                      <c:pt idx="67">
                        <c:v>2.4020453514649254</c:v>
                      </c:pt>
                      <c:pt idx="68">
                        <c:v>2.5400089287328789</c:v>
                      </c:pt>
                      <c:pt idx="69">
                        <c:v>2.4340452683845846</c:v>
                      </c:pt>
                      <c:pt idx="70">
                        <c:v>2.7026223162475853</c:v>
                      </c:pt>
                      <c:pt idx="71">
                        <c:v>2.4813797434356992</c:v>
                      </c:pt>
                      <c:pt idx="72">
                        <c:v>2.3721577968070608</c:v>
                      </c:pt>
                      <c:pt idx="73">
                        <c:v>2.2899453029120784</c:v>
                      </c:pt>
                      <c:pt idx="74">
                        <c:v>2.051655113575066</c:v>
                      </c:pt>
                      <c:pt idx="75">
                        <c:v>2.2987137072968946</c:v>
                      </c:pt>
                      <c:pt idx="76">
                        <c:v>1.6317595630039545</c:v>
                      </c:pt>
                      <c:pt idx="77">
                        <c:v>1.167485939780142</c:v>
                      </c:pt>
                      <c:pt idx="78">
                        <c:v>1.7321917408795289</c:v>
                      </c:pt>
                      <c:pt idx="79">
                        <c:v>1.6692632341854943</c:v>
                      </c:pt>
                      <c:pt idx="80">
                        <c:v>0.99213324572515871</c:v>
                      </c:pt>
                      <c:pt idx="81">
                        <c:v>1.8538064758897823</c:v>
                      </c:pt>
                      <c:pt idx="82">
                        <c:v>1.6531734851516873</c:v>
                      </c:pt>
                      <c:pt idx="83">
                        <c:v>1.9293480837708987</c:v>
                      </c:pt>
                      <c:pt idx="84">
                        <c:v>2.168344527323224</c:v>
                      </c:pt>
                      <c:pt idx="85">
                        <c:v>1.6605141928433405</c:v>
                      </c:pt>
                      <c:pt idx="86">
                        <c:v>1.5661749223213512</c:v>
                      </c:pt>
                      <c:pt idx="87">
                        <c:v>1.515238758240816</c:v>
                      </c:pt>
                      <c:pt idx="88">
                        <c:v>1.7858851214037488</c:v>
                      </c:pt>
                      <c:pt idx="89">
                        <c:v>1.9538177351027579</c:v>
                      </c:pt>
                      <c:pt idx="90">
                        <c:v>1.4866489999629953</c:v>
                      </c:pt>
                      <c:pt idx="91">
                        <c:v>1.4472501689386936</c:v>
                      </c:pt>
                      <c:pt idx="92">
                        <c:v>1.6857716562724512</c:v>
                      </c:pt>
                      <c:pt idx="93">
                        <c:v>0.66045758236598961</c:v>
                      </c:pt>
                      <c:pt idx="94">
                        <c:v>1.2514983355561202</c:v>
                      </c:pt>
                      <c:pt idx="95">
                        <c:v>2.2553654380932842</c:v>
                      </c:pt>
                      <c:pt idx="96">
                        <c:v>2.174857477180105</c:v>
                      </c:pt>
                      <c:pt idx="97">
                        <c:v>2.3196223251674546</c:v>
                      </c:pt>
                      <c:pt idx="98">
                        <c:v>1.790207250626074</c:v>
                      </c:pt>
                      <c:pt idx="99">
                        <c:v>1.3608825245015914</c:v>
                      </c:pt>
                      <c:pt idx="100">
                        <c:v>1.251038928626425</c:v>
                      </c:pt>
                      <c:pt idx="101">
                        <c:v>1.9446019347992856</c:v>
                      </c:pt>
                      <c:pt idx="102">
                        <c:v>2.2378187226950028</c:v>
                      </c:pt>
                      <c:pt idx="103">
                        <c:v>2.1353032400479384</c:v>
                      </c:pt>
                      <c:pt idx="104">
                        <c:v>2.0579462741782808</c:v>
                      </c:pt>
                      <c:pt idx="105">
                        <c:v>1.9556925969981407</c:v>
                      </c:pt>
                      <c:pt idx="106">
                        <c:v>1.4661579473364645</c:v>
                      </c:pt>
                      <c:pt idx="107">
                        <c:v>0.2232345013085188</c:v>
                      </c:pt>
                      <c:pt idx="108">
                        <c:v>0.25701360635854065</c:v>
                      </c:pt>
                      <c:pt idx="109">
                        <c:v>0.32024690063347683</c:v>
                      </c:pt>
                      <c:pt idx="110">
                        <c:v>0.70534598534268911</c:v>
                      </c:pt>
                      <c:pt idx="111">
                        <c:v>1.1823313991519984</c:v>
                      </c:pt>
                      <c:pt idx="112">
                        <c:v>1.9174918001385353</c:v>
                      </c:pt>
                      <c:pt idx="113">
                        <c:v>2.0069218512757026</c:v>
                      </c:pt>
                      <c:pt idx="114">
                        <c:v>1.7567620161394282</c:v>
                      </c:pt>
                      <c:pt idx="115">
                        <c:v>1.49854460933537</c:v>
                      </c:pt>
                      <c:pt idx="116">
                        <c:v>1.8758453024525328</c:v>
                      </c:pt>
                      <c:pt idx="117">
                        <c:v>2.1764150000000555</c:v>
                      </c:pt>
                      <c:pt idx="118">
                        <c:v>2.8404388689127771</c:v>
                      </c:pt>
                      <c:pt idx="119">
                        <c:v>2.2015383238647912</c:v>
                      </c:pt>
                      <c:pt idx="120">
                        <c:v>2.1440321722081537</c:v>
                      </c:pt>
                      <c:pt idx="121">
                        <c:v>1.9499259378260445</c:v>
                      </c:pt>
                      <c:pt idx="122">
                        <c:v>1.9568213617665462</c:v>
                      </c:pt>
                      <c:pt idx="123">
                        <c:v>2.2203107161819209</c:v>
                      </c:pt>
                      <c:pt idx="124">
                        <c:v>2.0227328245625329</c:v>
                      </c:pt>
                      <c:pt idx="125">
                        <c:v>1.5732757834085946</c:v>
                      </c:pt>
                      <c:pt idx="126">
                        <c:v>1.5825571233881928</c:v>
                      </c:pt>
                      <c:pt idx="127">
                        <c:v>1.8719834688858061</c:v>
                      </c:pt>
                      <c:pt idx="128">
                        <c:v>1.6822477054855012</c:v>
                      </c:pt>
                      <c:pt idx="129">
                        <c:v>1.79849527897406</c:v>
                      </c:pt>
                      <c:pt idx="130">
                        <c:v>1.7422828842541052</c:v>
                      </c:pt>
                      <c:pt idx="131">
                        <c:v>2.0536817361265629</c:v>
                      </c:pt>
                      <c:pt idx="132">
                        <c:v>1.950308871524949</c:v>
                      </c:pt>
                      <c:pt idx="133">
                        <c:v>2.0791001011880352</c:v>
                      </c:pt>
                      <c:pt idx="134">
                        <c:v>2.0967986656136968</c:v>
                      </c:pt>
                      <c:pt idx="135">
                        <c:v>2.3942304533004539</c:v>
                      </c:pt>
                      <c:pt idx="136">
                        <c:v>2.2704591640527791</c:v>
                      </c:pt>
                      <c:pt idx="137">
                        <c:v>2.2226606248898237</c:v>
                      </c:pt>
                      <c:pt idx="138">
                        <c:v>2.0926560053883607</c:v>
                      </c:pt>
                      <c:pt idx="139">
                        <c:v>1.8797297331376948</c:v>
                      </c:pt>
                      <c:pt idx="140">
                        <c:v>1.7652932681699491</c:v>
                      </c:pt>
                      <c:pt idx="141">
                        <c:v>1.7988030905785299</c:v>
                      </c:pt>
                      <c:pt idx="142">
                        <c:v>1.9178514795972323</c:v>
                      </c:pt>
                      <c:pt idx="143">
                        <c:v>1.7051339241910819</c:v>
                      </c:pt>
                      <c:pt idx="144">
                        <c:v>1.102255642973093</c:v>
                      </c:pt>
                      <c:pt idx="145">
                        <c:v>1.3556031098599144</c:v>
                      </c:pt>
                      <c:pt idx="146">
                        <c:v>1.5342903001954691</c:v>
                      </c:pt>
                      <c:pt idx="147">
                        <c:v>1.3099267840230662</c:v>
                      </c:pt>
                      <c:pt idx="148">
                        <c:v>1.4647645733203756</c:v>
                      </c:pt>
                      <c:pt idx="149">
                        <c:v>1.4457769622953536</c:v>
                      </c:pt>
                      <c:pt idx="150">
                        <c:v>1.3060941298405999</c:v>
                      </c:pt>
                      <c:pt idx="151">
                        <c:v>1.2709751835256295</c:v>
                      </c:pt>
                      <c:pt idx="152">
                        <c:v>1.3721492538139819</c:v>
                      </c:pt>
                      <c:pt idx="153">
                        <c:v>1.1498732573804615</c:v>
                      </c:pt>
                      <c:pt idx="154">
                        <c:v>1.4567128820652602</c:v>
                      </c:pt>
                      <c:pt idx="155">
                        <c:v>1.2262083349602291</c:v>
                      </c:pt>
                      <c:pt idx="156">
                        <c:v>2.1105569366124244</c:v>
                      </c:pt>
                      <c:pt idx="157">
                        <c:v>1.9206052206613766</c:v>
                      </c:pt>
                      <c:pt idx="158">
                        <c:v>2.0996481560755602</c:v>
                      </c:pt>
                      <c:pt idx="159">
                        <c:v>1.7973068497539098</c:v>
                      </c:pt>
                      <c:pt idx="160">
                        <c:v>1.3795610897620163</c:v>
                      </c:pt>
                      <c:pt idx="161">
                        <c:v>1.2579606451766949</c:v>
                      </c:pt>
                      <c:pt idx="162">
                        <c:v>1.540757309957995</c:v>
                      </c:pt>
                      <c:pt idx="163">
                        <c:v>1.9995424583804635</c:v>
                      </c:pt>
                      <c:pt idx="164">
                        <c:v>1.612643408152908</c:v>
                      </c:pt>
                      <c:pt idx="165">
                        <c:v>1.0507535726970016</c:v>
                      </c:pt>
                      <c:pt idx="166">
                        <c:v>0.40447772130332482</c:v>
                      </c:pt>
                      <c:pt idx="167">
                        <c:v>1.1405863452966294</c:v>
                      </c:pt>
                      <c:pt idx="168">
                        <c:v>1.2376346952556838</c:v>
                      </c:pt>
                      <c:pt idx="169">
                        <c:v>1.9132813462607807</c:v>
                      </c:pt>
                      <c:pt idx="170">
                        <c:v>1.8393363412120536</c:v>
                      </c:pt>
                      <c:pt idx="171">
                        <c:v>1.596737371744184</c:v>
                      </c:pt>
                      <c:pt idx="172">
                        <c:v>2.2408754414540764</c:v>
                      </c:pt>
                      <c:pt idx="173">
                        <c:v>2.3864808110065487</c:v>
                      </c:pt>
                      <c:pt idx="174">
                        <c:v>2.5135766040531791</c:v>
                      </c:pt>
                      <c:pt idx="175">
                        <c:v>2.4173070821282328</c:v>
                      </c:pt>
                      <c:pt idx="176">
                        <c:v>3.1367029504940858</c:v>
                      </c:pt>
                      <c:pt idx="177">
                        <c:v>3.7168503148450043</c:v>
                      </c:pt>
                      <c:pt idx="178">
                        <c:v>3.7307270050417043</c:v>
                      </c:pt>
                      <c:pt idx="179">
                        <c:v>3.9109549409123789</c:v>
                      </c:pt>
                      <c:pt idx="180">
                        <c:v>5.6768767383330596</c:v>
                      </c:pt>
                      <c:pt idx="181">
                        <c:v>6.1853928644627825</c:v>
                      </c:pt>
                      <c:pt idx="182">
                        <c:v>6.6680239439064701</c:v>
                      </c:pt>
                      <c:pt idx="183">
                        <c:v>7.3812636369287645</c:v>
                      </c:pt>
                      <c:pt idx="184">
                        <c:v>7.4997291983705905</c:v>
                      </c:pt>
                      <c:pt idx="185">
                        <c:v>7.9627412442011209</c:v>
                      </c:pt>
                      <c:pt idx="186">
                        <c:v>8.0863280236080097</c:v>
                      </c:pt>
                      <c:pt idx="187">
                        <c:v>8.3173598053706197</c:v>
                      </c:pt>
                      <c:pt idx="188">
                        <c:v>7.8525774306019009</c:v>
                      </c:pt>
                      <c:pt idx="189">
                        <c:v>7.4041309953430501</c:v>
                      </c:pt>
                      <c:pt idx="190">
                        <c:v>7.2264109406603962</c:v>
                      </c:pt>
                      <c:pt idx="191">
                        <c:v>7.0556104070827308</c:v>
                      </c:pt>
                      <c:pt idx="192">
                        <c:v>5.3077347510731201</c:v>
                      </c:pt>
                      <c:pt idx="193">
                        <c:v>4.5775113837446906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7-E0F4-4BA8-AC58-9238EF190B96}"/>
                  </c:ext>
                </c:extLst>
              </c15:ser>
            </c15:filteredLineSeries>
          </c:ext>
        </c:extLst>
      </c:lineChart>
      <c:catAx>
        <c:axId val="1602284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2281759"/>
        <c:crosses val="autoZero"/>
        <c:auto val="1"/>
        <c:lblAlgn val="ctr"/>
        <c:lblOffset val="100"/>
        <c:noMultiLvlLbl val="0"/>
      </c:catAx>
      <c:valAx>
        <c:axId val="16022817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22841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DFE619-480E-47C3-B58D-78BD7FD9F292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C3CB885E-27C8-49B0-95E0-9AF734606DB1}">
      <dgm:prSet phldrT="[Text]"/>
      <dgm:spPr/>
      <dgm:t>
        <a:bodyPr/>
        <a:lstStyle/>
        <a:p>
          <a:r>
            <a:rPr lang="en-GB" dirty="0"/>
            <a:t>INFLATION</a:t>
          </a:r>
        </a:p>
      </dgm:t>
    </dgm:pt>
    <dgm:pt modelId="{7BE0B0CB-03A2-450F-91C2-ACCB4EF1A0FE}" type="parTrans" cxnId="{7936D669-E68C-40DC-A130-65848507D647}">
      <dgm:prSet/>
      <dgm:spPr/>
      <dgm:t>
        <a:bodyPr/>
        <a:lstStyle/>
        <a:p>
          <a:endParaRPr lang="en-GB"/>
        </a:p>
      </dgm:t>
    </dgm:pt>
    <dgm:pt modelId="{21933F98-825B-4999-B068-0C55512940AD}" type="sibTrans" cxnId="{7936D669-E68C-40DC-A130-65848507D647}">
      <dgm:prSet/>
      <dgm:spPr/>
      <dgm:t>
        <a:bodyPr/>
        <a:lstStyle/>
        <a:p>
          <a:endParaRPr lang="en-GB"/>
        </a:p>
      </dgm:t>
    </dgm:pt>
    <dgm:pt modelId="{FB144377-1E58-4769-9F81-79D039A6C512}">
      <dgm:prSet phldrT="[Text]"/>
      <dgm:spPr/>
      <dgm:t>
        <a:bodyPr/>
        <a:lstStyle/>
        <a:p>
          <a:r>
            <a:rPr lang="en-GB" dirty="0"/>
            <a:t>Cost push inflation</a:t>
          </a:r>
        </a:p>
      </dgm:t>
    </dgm:pt>
    <dgm:pt modelId="{476793E4-66DD-4F74-9D9B-C1A3B0E462B7}" type="parTrans" cxnId="{F802B423-8F7B-4A78-BD63-EF294CC9D9A4}">
      <dgm:prSet/>
      <dgm:spPr/>
      <dgm:t>
        <a:bodyPr/>
        <a:lstStyle/>
        <a:p>
          <a:endParaRPr lang="en-GB"/>
        </a:p>
      </dgm:t>
    </dgm:pt>
    <dgm:pt modelId="{C35F2648-4FE2-45CD-A29C-0ED69603B5C5}" type="sibTrans" cxnId="{F802B423-8F7B-4A78-BD63-EF294CC9D9A4}">
      <dgm:prSet/>
      <dgm:spPr/>
      <dgm:t>
        <a:bodyPr/>
        <a:lstStyle/>
        <a:p>
          <a:endParaRPr lang="en-GB"/>
        </a:p>
      </dgm:t>
    </dgm:pt>
    <dgm:pt modelId="{C634107C-46B8-4465-8C0A-5474C4735F98}">
      <dgm:prSet phldrT="[Text]"/>
      <dgm:spPr/>
      <dgm:t>
        <a:bodyPr/>
        <a:lstStyle/>
        <a:p>
          <a:r>
            <a:rPr lang="en-GB" dirty="0"/>
            <a:t>Structural inflation </a:t>
          </a:r>
        </a:p>
      </dgm:t>
    </dgm:pt>
    <dgm:pt modelId="{9773673B-66AD-49FD-9FD4-9CF4FA427E62}" type="parTrans" cxnId="{40E1A606-69D3-428A-B3CA-31A699B44DB1}">
      <dgm:prSet/>
      <dgm:spPr/>
      <dgm:t>
        <a:bodyPr/>
        <a:lstStyle/>
        <a:p>
          <a:endParaRPr lang="en-GB"/>
        </a:p>
      </dgm:t>
    </dgm:pt>
    <dgm:pt modelId="{8D39F85D-AAFF-460C-9816-B647597F3E80}" type="sibTrans" cxnId="{40E1A606-69D3-428A-B3CA-31A699B44DB1}">
      <dgm:prSet/>
      <dgm:spPr/>
      <dgm:t>
        <a:bodyPr/>
        <a:lstStyle/>
        <a:p>
          <a:endParaRPr lang="en-GB"/>
        </a:p>
      </dgm:t>
    </dgm:pt>
    <dgm:pt modelId="{1FD07171-4EC3-4902-A3FD-6587C97D3442}">
      <dgm:prSet phldrT="[Text]"/>
      <dgm:spPr/>
      <dgm:t>
        <a:bodyPr/>
        <a:lstStyle/>
        <a:p>
          <a:r>
            <a:rPr lang="en-GB" dirty="0"/>
            <a:t>Demand push inflation</a:t>
          </a:r>
        </a:p>
      </dgm:t>
    </dgm:pt>
    <dgm:pt modelId="{54844A60-FE9E-49E3-91B0-F76003102780}" type="parTrans" cxnId="{A024CCB1-A56B-4D87-B255-106A44395B0D}">
      <dgm:prSet/>
      <dgm:spPr/>
      <dgm:t>
        <a:bodyPr/>
        <a:lstStyle/>
        <a:p>
          <a:endParaRPr lang="en-GB"/>
        </a:p>
      </dgm:t>
    </dgm:pt>
    <dgm:pt modelId="{0F7B809D-4DFD-4DAE-9D42-39B077620176}" type="sibTrans" cxnId="{A024CCB1-A56B-4D87-B255-106A44395B0D}">
      <dgm:prSet/>
      <dgm:spPr/>
      <dgm:t>
        <a:bodyPr/>
        <a:lstStyle/>
        <a:p>
          <a:endParaRPr lang="en-GB"/>
        </a:p>
      </dgm:t>
    </dgm:pt>
    <dgm:pt modelId="{DB4B89B2-D3BC-4E95-B481-92CA11F4128D}">
      <dgm:prSet phldrT="[Text]"/>
      <dgm:spPr/>
      <dgm:t>
        <a:bodyPr/>
        <a:lstStyle/>
        <a:p>
          <a:r>
            <a:rPr lang="en-GB" dirty="0"/>
            <a:t>International prices increases</a:t>
          </a:r>
        </a:p>
      </dgm:t>
    </dgm:pt>
    <dgm:pt modelId="{9685AACE-3812-46FD-B2D8-FB0D571DE66E}" type="parTrans" cxnId="{1ED06805-79D6-48D8-A81E-DA29C0F466B7}">
      <dgm:prSet/>
      <dgm:spPr/>
      <dgm:t>
        <a:bodyPr/>
        <a:lstStyle/>
        <a:p>
          <a:endParaRPr lang="en-GB"/>
        </a:p>
      </dgm:t>
    </dgm:pt>
    <dgm:pt modelId="{0C143BCA-86E6-4A4C-9011-C2BF240114BE}" type="sibTrans" cxnId="{1ED06805-79D6-48D8-A81E-DA29C0F466B7}">
      <dgm:prSet/>
      <dgm:spPr/>
      <dgm:t>
        <a:bodyPr/>
        <a:lstStyle/>
        <a:p>
          <a:endParaRPr lang="en-GB"/>
        </a:p>
      </dgm:t>
    </dgm:pt>
    <dgm:pt modelId="{F3A9AE0C-ECB5-42BF-9031-E01E95E1012A}">
      <dgm:prSet phldrT="[Text]"/>
      <dgm:spPr/>
      <dgm:t>
        <a:bodyPr/>
        <a:lstStyle/>
        <a:p>
          <a:r>
            <a:rPr lang="en-GB" dirty="0"/>
            <a:t>Productive bottlenecks</a:t>
          </a:r>
        </a:p>
      </dgm:t>
    </dgm:pt>
    <dgm:pt modelId="{58081DD7-B97F-4BD8-9C8A-64EB1EBBB207}" type="parTrans" cxnId="{B62AD8A0-6B54-40E8-9F91-CF46D13E08D2}">
      <dgm:prSet/>
      <dgm:spPr/>
      <dgm:t>
        <a:bodyPr/>
        <a:lstStyle/>
        <a:p>
          <a:endParaRPr lang="en-GB"/>
        </a:p>
      </dgm:t>
    </dgm:pt>
    <dgm:pt modelId="{F7EB7E0B-2A7C-4E42-AF10-F89BEF0B8CDF}" type="sibTrans" cxnId="{B62AD8A0-6B54-40E8-9F91-CF46D13E08D2}">
      <dgm:prSet/>
      <dgm:spPr/>
      <dgm:t>
        <a:bodyPr/>
        <a:lstStyle/>
        <a:p>
          <a:endParaRPr lang="en-GB"/>
        </a:p>
      </dgm:t>
    </dgm:pt>
    <dgm:pt modelId="{E808F219-0842-4649-8A40-E2D19D139F44}">
      <dgm:prSet phldrT="[Text]"/>
      <dgm:spPr/>
      <dgm:t>
        <a:bodyPr/>
        <a:lstStyle/>
        <a:p>
          <a:r>
            <a:rPr lang="en-GB" dirty="0"/>
            <a:t>Lack of previous investment</a:t>
          </a:r>
        </a:p>
      </dgm:t>
    </dgm:pt>
    <dgm:pt modelId="{66A17550-4421-47B0-A7EF-BF7466C6BBEF}" type="parTrans" cxnId="{C1A30675-F8BA-4638-9371-07C2276F97EC}">
      <dgm:prSet/>
      <dgm:spPr/>
      <dgm:t>
        <a:bodyPr/>
        <a:lstStyle/>
        <a:p>
          <a:endParaRPr lang="en-GB"/>
        </a:p>
      </dgm:t>
    </dgm:pt>
    <dgm:pt modelId="{4A1A0BBF-80C6-4F6D-ADCD-8DA9AAE58E92}" type="sibTrans" cxnId="{C1A30675-F8BA-4638-9371-07C2276F97EC}">
      <dgm:prSet/>
      <dgm:spPr/>
      <dgm:t>
        <a:bodyPr/>
        <a:lstStyle/>
        <a:p>
          <a:endParaRPr lang="en-GB"/>
        </a:p>
      </dgm:t>
    </dgm:pt>
    <dgm:pt modelId="{DF44351D-4C4E-435A-AF46-AB973D915ECE}">
      <dgm:prSet phldrT="[Text]"/>
      <dgm:spPr/>
      <dgm:t>
        <a:bodyPr/>
        <a:lstStyle/>
        <a:p>
          <a:r>
            <a:rPr lang="en-GB" dirty="0"/>
            <a:t>Monopolistic structures</a:t>
          </a:r>
        </a:p>
      </dgm:t>
    </dgm:pt>
    <dgm:pt modelId="{DFBAE36E-2940-47CB-8378-E410CDB65E9C}" type="parTrans" cxnId="{6D18E03D-B00F-439C-8BA0-035B22A64894}">
      <dgm:prSet/>
      <dgm:spPr/>
      <dgm:t>
        <a:bodyPr/>
        <a:lstStyle/>
        <a:p>
          <a:endParaRPr lang="en-GB"/>
        </a:p>
      </dgm:t>
    </dgm:pt>
    <dgm:pt modelId="{85792BF6-C7CA-4237-B66E-91DBD921D156}" type="sibTrans" cxnId="{6D18E03D-B00F-439C-8BA0-035B22A64894}">
      <dgm:prSet/>
      <dgm:spPr/>
      <dgm:t>
        <a:bodyPr/>
        <a:lstStyle/>
        <a:p>
          <a:endParaRPr lang="en-GB"/>
        </a:p>
      </dgm:t>
    </dgm:pt>
    <dgm:pt modelId="{86CB080C-FCD9-4481-9173-8B7678634E09}">
      <dgm:prSet phldrT="[Text]"/>
      <dgm:spPr/>
      <dgm:t>
        <a:bodyPr/>
        <a:lstStyle/>
        <a:p>
          <a:r>
            <a:rPr lang="en-GB" dirty="0"/>
            <a:t>Domestic prices increases</a:t>
          </a:r>
        </a:p>
      </dgm:t>
    </dgm:pt>
    <dgm:pt modelId="{736F951B-07BD-4079-B3CE-EDED20B894F0}" type="parTrans" cxnId="{4DADFABE-76F0-45B9-8DEF-4D10D888E0C2}">
      <dgm:prSet/>
      <dgm:spPr/>
      <dgm:t>
        <a:bodyPr/>
        <a:lstStyle/>
        <a:p>
          <a:endParaRPr lang="en-GB"/>
        </a:p>
      </dgm:t>
    </dgm:pt>
    <dgm:pt modelId="{8676740A-CA55-4FD1-AA3D-21250ABA7F05}" type="sibTrans" cxnId="{4DADFABE-76F0-45B9-8DEF-4D10D888E0C2}">
      <dgm:prSet/>
      <dgm:spPr/>
      <dgm:t>
        <a:bodyPr/>
        <a:lstStyle/>
        <a:p>
          <a:endParaRPr lang="en-GB"/>
        </a:p>
      </dgm:t>
    </dgm:pt>
    <dgm:pt modelId="{F7832B4D-4074-4281-A1D9-5F718FDC7938}">
      <dgm:prSet phldrT="[Text]"/>
      <dgm:spPr/>
      <dgm:t>
        <a:bodyPr/>
        <a:lstStyle/>
        <a:p>
          <a:r>
            <a:rPr lang="en-GB"/>
            <a:t>Food</a:t>
          </a:r>
          <a:endParaRPr lang="en-GB" dirty="0"/>
        </a:p>
      </dgm:t>
    </dgm:pt>
    <dgm:pt modelId="{3CBE06D5-FA2E-4568-AEF0-53602D24D020}" type="parTrans" cxnId="{FD8B0726-75BF-4BD5-89F8-B8ED098A2B21}">
      <dgm:prSet/>
      <dgm:spPr/>
      <dgm:t>
        <a:bodyPr/>
        <a:lstStyle/>
        <a:p>
          <a:endParaRPr lang="en-GB"/>
        </a:p>
      </dgm:t>
    </dgm:pt>
    <dgm:pt modelId="{8D303914-A154-4CB7-B193-7AF0FC0C3601}" type="sibTrans" cxnId="{FD8B0726-75BF-4BD5-89F8-B8ED098A2B21}">
      <dgm:prSet/>
      <dgm:spPr/>
      <dgm:t>
        <a:bodyPr/>
        <a:lstStyle/>
        <a:p>
          <a:endParaRPr lang="en-GB"/>
        </a:p>
      </dgm:t>
    </dgm:pt>
    <dgm:pt modelId="{4BC1D4EE-5E0A-45E1-84C7-68E852FAB06B}">
      <dgm:prSet phldrT="[Text]"/>
      <dgm:spPr/>
      <dgm:t>
        <a:bodyPr/>
        <a:lstStyle/>
        <a:p>
          <a:r>
            <a:rPr lang="en-GB" dirty="0"/>
            <a:t>Energy</a:t>
          </a:r>
        </a:p>
      </dgm:t>
    </dgm:pt>
    <dgm:pt modelId="{BF1B817F-0767-46CE-A2B4-2C5BA2B0D628}" type="parTrans" cxnId="{F2D29578-D040-47CC-9822-205FA8EA0F4A}">
      <dgm:prSet/>
      <dgm:spPr/>
      <dgm:t>
        <a:bodyPr/>
        <a:lstStyle/>
        <a:p>
          <a:endParaRPr lang="en-GB"/>
        </a:p>
      </dgm:t>
    </dgm:pt>
    <dgm:pt modelId="{A1A651DF-3C35-4414-ACC3-59952C894C31}" type="sibTrans" cxnId="{F2D29578-D040-47CC-9822-205FA8EA0F4A}">
      <dgm:prSet/>
      <dgm:spPr/>
      <dgm:t>
        <a:bodyPr/>
        <a:lstStyle/>
        <a:p>
          <a:endParaRPr lang="en-GB"/>
        </a:p>
      </dgm:t>
    </dgm:pt>
    <dgm:pt modelId="{74779AF5-F0FD-426F-8EC4-740BFE506643}">
      <dgm:prSet phldrT="[Text]"/>
      <dgm:spPr/>
      <dgm:t>
        <a:bodyPr/>
        <a:lstStyle/>
        <a:p>
          <a:r>
            <a:rPr lang="en-GB" dirty="0"/>
            <a:t>Logistics</a:t>
          </a:r>
        </a:p>
      </dgm:t>
    </dgm:pt>
    <dgm:pt modelId="{C2E9E825-35F8-46B8-B872-2E6B82E3D261}" type="parTrans" cxnId="{C04AD561-D662-4052-AA70-F758D79D5AA7}">
      <dgm:prSet/>
      <dgm:spPr/>
      <dgm:t>
        <a:bodyPr/>
        <a:lstStyle/>
        <a:p>
          <a:endParaRPr lang="en-GB"/>
        </a:p>
      </dgm:t>
    </dgm:pt>
    <dgm:pt modelId="{2C12A65A-B1C3-421F-AD0C-344E1C18AF06}" type="sibTrans" cxnId="{C04AD561-D662-4052-AA70-F758D79D5AA7}">
      <dgm:prSet/>
      <dgm:spPr/>
      <dgm:t>
        <a:bodyPr/>
        <a:lstStyle/>
        <a:p>
          <a:endParaRPr lang="en-GB"/>
        </a:p>
      </dgm:t>
    </dgm:pt>
    <dgm:pt modelId="{4F5DF617-3B13-4CDF-AE44-DD3472B57030}">
      <dgm:prSet phldrT="[Text]"/>
      <dgm:spPr/>
      <dgm:t>
        <a:bodyPr/>
        <a:lstStyle/>
        <a:p>
          <a:r>
            <a:rPr lang="en-GB" dirty="0"/>
            <a:t>Foreign Inputs and technology</a:t>
          </a:r>
        </a:p>
      </dgm:t>
    </dgm:pt>
    <dgm:pt modelId="{5601BC00-F913-4E22-A9BD-D4110F5AEFB7}" type="parTrans" cxnId="{335A6D57-F51A-4BA8-8A3E-BFD2F0FDD10A}">
      <dgm:prSet/>
      <dgm:spPr/>
      <dgm:t>
        <a:bodyPr/>
        <a:lstStyle/>
        <a:p>
          <a:endParaRPr lang="en-GB"/>
        </a:p>
      </dgm:t>
    </dgm:pt>
    <dgm:pt modelId="{61E04ED0-F9BA-4751-867D-1671A3206C1D}" type="sibTrans" cxnId="{335A6D57-F51A-4BA8-8A3E-BFD2F0FDD10A}">
      <dgm:prSet/>
      <dgm:spPr/>
      <dgm:t>
        <a:bodyPr/>
        <a:lstStyle/>
        <a:p>
          <a:endParaRPr lang="en-GB"/>
        </a:p>
      </dgm:t>
    </dgm:pt>
    <dgm:pt modelId="{4AC754CE-6A37-4AA6-92C8-8EF8F9D44234}">
      <dgm:prSet phldrT="[Text]"/>
      <dgm:spPr/>
      <dgm:t>
        <a:bodyPr/>
        <a:lstStyle/>
        <a:p>
          <a:r>
            <a:rPr lang="en-GB" dirty="0"/>
            <a:t>Wages</a:t>
          </a:r>
        </a:p>
      </dgm:t>
    </dgm:pt>
    <dgm:pt modelId="{677870B0-1F1B-473F-AC52-04EFCC38F584}" type="parTrans" cxnId="{E18F0A58-98F5-4073-ABEE-4DBAA62D2A3F}">
      <dgm:prSet/>
      <dgm:spPr/>
      <dgm:t>
        <a:bodyPr/>
        <a:lstStyle/>
        <a:p>
          <a:endParaRPr lang="en-GB"/>
        </a:p>
      </dgm:t>
    </dgm:pt>
    <dgm:pt modelId="{C0E2480B-3FBD-49C0-A949-2179A1EE7516}" type="sibTrans" cxnId="{E18F0A58-98F5-4073-ABEE-4DBAA62D2A3F}">
      <dgm:prSet/>
      <dgm:spPr/>
      <dgm:t>
        <a:bodyPr/>
        <a:lstStyle/>
        <a:p>
          <a:endParaRPr lang="en-GB"/>
        </a:p>
      </dgm:t>
    </dgm:pt>
    <dgm:pt modelId="{2727B397-7A16-4C15-AC07-520A4D73FBD5}">
      <dgm:prSet phldrT="[Text]"/>
      <dgm:spPr/>
      <dgm:t>
        <a:bodyPr/>
        <a:lstStyle/>
        <a:p>
          <a:r>
            <a:rPr lang="en-GB" dirty="0"/>
            <a:t>Domestic inputs</a:t>
          </a:r>
        </a:p>
      </dgm:t>
    </dgm:pt>
    <dgm:pt modelId="{D939E1D9-E774-4577-9B90-4816DD0E1FA1}" type="parTrans" cxnId="{E4352F44-BA03-4707-BACC-B90142CB747C}">
      <dgm:prSet/>
      <dgm:spPr/>
      <dgm:t>
        <a:bodyPr/>
        <a:lstStyle/>
        <a:p>
          <a:endParaRPr lang="en-GB"/>
        </a:p>
      </dgm:t>
    </dgm:pt>
    <dgm:pt modelId="{6719522F-279C-4DFE-9F48-A8798C99CB02}" type="sibTrans" cxnId="{E4352F44-BA03-4707-BACC-B90142CB747C}">
      <dgm:prSet/>
      <dgm:spPr/>
      <dgm:t>
        <a:bodyPr/>
        <a:lstStyle/>
        <a:p>
          <a:endParaRPr lang="en-GB"/>
        </a:p>
      </dgm:t>
    </dgm:pt>
    <dgm:pt modelId="{3E42C31E-D5A3-4140-B46F-1FF3C5A31476}">
      <dgm:prSet phldrT="[Text]"/>
      <dgm:spPr/>
      <dgm:t>
        <a:bodyPr/>
        <a:lstStyle/>
        <a:p>
          <a:r>
            <a:rPr lang="en-GB" dirty="0"/>
            <a:t>Taxes</a:t>
          </a:r>
        </a:p>
      </dgm:t>
    </dgm:pt>
    <dgm:pt modelId="{D3899E02-9D59-44A7-BFCC-60EC62A9C717}" type="parTrans" cxnId="{41735D9B-2215-482A-9CAE-6669CC6630BB}">
      <dgm:prSet/>
      <dgm:spPr/>
      <dgm:t>
        <a:bodyPr/>
        <a:lstStyle/>
        <a:p>
          <a:endParaRPr lang="en-GB"/>
        </a:p>
      </dgm:t>
    </dgm:pt>
    <dgm:pt modelId="{B94B61A5-E94E-4855-A9BD-BBB7CFCFCA8E}" type="sibTrans" cxnId="{41735D9B-2215-482A-9CAE-6669CC6630BB}">
      <dgm:prSet/>
      <dgm:spPr/>
      <dgm:t>
        <a:bodyPr/>
        <a:lstStyle/>
        <a:p>
          <a:endParaRPr lang="en-GB"/>
        </a:p>
      </dgm:t>
    </dgm:pt>
    <dgm:pt modelId="{6C04BA83-3549-4F63-808C-6A2C701BDAF0}">
      <dgm:prSet phldrT="[Text]"/>
      <dgm:spPr/>
      <dgm:t>
        <a:bodyPr/>
        <a:lstStyle/>
        <a:p>
          <a:r>
            <a:rPr lang="en-GB" dirty="0"/>
            <a:t>Interest rate</a:t>
          </a:r>
        </a:p>
      </dgm:t>
    </dgm:pt>
    <dgm:pt modelId="{4B5909A6-9EE2-4540-B912-81EE9580F232}" type="parTrans" cxnId="{1411A4FE-23A7-420C-8504-7E5389957C5F}">
      <dgm:prSet/>
      <dgm:spPr/>
      <dgm:t>
        <a:bodyPr/>
        <a:lstStyle/>
        <a:p>
          <a:endParaRPr lang="en-GB"/>
        </a:p>
      </dgm:t>
    </dgm:pt>
    <dgm:pt modelId="{FC0A30B6-5945-4B78-8F95-8BDC695FE43C}" type="sibTrans" cxnId="{1411A4FE-23A7-420C-8504-7E5389957C5F}">
      <dgm:prSet/>
      <dgm:spPr/>
      <dgm:t>
        <a:bodyPr/>
        <a:lstStyle/>
        <a:p>
          <a:endParaRPr lang="en-GB"/>
        </a:p>
      </dgm:t>
    </dgm:pt>
    <dgm:pt modelId="{5A5E18CA-BDFC-4196-9F24-705837C0A1A5}">
      <dgm:prSet phldrT="[Text]"/>
      <dgm:spPr/>
      <dgm:t>
        <a:bodyPr/>
        <a:lstStyle/>
        <a:p>
          <a:r>
            <a:rPr lang="en-GB" dirty="0"/>
            <a:t>Exchange rate</a:t>
          </a:r>
        </a:p>
      </dgm:t>
    </dgm:pt>
    <dgm:pt modelId="{4C521352-A12D-4BF4-8EF4-A42E72F026C8}" type="parTrans" cxnId="{14F648A1-C620-4FA9-B728-61A17F4157C2}">
      <dgm:prSet/>
      <dgm:spPr/>
      <dgm:t>
        <a:bodyPr/>
        <a:lstStyle/>
        <a:p>
          <a:endParaRPr lang="en-GB"/>
        </a:p>
      </dgm:t>
    </dgm:pt>
    <dgm:pt modelId="{B542B1BB-98C0-41ED-89F4-620C9A9B5683}" type="sibTrans" cxnId="{14F648A1-C620-4FA9-B728-61A17F4157C2}">
      <dgm:prSet/>
      <dgm:spPr/>
      <dgm:t>
        <a:bodyPr/>
        <a:lstStyle/>
        <a:p>
          <a:endParaRPr lang="en-GB"/>
        </a:p>
      </dgm:t>
    </dgm:pt>
    <dgm:pt modelId="{EDDE3A01-44D7-400A-B2C1-C95724DF77B3}">
      <dgm:prSet phldrT="[Text]"/>
      <dgm:spPr/>
      <dgm:t>
        <a:bodyPr/>
        <a:lstStyle/>
        <a:p>
          <a:r>
            <a:rPr lang="en-GB" dirty="0"/>
            <a:t>Higher demand by public</a:t>
          </a:r>
        </a:p>
      </dgm:t>
    </dgm:pt>
    <dgm:pt modelId="{26305854-2D7A-4DA9-B5DE-65650493D3D9}" type="parTrans" cxnId="{355B0BAD-B873-4709-9D57-D0872C42BAC0}">
      <dgm:prSet/>
      <dgm:spPr/>
      <dgm:t>
        <a:bodyPr/>
        <a:lstStyle/>
        <a:p>
          <a:endParaRPr lang="en-GB"/>
        </a:p>
      </dgm:t>
    </dgm:pt>
    <dgm:pt modelId="{27E348E3-4F1F-4B26-A90E-FF065F58A3F4}" type="sibTrans" cxnId="{355B0BAD-B873-4709-9D57-D0872C42BAC0}">
      <dgm:prSet/>
      <dgm:spPr/>
      <dgm:t>
        <a:bodyPr/>
        <a:lstStyle/>
        <a:p>
          <a:endParaRPr lang="en-GB"/>
        </a:p>
      </dgm:t>
    </dgm:pt>
    <dgm:pt modelId="{EC870495-CC32-42AE-9A75-82D32BFB2FD9}">
      <dgm:prSet phldrT="[Text]"/>
      <dgm:spPr/>
      <dgm:t>
        <a:bodyPr/>
        <a:lstStyle/>
        <a:p>
          <a:r>
            <a:rPr lang="en-GB" dirty="0"/>
            <a:t>Low savings rate</a:t>
          </a:r>
        </a:p>
      </dgm:t>
    </dgm:pt>
    <dgm:pt modelId="{9D177F52-8E7C-469A-8491-97AADF1B75E7}" type="parTrans" cxnId="{B0377E4C-767A-465F-BB4E-B67A3AE881F5}">
      <dgm:prSet/>
      <dgm:spPr/>
      <dgm:t>
        <a:bodyPr/>
        <a:lstStyle/>
        <a:p>
          <a:endParaRPr lang="en-GB"/>
        </a:p>
      </dgm:t>
    </dgm:pt>
    <dgm:pt modelId="{CD5688A1-0635-4726-A516-1E0623F6820B}" type="sibTrans" cxnId="{B0377E4C-767A-465F-BB4E-B67A3AE881F5}">
      <dgm:prSet/>
      <dgm:spPr/>
      <dgm:t>
        <a:bodyPr/>
        <a:lstStyle/>
        <a:p>
          <a:endParaRPr lang="en-GB"/>
        </a:p>
      </dgm:t>
    </dgm:pt>
    <dgm:pt modelId="{883D3F72-4E37-4F86-8E04-5C7030687C7D}">
      <dgm:prSet phldrT="[Text]"/>
      <dgm:spPr/>
      <dgm:t>
        <a:bodyPr/>
        <a:lstStyle/>
        <a:p>
          <a:r>
            <a:rPr lang="en-GB" dirty="0"/>
            <a:t>Price setting</a:t>
          </a:r>
        </a:p>
      </dgm:t>
    </dgm:pt>
    <dgm:pt modelId="{9CF6CD2C-997A-48D6-A34D-E46A094FD205}" type="parTrans" cxnId="{8A991F60-2B1D-4C1F-B93F-E98430F963F9}">
      <dgm:prSet/>
      <dgm:spPr/>
      <dgm:t>
        <a:bodyPr/>
        <a:lstStyle/>
        <a:p>
          <a:endParaRPr lang="en-GB"/>
        </a:p>
      </dgm:t>
    </dgm:pt>
    <dgm:pt modelId="{9F3E7D44-1705-4FE2-98DF-DA1700582C73}" type="sibTrans" cxnId="{8A991F60-2B1D-4C1F-B93F-E98430F963F9}">
      <dgm:prSet/>
      <dgm:spPr/>
      <dgm:t>
        <a:bodyPr/>
        <a:lstStyle/>
        <a:p>
          <a:endParaRPr lang="en-GB"/>
        </a:p>
      </dgm:t>
    </dgm:pt>
    <dgm:pt modelId="{8D44723F-B52B-41EE-9A19-6339F661EE46}">
      <dgm:prSet phldrT="[Text]"/>
      <dgm:spPr/>
      <dgm:t>
        <a:bodyPr/>
        <a:lstStyle/>
        <a:p>
          <a:r>
            <a:rPr lang="en-GB" dirty="0"/>
            <a:t>Access to credit</a:t>
          </a:r>
        </a:p>
      </dgm:t>
    </dgm:pt>
    <dgm:pt modelId="{0BADA3FD-8BE5-4B0C-AA9A-CBFDAB61E90B}" type="parTrans" cxnId="{4217C699-9B27-4E64-B86A-95C16577ECFB}">
      <dgm:prSet/>
      <dgm:spPr/>
      <dgm:t>
        <a:bodyPr/>
        <a:lstStyle/>
        <a:p>
          <a:endParaRPr lang="en-GB"/>
        </a:p>
      </dgm:t>
    </dgm:pt>
    <dgm:pt modelId="{6EF4E783-08D7-4D69-BC1F-70E01A52D1BB}" type="sibTrans" cxnId="{4217C699-9B27-4E64-B86A-95C16577ECFB}">
      <dgm:prSet/>
      <dgm:spPr/>
      <dgm:t>
        <a:bodyPr/>
        <a:lstStyle/>
        <a:p>
          <a:endParaRPr lang="en-GB"/>
        </a:p>
      </dgm:t>
    </dgm:pt>
    <dgm:pt modelId="{2075F00D-A598-46C0-8D55-94B4E60224FC}">
      <dgm:prSet phldrT="[Text]"/>
      <dgm:spPr/>
      <dgm:t>
        <a:bodyPr/>
        <a:lstStyle/>
        <a:p>
          <a:r>
            <a:rPr lang="en-GB" dirty="0"/>
            <a:t>Land tenure</a:t>
          </a:r>
        </a:p>
      </dgm:t>
    </dgm:pt>
    <dgm:pt modelId="{D7E61CFD-0B8F-4549-BCEE-5CB432EFE5DB}" type="parTrans" cxnId="{1534C4FC-2242-4E71-9E3B-12301B6A21F0}">
      <dgm:prSet/>
      <dgm:spPr/>
      <dgm:t>
        <a:bodyPr/>
        <a:lstStyle/>
        <a:p>
          <a:endParaRPr lang="en-GB"/>
        </a:p>
      </dgm:t>
    </dgm:pt>
    <dgm:pt modelId="{AC6F166E-8ADC-486B-B582-015A87B71AEE}" type="sibTrans" cxnId="{1534C4FC-2242-4E71-9E3B-12301B6A21F0}">
      <dgm:prSet/>
      <dgm:spPr/>
      <dgm:t>
        <a:bodyPr/>
        <a:lstStyle/>
        <a:p>
          <a:endParaRPr lang="en-GB"/>
        </a:p>
      </dgm:t>
    </dgm:pt>
    <dgm:pt modelId="{66A9FA02-3583-4A00-8AA6-01BD77CF9FA7}">
      <dgm:prSet phldrT="[Text]"/>
      <dgm:spPr/>
      <dgm:t>
        <a:bodyPr/>
        <a:lstStyle/>
        <a:p>
          <a:r>
            <a:rPr lang="en-GB" dirty="0"/>
            <a:t>High disposable income</a:t>
          </a:r>
        </a:p>
      </dgm:t>
    </dgm:pt>
    <dgm:pt modelId="{B9B8325C-028A-4C03-B090-C393711B4E93}" type="parTrans" cxnId="{9357577E-1A41-43A6-8645-BF26BBB3382A}">
      <dgm:prSet/>
      <dgm:spPr/>
      <dgm:t>
        <a:bodyPr/>
        <a:lstStyle/>
        <a:p>
          <a:endParaRPr lang="en-GB"/>
        </a:p>
      </dgm:t>
    </dgm:pt>
    <dgm:pt modelId="{816A23E8-571A-4E23-A921-4B443A22272F}" type="sibTrans" cxnId="{9357577E-1A41-43A6-8645-BF26BBB3382A}">
      <dgm:prSet/>
      <dgm:spPr/>
      <dgm:t>
        <a:bodyPr/>
        <a:lstStyle/>
        <a:p>
          <a:endParaRPr lang="en-GB"/>
        </a:p>
      </dgm:t>
    </dgm:pt>
    <dgm:pt modelId="{476D7FA9-D815-4A48-966C-2893779B9488}">
      <dgm:prSet phldrT="[Text]"/>
      <dgm:spPr/>
      <dgm:t>
        <a:bodyPr/>
        <a:lstStyle/>
        <a:p>
          <a:r>
            <a:rPr lang="en-GB" dirty="0"/>
            <a:t>Low quantity produced</a:t>
          </a:r>
        </a:p>
      </dgm:t>
    </dgm:pt>
    <dgm:pt modelId="{EFBF46B0-DB9B-4DF5-A7C8-D1A17A46A5B6}" type="parTrans" cxnId="{E06D00DB-5422-4757-88AF-FB3962FE3A1D}">
      <dgm:prSet/>
      <dgm:spPr/>
      <dgm:t>
        <a:bodyPr/>
        <a:lstStyle/>
        <a:p>
          <a:endParaRPr lang="en-GB"/>
        </a:p>
      </dgm:t>
    </dgm:pt>
    <dgm:pt modelId="{17686B98-BD2D-42AF-90A3-54C88E078617}" type="sibTrans" cxnId="{E06D00DB-5422-4757-88AF-FB3962FE3A1D}">
      <dgm:prSet/>
      <dgm:spPr/>
      <dgm:t>
        <a:bodyPr/>
        <a:lstStyle/>
        <a:p>
          <a:endParaRPr lang="en-GB"/>
        </a:p>
      </dgm:t>
    </dgm:pt>
    <dgm:pt modelId="{D0FDD76E-A3DE-4DA9-B76F-FAD97F79F866}">
      <dgm:prSet phldrT="[Text]"/>
      <dgm:spPr/>
      <dgm:t>
        <a:bodyPr/>
        <a:lstStyle/>
        <a:p>
          <a:r>
            <a:rPr lang="en-GB" dirty="0"/>
            <a:t>Excess consumption</a:t>
          </a:r>
        </a:p>
      </dgm:t>
    </dgm:pt>
    <dgm:pt modelId="{DC901966-1004-4F6D-9043-C3615FB7671B}" type="parTrans" cxnId="{6B4CF52E-D6A2-454C-9852-4A94E67EAA28}">
      <dgm:prSet/>
      <dgm:spPr/>
      <dgm:t>
        <a:bodyPr/>
        <a:lstStyle/>
        <a:p>
          <a:endParaRPr lang="en-GB"/>
        </a:p>
      </dgm:t>
    </dgm:pt>
    <dgm:pt modelId="{21A6E9CF-F469-417D-9BE0-F19E75EE10BD}" type="sibTrans" cxnId="{6B4CF52E-D6A2-454C-9852-4A94E67EAA28}">
      <dgm:prSet/>
      <dgm:spPr/>
      <dgm:t>
        <a:bodyPr/>
        <a:lstStyle/>
        <a:p>
          <a:endParaRPr lang="en-GB"/>
        </a:p>
      </dgm:t>
    </dgm:pt>
    <dgm:pt modelId="{FC12CC0B-196E-4D0C-9C1A-C25AAF218F5C}">
      <dgm:prSet phldrT="[Text]"/>
      <dgm:spPr/>
      <dgm:t>
        <a:bodyPr/>
        <a:lstStyle/>
        <a:p>
          <a:r>
            <a:rPr lang="en-GB" dirty="0"/>
            <a:t>Lack of investment</a:t>
          </a:r>
        </a:p>
      </dgm:t>
    </dgm:pt>
    <dgm:pt modelId="{685971D2-2664-4CCC-9A1A-7EDD7AF95709}" type="parTrans" cxnId="{CDEAF712-D8E6-42DB-B41E-38D389BD3AAA}">
      <dgm:prSet/>
      <dgm:spPr/>
      <dgm:t>
        <a:bodyPr/>
        <a:lstStyle/>
        <a:p>
          <a:endParaRPr lang="en-GB"/>
        </a:p>
      </dgm:t>
    </dgm:pt>
    <dgm:pt modelId="{B9CA9F95-ED5D-4CF4-8A64-E6625C4ECA65}" type="sibTrans" cxnId="{CDEAF712-D8E6-42DB-B41E-38D389BD3AAA}">
      <dgm:prSet/>
      <dgm:spPr/>
      <dgm:t>
        <a:bodyPr/>
        <a:lstStyle/>
        <a:p>
          <a:endParaRPr lang="en-GB"/>
        </a:p>
      </dgm:t>
    </dgm:pt>
    <dgm:pt modelId="{A25B51D0-30A7-47A1-B4AD-DA0328D09EA1}" type="pres">
      <dgm:prSet presAssocID="{8FDFE619-480E-47C3-B58D-78BD7FD9F29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19A0952-93DC-421D-9273-97F559C1FCC0}" type="pres">
      <dgm:prSet presAssocID="{C3CB885E-27C8-49B0-95E0-9AF734606DB1}" presName="hierRoot1" presStyleCnt="0">
        <dgm:presLayoutVars>
          <dgm:hierBranch val="init"/>
        </dgm:presLayoutVars>
      </dgm:prSet>
      <dgm:spPr/>
    </dgm:pt>
    <dgm:pt modelId="{E50F1A21-3927-4512-8EEC-987F31780632}" type="pres">
      <dgm:prSet presAssocID="{C3CB885E-27C8-49B0-95E0-9AF734606DB1}" presName="rootComposite1" presStyleCnt="0"/>
      <dgm:spPr/>
    </dgm:pt>
    <dgm:pt modelId="{A62E202E-5C51-4DDB-8681-9AC6CD7238B5}" type="pres">
      <dgm:prSet presAssocID="{C3CB885E-27C8-49B0-95E0-9AF734606DB1}" presName="rootText1" presStyleLbl="node0" presStyleIdx="0" presStyleCnt="1">
        <dgm:presLayoutVars>
          <dgm:chPref val="3"/>
        </dgm:presLayoutVars>
      </dgm:prSet>
      <dgm:spPr/>
    </dgm:pt>
    <dgm:pt modelId="{5F8646FF-D335-4C3F-BFBD-0EF6DAE6BB42}" type="pres">
      <dgm:prSet presAssocID="{C3CB885E-27C8-49B0-95E0-9AF734606DB1}" presName="rootConnector1" presStyleLbl="node1" presStyleIdx="0" presStyleCnt="0"/>
      <dgm:spPr/>
    </dgm:pt>
    <dgm:pt modelId="{7240BC15-EDE4-4ACF-8274-9B4F42121C61}" type="pres">
      <dgm:prSet presAssocID="{C3CB885E-27C8-49B0-95E0-9AF734606DB1}" presName="hierChild2" presStyleCnt="0"/>
      <dgm:spPr/>
    </dgm:pt>
    <dgm:pt modelId="{FC8462E9-CE8F-42D1-ACE1-FA84BD70CC73}" type="pres">
      <dgm:prSet presAssocID="{476793E4-66DD-4F74-9D9B-C1A3B0E462B7}" presName="Name37" presStyleLbl="parChTrans1D2" presStyleIdx="0" presStyleCnt="3"/>
      <dgm:spPr/>
    </dgm:pt>
    <dgm:pt modelId="{F92BD41E-B1B2-485B-8FD0-CD8A2A4F801F}" type="pres">
      <dgm:prSet presAssocID="{FB144377-1E58-4769-9F81-79D039A6C512}" presName="hierRoot2" presStyleCnt="0">
        <dgm:presLayoutVars>
          <dgm:hierBranch val="init"/>
        </dgm:presLayoutVars>
      </dgm:prSet>
      <dgm:spPr/>
    </dgm:pt>
    <dgm:pt modelId="{C530BBAB-26F9-44DC-A286-FFFF879AF40C}" type="pres">
      <dgm:prSet presAssocID="{FB144377-1E58-4769-9F81-79D039A6C512}" presName="rootComposite" presStyleCnt="0"/>
      <dgm:spPr/>
    </dgm:pt>
    <dgm:pt modelId="{1A37C1D0-7998-4998-8045-9E4FF444FC2E}" type="pres">
      <dgm:prSet presAssocID="{FB144377-1E58-4769-9F81-79D039A6C512}" presName="rootText" presStyleLbl="node2" presStyleIdx="0" presStyleCnt="3">
        <dgm:presLayoutVars>
          <dgm:chPref val="3"/>
        </dgm:presLayoutVars>
      </dgm:prSet>
      <dgm:spPr/>
    </dgm:pt>
    <dgm:pt modelId="{BBD47D4A-1B88-4DD4-8CC1-E2E817CFEFF7}" type="pres">
      <dgm:prSet presAssocID="{FB144377-1E58-4769-9F81-79D039A6C512}" presName="rootConnector" presStyleLbl="node2" presStyleIdx="0" presStyleCnt="3"/>
      <dgm:spPr/>
    </dgm:pt>
    <dgm:pt modelId="{C8A94C47-2166-4C07-8DDD-C66748C46859}" type="pres">
      <dgm:prSet presAssocID="{FB144377-1E58-4769-9F81-79D039A6C512}" presName="hierChild4" presStyleCnt="0"/>
      <dgm:spPr/>
    </dgm:pt>
    <dgm:pt modelId="{DB33D5D9-A68C-418E-B9BB-CF0F3F64C8EE}" type="pres">
      <dgm:prSet presAssocID="{9685AACE-3812-46FD-B2D8-FB0D571DE66E}" presName="Name37" presStyleLbl="parChTrans1D3" presStyleIdx="0" presStyleCnt="6"/>
      <dgm:spPr/>
    </dgm:pt>
    <dgm:pt modelId="{B22667C4-439B-4871-BACF-916A1450F4AF}" type="pres">
      <dgm:prSet presAssocID="{DB4B89B2-D3BC-4E95-B481-92CA11F4128D}" presName="hierRoot2" presStyleCnt="0">
        <dgm:presLayoutVars>
          <dgm:hierBranch val="init"/>
        </dgm:presLayoutVars>
      </dgm:prSet>
      <dgm:spPr/>
    </dgm:pt>
    <dgm:pt modelId="{C5A4824B-8F16-4F1F-A83A-1EE5CBE269B3}" type="pres">
      <dgm:prSet presAssocID="{DB4B89B2-D3BC-4E95-B481-92CA11F4128D}" presName="rootComposite" presStyleCnt="0"/>
      <dgm:spPr/>
    </dgm:pt>
    <dgm:pt modelId="{9165A2A1-EEEA-4A1A-8568-AD90F1976759}" type="pres">
      <dgm:prSet presAssocID="{DB4B89B2-D3BC-4E95-B481-92CA11F4128D}" presName="rootText" presStyleLbl="node3" presStyleIdx="0" presStyleCnt="6">
        <dgm:presLayoutVars>
          <dgm:chPref val="3"/>
        </dgm:presLayoutVars>
      </dgm:prSet>
      <dgm:spPr/>
    </dgm:pt>
    <dgm:pt modelId="{E00CBC46-A322-4469-8659-D77265DB2CDB}" type="pres">
      <dgm:prSet presAssocID="{DB4B89B2-D3BC-4E95-B481-92CA11F4128D}" presName="rootConnector" presStyleLbl="node3" presStyleIdx="0" presStyleCnt="6"/>
      <dgm:spPr/>
    </dgm:pt>
    <dgm:pt modelId="{58B77E5F-1F83-4637-9826-8A7E23D50DE1}" type="pres">
      <dgm:prSet presAssocID="{DB4B89B2-D3BC-4E95-B481-92CA11F4128D}" presName="hierChild4" presStyleCnt="0"/>
      <dgm:spPr/>
    </dgm:pt>
    <dgm:pt modelId="{DCC4A365-AFBC-463C-8073-FA9331CFA035}" type="pres">
      <dgm:prSet presAssocID="{3CBE06D5-FA2E-4568-AEF0-53602D24D020}" presName="Name37" presStyleLbl="parChTrans1D4" presStyleIdx="0" presStyleCnt="17"/>
      <dgm:spPr/>
    </dgm:pt>
    <dgm:pt modelId="{CFAA383E-7902-4381-8E00-AE8DBD85ECD6}" type="pres">
      <dgm:prSet presAssocID="{F7832B4D-4074-4281-A1D9-5F718FDC7938}" presName="hierRoot2" presStyleCnt="0">
        <dgm:presLayoutVars>
          <dgm:hierBranch val="init"/>
        </dgm:presLayoutVars>
      </dgm:prSet>
      <dgm:spPr/>
    </dgm:pt>
    <dgm:pt modelId="{D8D6A18C-FA6E-4FD2-BF5A-C3BDC3C0279F}" type="pres">
      <dgm:prSet presAssocID="{F7832B4D-4074-4281-A1D9-5F718FDC7938}" presName="rootComposite" presStyleCnt="0"/>
      <dgm:spPr/>
    </dgm:pt>
    <dgm:pt modelId="{873E8739-FBE0-4BA5-A6F9-A67A13A2E593}" type="pres">
      <dgm:prSet presAssocID="{F7832B4D-4074-4281-A1D9-5F718FDC7938}" presName="rootText" presStyleLbl="node4" presStyleIdx="0" presStyleCnt="17">
        <dgm:presLayoutVars>
          <dgm:chPref val="3"/>
        </dgm:presLayoutVars>
      </dgm:prSet>
      <dgm:spPr/>
    </dgm:pt>
    <dgm:pt modelId="{279992F4-4759-427F-88B4-04F49AA8DFA4}" type="pres">
      <dgm:prSet presAssocID="{F7832B4D-4074-4281-A1D9-5F718FDC7938}" presName="rootConnector" presStyleLbl="node4" presStyleIdx="0" presStyleCnt="17"/>
      <dgm:spPr/>
    </dgm:pt>
    <dgm:pt modelId="{8B81BBE9-512A-419E-9463-6910E79BDF2B}" type="pres">
      <dgm:prSet presAssocID="{F7832B4D-4074-4281-A1D9-5F718FDC7938}" presName="hierChild4" presStyleCnt="0"/>
      <dgm:spPr/>
    </dgm:pt>
    <dgm:pt modelId="{95B4D244-84F7-48FC-979D-D5D309C530AC}" type="pres">
      <dgm:prSet presAssocID="{F7832B4D-4074-4281-A1D9-5F718FDC7938}" presName="hierChild5" presStyleCnt="0"/>
      <dgm:spPr/>
    </dgm:pt>
    <dgm:pt modelId="{C744FC53-B2DC-4003-8275-ADF7FE6E7C00}" type="pres">
      <dgm:prSet presAssocID="{BF1B817F-0767-46CE-A2B4-2C5BA2B0D628}" presName="Name37" presStyleLbl="parChTrans1D4" presStyleIdx="1" presStyleCnt="17"/>
      <dgm:spPr/>
    </dgm:pt>
    <dgm:pt modelId="{B08F1495-17CE-4223-A691-896630030EBF}" type="pres">
      <dgm:prSet presAssocID="{4BC1D4EE-5E0A-45E1-84C7-68E852FAB06B}" presName="hierRoot2" presStyleCnt="0">
        <dgm:presLayoutVars>
          <dgm:hierBranch val="init"/>
        </dgm:presLayoutVars>
      </dgm:prSet>
      <dgm:spPr/>
    </dgm:pt>
    <dgm:pt modelId="{A6F9450B-501B-4E56-A485-CDEBCA995438}" type="pres">
      <dgm:prSet presAssocID="{4BC1D4EE-5E0A-45E1-84C7-68E852FAB06B}" presName="rootComposite" presStyleCnt="0"/>
      <dgm:spPr/>
    </dgm:pt>
    <dgm:pt modelId="{241B1DA1-0353-4102-AA47-F10F6F3C3CE8}" type="pres">
      <dgm:prSet presAssocID="{4BC1D4EE-5E0A-45E1-84C7-68E852FAB06B}" presName="rootText" presStyleLbl="node4" presStyleIdx="1" presStyleCnt="17">
        <dgm:presLayoutVars>
          <dgm:chPref val="3"/>
        </dgm:presLayoutVars>
      </dgm:prSet>
      <dgm:spPr/>
    </dgm:pt>
    <dgm:pt modelId="{4641CA3A-049D-4839-AB97-B26540EA35DF}" type="pres">
      <dgm:prSet presAssocID="{4BC1D4EE-5E0A-45E1-84C7-68E852FAB06B}" presName="rootConnector" presStyleLbl="node4" presStyleIdx="1" presStyleCnt="17"/>
      <dgm:spPr/>
    </dgm:pt>
    <dgm:pt modelId="{EFE5B157-5111-47EB-A75F-337A9CF8B274}" type="pres">
      <dgm:prSet presAssocID="{4BC1D4EE-5E0A-45E1-84C7-68E852FAB06B}" presName="hierChild4" presStyleCnt="0"/>
      <dgm:spPr/>
    </dgm:pt>
    <dgm:pt modelId="{2CA4A392-4D78-430A-A36C-A6B3E0EF618B}" type="pres">
      <dgm:prSet presAssocID="{4BC1D4EE-5E0A-45E1-84C7-68E852FAB06B}" presName="hierChild5" presStyleCnt="0"/>
      <dgm:spPr/>
    </dgm:pt>
    <dgm:pt modelId="{E02C811A-10F6-4A6F-A94F-946715F1AB96}" type="pres">
      <dgm:prSet presAssocID="{C2E9E825-35F8-46B8-B872-2E6B82E3D261}" presName="Name37" presStyleLbl="parChTrans1D4" presStyleIdx="2" presStyleCnt="17"/>
      <dgm:spPr/>
    </dgm:pt>
    <dgm:pt modelId="{AD40AE3B-E788-4ADC-BDC1-B757DEAC9E15}" type="pres">
      <dgm:prSet presAssocID="{74779AF5-F0FD-426F-8EC4-740BFE506643}" presName="hierRoot2" presStyleCnt="0">
        <dgm:presLayoutVars>
          <dgm:hierBranch val="init"/>
        </dgm:presLayoutVars>
      </dgm:prSet>
      <dgm:spPr/>
    </dgm:pt>
    <dgm:pt modelId="{7E498222-0BE1-404E-A20D-EF4392CE0AB1}" type="pres">
      <dgm:prSet presAssocID="{74779AF5-F0FD-426F-8EC4-740BFE506643}" presName="rootComposite" presStyleCnt="0"/>
      <dgm:spPr/>
    </dgm:pt>
    <dgm:pt modelId="{1E681E59-F03E-47A6-B086-1F6889A7AE90}" type="pres">
      <dgm:prSet presAssocID="{74779AF5-F0FD-426F-8EC4-740BFE506643}" presName="rootText" presStyleLbl="node4" presStyleIdx="2" presStyleCnt="17">
        <dgm:presLayoutVars>
          <dgm:chPref val="3"/>
        </dgm:presLayoutVars>
      </dgm:prSet>
      <dgm:spPr/>
    </dgm:pt>
    <dgm:pt modelId="{C679642F-6D34-41F0-8B82-A2E0164853A2}" type="pres">
      <dgm:prSet presAssocID="{74779AF5-F0FD-426F-8EC4-740BFE506643}" presName="rootConnector" presStyleLbl="node4" presStyleIdx="2" presStyleCnt="17"/>
      <dgm:spPr/>
    </dgm:pt>
    <dgm:pt modelId="{7D570CFE-8446-4B47-90CE-3673AE53D748}" type="pres">
      <dgm:prSet presAssocID="{74779AF5-F0FD-426F-8EC4-740BFE506643}" presName="hierChild4" presStyleCnt="0"/>
      <dgm:spPr/>
    </dgm:pt>
    <dgm:pt modelId="{00124D40-6828-47E8-9D57-A280FAC21DF8}" type="pres">
      <dgm:prSet presAssocID="{74779AF5-F0FD-426F-8EC4-740BFE506643}" presName="hierChild5" presStyleCnt="0"/>
      <dgm:spPr/>
    </dgm:pt>
    <dgm:pt modelId="{7EAE428F-0E42-4FBD-BD85-49F7BC78948F}" type="pres">
      <dgm:prSet presAssocID="{5601BC00-F913-4E22-A9BD-D4110F5AEFB7}" presName="Name37" presStyleLbl="parChTrans1D4" presStyleIdx="3" presStyleCnt="17"/>
      <dgm:spPr/>
    </dgm:pt>
    <dgm:pt modelId="{2D7893EA-9B59-4C12-B682-F5D6A6A46C6C}" type="pres">
      <dgm:prSet presAssocID="{4F5DF617-3B13-4CDF-AE44-DD3472B57030}" presName="hierRoot2" presStyleCnt="0">
        <dgm:presLayoutVars>
          <dgm:hierBranch val="init"/>
        </dgm:presLayoutVars>
      </dgm:prSet>
      <dgm:spPr/>
    </dgm:pt>
    <dgm:pt modelId="{758C398C-F0D1-477C-8DB8-58DE48637894}" type="pres">
      <dgm:prSet presAssocID="{4F5DF617-3B13-4CDF-AE44-DD3472B57030}" presName="rootComposite" presStyleCnt="0"/>
      <dgm:spPr/>
    </dgm:pt>
    <dgm:pt modelId="{9E4DC717-3044-4342-B08E-4C9D2C1CA280}" type="pres">
      <dgm:prSet presAssocID="{4F5DF617-3B13-4CDF-AE44-DD3472B57030}" presName="rootText" presStyleLbl="node4" presStyleIdx="3" presStyleCnt="17">
        <dgm:presLayoutVars>
          <dgm:chPref val="3"/>
        </dgm:presLayoutVars>
      </dgm:prSet>
      <dgm:spPr/>
    </dgm:pt>
    <dgm:pt modelId="{FDB4DE08-A2A1-4CEE-961C-B5996C0BE5CC}" type="pres">
      <dgm:prSet presAssocID="{4F5DF617-3B13-4CDF-AE44-DD3472B57030}" presName="rootConnector" presStyleLbl="node4" presStyleIdx="3" presStyleCnt="17"/>
      <dgm:spPr/>
    </dgm:pt>
    <dgm:pt modelId="{F7D4647C-48B9-43ED-8C78-13313B981BD1}" type="pres">
      <dgm:prSet presAssocID="{4F5DF617-3B13-4CDF-AE44-DD3472B57030}" presName="hierChild4" presStyleCnt="0"/>
      <dgm:spPr/>
    </dgm:pt>
    <dgm:pt modelId="{3F7D2BF0-95FE-451B-BCD3-30BDB756FE09}" type="pres">
      <dgm:prSet presAssocID="{4F5DF617-3B13-4CDF-AE44-DD3472B57030}" presName="hierChild5" presStyleCnt="0"/>
      <dgm:spPr/>
    </dgm:pt>
    <dgm:pt modelId="{2613F005-A18A-4AF0-B79D-64B702C69928}" type="pres">
      <dgm:prSet presAssocID="{DB4B89B2-D3BC-4E95-B481-92CA11F4128D}" presName="hierChild5" presStyleCnt="0"/>
      <dgm:spPr/>
    </dgm:pt>
    <dgm:pt modelId="{8BBE85AD-2321-4100-8F63-658C11EFB006}" type="pres">
      <dgm:prSet presAssocID="{736F951B-07BD-4079-B3CE-EDED20B894F0}" presName="Name37" presStyleLbl="parChTrans1D3" presStyleIdx="1" presStyleCnt="6"/>
      <dgm:spPr/>
    </dgm:pt>
    <dgm:pt modelId="{F480B5E0-6459-4C61-BDE8-89793090393C}" type="pres">
      <dgm:prSet presAssocID="{86CB080C-FCD9-4481-9173-8B7678634E09}" presName="hierRoot2" presStyleCnt="0">
        <dgm:presLayoutVars>
          <dgm:hierBranch val="init"/>
        </dgm:presLayoutVars>
      </dgm:prSet>
      <dgm:spPr/>
    </dgm:pt>
    <dgm:pt modelId="{809DD3F6-4EB9-4253-8AA8-8CDDC59C96B8}" type="pres">
      <dgm:prSet presAssocID="{86CB080C-FCD9-4481-9173-8B7678634E09}" presName="rootComposite" presStyleCnt="0"/>
      <dgm:spPr/>
    </dgm:pt>
    <dgm:pt modelId="{737A7295-ABD8-444E-9595-0ED9C87EA2B8}" type="pres">
      <dgm:prSet presAssocID="{86CB080C-FCD9-4481-9173-8B7678634E09}" presName="rootText" presStyleLbl="node3" presStyleIdx="1" presStyleCnt="6">
        <dgm:presLayoutVars>
          <dgm:chPref val="3"/>
        </dgm:presLayoutVars>
      </dgm:prSet>
      <dgm:spPr/>
    </dgm:pt>
    <dgm:pt modelId="{0A4387A0-A53B-475D-8491-959B5268F15C}" type="pres">
      <dgm:prSet presAssocID="{86CB080C-FCD9-4481-9173-8B7678634E09}" presName="rootConnector" presStyleLbl="node3" presStyleIdx="1" presStyleCnt="6"/>
      <dgm:spPr/>
    </dgm:pt>
    <dgm:pt modelId="{822FAE95-5716-40F8-885A-7F28BDE45DF4}" type="pres">
      <dgm:prSet presAssocID="{86CB080C-FCD9-4481-9173-8B7678634E09}" presName="hierChild4" presStyleCnt="0"/>
      <dgm:spPr/>
    </dgm:pt>
    <dgm:pt modelId="{504F3B7C-1237-40D8-94BB-FFF764CE7FAF}" type="pres">
      <dgm:prSet presAssocID="{677870B0-1F1B-473F-AC52-04EFCC38F584}" presName="Name37" presStyleLbl="parChTrans1D4" presStyleIdx="4" presStyleCnt="17"/>
      <dgm:spPr/>
    </dgm:pt>
    <dgm:pt modelId="{EAC2FCBF-1F6D-4E81-A5BE-25029C8DFEEF}" type="pres">
      <dgm:prSet presAssocID="{4AC754CE-6A37-4AA6-92C8-8EF8F9D44234}" presName="hierRoot2" presStyleCnt="0">
        <dgm:presLayoutVars>
          <dgm:hierBranch val="init"/>
        </dgm:presLayoutVars>
      </dgm:prSet>
      <dgm:spPr/>
    </dgm:pt>
    <dgm:pt modelId="{91D022E5-CDCC-4616-A240-3EADD7C98B6C}" type="pres">
      <dgm:prSet presAssocID="{4AC754CE-6A37-4AA6-92C8-8EF8F9D44234}" presName="rootComposite" presStyleCnt="0"/>
      <dgm:spPr/>
    </dgm:pt>
    <dgm:pt modelId="{22C52648-6478-4179-9E7F-DB82018C1773}" type="pres">
      <dgm:prSet presAssocID="{4AC754CE-6A37-4AA6-92C8-8EF8F9D44234}" presName="rootText" presStyleLbl="node4" presStyleIdx="4" presStyleCnt="17">
        <dgm:presLayoutVars>
          <dgm:chPref val="3"/>
        </dgm:presLayoutVars>
      </dgm:prSet>
      <dgm:spPr/>
    </dgm:pt>
    <dgm:pt modelId="{891109EA-4995-4BC7-8FC8-F4915576B43A}" type="pres">
      <dgm:prSet presAssocID="{4AC754CE-6A37-4AA6-92C8-8EF8F9D44234}" presName="rootConnector" presStyleLbl="node4" presStyleIdx="4" presStyleCnt="17"/>
      <dgm:spPr/>
    </dgm:pt>
    <dgm:pt modelId="{E4FE6DF3-0C0B-4E57-AF88-5CB47FEFC455}" type="pres">
      <dgm:prSet presAssocID="{4AC754CE-6A37-4AA6-92C8-8EF8F9D44234}" presName="hierChild4" presStyleCnt="0"/>
      <dgm:spPr/>
    </dgm:pt>
    <dgm:pt modelId="{79568FA3-518E-4D64-B3EF-010CF3E9DBB8}" type="pres">
      <dgm:prSet presAssocID="{4AC754CE-6A37-4AA6-92C8-8EF8F9D44234}" presName="hierChild5" presStyleCnt="0"/>
      <dgm:spPr/>
    </dgm:pt>
    <dgm:pt modelId="{DD5B77D4-6326-4A57-91D0-F1683DBB9A01}" type="pres">
      <dgm:prSet presAssocID="{D939E1D9-E774-4577-9B90-4816DD0E1FA1}" presName="Name37" presStyleLbl="parChTrans1D4" presStyleIdx="5" presStyleCnt="17"/>
      <dgm:spPr/>
    </dgm:pt>
    <dgm:pt modelId="{06ED0589-3E12-47AF-A5B9-30D63EFAF48B}" type="pres">
      <dgm:prSet presAssocID="{2727B397-7A16-4C15-AC07-520A4D73FBD5}" presName="hierRoot2" presStyleCnt="0">
        <dgm:presLayoutVars>
          <dgm:hierBranch val="init"/>
        </dgm:presLayoutVars>
      </dgm:prSet>
      <dgm:spPr/>
    </dgm:pt>
    <dgm:pt modelId="{FE136F06-5599-4F64-A803-A27DC3BD4832}" type="pres">
      <dgm:prSet presAssocID="{2727B397-7A16-4C15-AC07-520A4D73FBD5}" presName="rootComposite" presStyleCnt="0"/>
      <dgm:spPr/>
    </dgm:pt>
    <dgm:pt modelId="{502F9252-4275-45AB-8562-42FAD6343DE0}" type="pres">
      <dgm:prSet presAssocID="{2727B397-7A16-4C15-AC07-520A4D73FBD5}" presName="rootText" presStyleLbl="node4" presStyleIdx="5" presStyleCnt="17">
        <dgm:presLayoutVars>
          <dgm:chPref val="3"/>
        </dgm:presLayoutVars>
      </dgm:prSet>
      <dgm:spPr/>
    </dgm:pt>
    <dgm:pt modelId="{280D9A8E-6CA6-4F06-BA59-AC9ACFAEDEA1}" type="pres">
      <dgm:prSet presAssocID="{2727B397-7A16-4C15-AC07-520A4D73FBD5}" presName="rootConnector" presStyleLbl="node4" presStyleIdx="5" presStyleCnt="17"/>
      <dgm:spPr/>
    </dgm:pt>
    <dgm:pt modelId="{764C3E03-057D-4B48-A4D1-D3903065DF2E}" type="pres">
      <dgm:prSet presAssocID="{2727B397-7A16-4C15-AC07-520A4D73FBD5}" presName="hierChild4" presStyleCnt="0"/>
      <dgm:spPr/>
    </dgm:pt>
    <dgm:pt modelId="{17855205-AB20-40B3-BEB9-F4719BDF49FD}" type="pres">
      <dgm:prSet presAssocID="{2727B397-7A16-4C15-AC07-520A4D73FBD5}" presName="hierChild5" presStyleCnt="0"/>
      <dgm:spPr/>
    </dgm:pt>
    <dgm:pt modelId="{988A5055-8448-4A93-B485-5C4E9C4D93CB}" type="pres">
      <dgm:prSet presAssocID="{D3899E02-9D59-44A7-BFCC-60EC62A9C717}" presName="Name37" presStyleLbl="parChTrans1D4" presStyleIdx="6" presStyleCnt="17"/>
      <dgm:spPr/>
    </dgm:pt>
    <dgm:pt modelId="{CFD0BC2A-A621-4F3A-8471-C78F647FFDC2}" type="pres">
      <dgm:prSet presAssocID="{3E42C31E-D5A3-4140-B46F-1FF3C5A31476}" presName="hierRoot2" presStyleCnt="0">
        <dgm:presLayoutVars>
          <dgm:hierBranch val="init"/>
        </dgm:presLayoutVars>
      </dgm:prSet>
      <dgm:spPr/>
    </dgm:pt>
    <dgm:pt modelId="{D3B6FEA7-CC29-4C87-B25C-604567B719CB}" type="pres">
      <dgm:prSet presAssocID="{3E42C31E-D5A3-4140-B46F-1FF3C5A31476}" presName="rootComposite" presStyleCnt="0"/>
      <dgm:spPr/>
    </dgm:pt>
    <dgm:pt modelId="{8BEB399A-2ED3-47FE-B471-C845DDEBC056}" type="pres">
      <dgm:prSet presAssocID="{3E42C31E-D5A3-4140-B46F-1FF3C5A31476}" presName="rootText" presStyleLbl="node4" presStyleIdx="6" presStyleCnt="17">
        <dgm:presLayoutVars>
          <dgm:chPref val="3"/>
        </dgm:presLayoutVars>
      </dgm:prSet>
      <dgm:spPr/>
    </dgm:pt>
    <dgm:pt modelId="{2C887993-3DF6-42C7-B8C5-1F5C84964383}" type="pres">
      <dgm:prSet presAssocID="{3E42C31E-D5A3-4140-B46F-1FF3C5A31476}" presName="rootConnector" presStyleLbl="node4" presStyleIdx="6" presStyleCnt="17"/>
      <dgm:spPr/>
    </dgm:pt>
    <dgm:pt modelId="{6BAC21B6-A127-4DC4-B4FF-F98DEE444810}" type="pres">
      <dgm:prSet presAssocID="{3E42C31E-D5A3-4140-B46F-1FF3C5A31476}" presName="hierChild4" presStyleCnt="0"/>
      <dgm:spPr/>
    </dgm:pt>
    <dgm:pt modelId="{CDC24ADA-4A21-4C24-BB49-BECED3C3DF7B}" type="pres">
      <dgm:prSet presAssocID="{3E42C31E-D5A3-4140-B46F-1FF3C5A31476}" presName="hierChild5" presStyleCnt="0"/>
      <dgm:spPr/>
    </dgm:pt>
    <dgm:pt modelId="{D6647603-9E47-4DC7-9B70-558FA2AC79D3}" type="pres">
      <dgm:prSet presAssocID="{4B5909A6-9EE2-4540-B912-81EE9580F232}" presName="Name37" presStyleLbl="parChTrans1D4" presStyleIdx="7" presStyleCnt="17"/>
      <dgm:spPr/>
    </dgm:pt>
    <dgm:pt modelId="{264C3CEA-0A0E-4C6F-B086-063E218EBB17}" type="pres">
      <dgm:prSet presAssocID="{6C04BA83-3549-4F63-808C-6A2C701BDAF0}" presName="hierRoot2" presStyleCnt="0">
        <dgm:presLayoutVars>
          <dgm:hierBranch val="init"/>
        </dgm:presLayoutVars>
      </dgm:prSet>
      <dgm:spPr/>
    </dgm:pt>
    <dgm:pt modelId="{535353BF-A44D-4A34-92E4-B50D355514D0}" type="pres">
      <dgm:prSet presAssocID="{6C04BA83-3549-4F63-808C-6A2C701BDAF0}" presName="rootComposite" presStyleCnt="0"/>
      <dgm:spPr/>
    </dgm:pt>
    <dgm:pt modelId="{A8DFFA58-0070-45CA-892D-F613ED77BE75}" type="pres">
      <dgm:prSet presAssocID="{6C04BA83-3549-4F63-808C-6A2C701BDAF0}" presName="rootText" presStyleLbl="node4" presStyleIdx="7" presStyleCnt="17">
        <dgm:presLayoutVars>
          <dgm:chPref val="3"/>
        </dgm:presLayoutVars>
      </dgm:prSet>
      <dgm:spPr/>
    </dgm:pt>
    <dgm:pt modelId="{629A98B8-A884-404C-826D-EF39E0C9EE97}" type="pres">
      <dgm:prSet presAssocID="{6C04BA83-3549-4F63-808C-6A2C701BDAF0}" presName="rootConnector" presStyleLbl="node4" presStyleIdx="7" presStyleCnt="17"/>
      <dgm:spPr/>
    </dgm:pt>
    <dgm:pt modelId="{6FAEA9D2-8C63-499B-B459-EB3CEE5DAECB}" type="pres">
      <dgm:prSet presAssocID="{6C04BA83-3549-4F63-808C-6A2C701BDAF0}" presName="hierChild4" presStyleCnt="0"/>
      <dgm:spPr/>
    </dgm:pt>
    <dgm:pt modelId="{9FF4280B-5C30-4383-94D3-EDA46EEDBC81}" type="pres">
      <dgm:prSet presAssocID="{6C04BA83-3549-4F63-808C-6A2C701BDAF0}" presName="hierChild5" presStyleCnt="0"/>
      <dgm:spPr/>
    </dgm:pt>
    <dgm:pt modelId="{490B4260-74FD-4AA8-A47E-2B65216BAB45}" type="pres">
      <dgm:prSet presAssocID="{4C521352-A12D-4BF4-8EF4-A42E72F026C8}" presName="Name37" presStyleLbl="parChTrans1D4" presStyleIdx="8" presStyleCnt="17"/>
      <dgm:spPr/>
    </dgm:pt>
    <dgm:pt modelId="{FA2D0533-CE82-499E-94D9-B2C20702C823}" type="pres">
      <dgm:prSet presAssocID="{5A5E18CA-BDFC-4196-9F24-705837C0A1A5}" presName="hierRoot2" presStyleCnt="0">
        <dgm:presLayoutVars>
          <dgm:hierBranch val="init"/>
        </dgm:presLayoutVars>
      </dgm:prSet>
      <dgm:spPr/>
    </dgm:pt>
    <dgm:pt modelId="{6F91F9B8-12BB-4E9D-A060-E17FE95044AD}" type="pres">
      <dgm:prSet presAssocID="{5A5E18CA-BDFC-4196-9F24-705837C0A1A5}" presName="rootComposite" presStyleCnt="0"/>
      <dgm:spPr/>
    </dgm:pt>
    <dgm:pt modelId="{D10A0B24-79C1-487B-B1FC-98F1714FEC94}" type="pres">
      <dgm:prSet presAssocID="{5A5E18CA-BDFC-4196-9F24-705837C0A1A5}" presName="rootText" presStyleLbl="node4" presStyleIdx="8" presStyleCnt="17">
        <dgm:presLayoutVars>
          <dgm:chPref val="3"/>
        </dgm:presLayoutVars>
      </dgm:prSet>
      <dgm:spPr/>
    </dgm:pt>
    <dgm:pt modelId="{405477D7-F105-40CE-98DA-8148EF996822}" type="pres">
      <dgm:prSet presAssocID="{5A5E18CA-BDFC-4196-9F24-705837C0A1A5}" presName="rootConnector" presStyleLbl="node4" presStyleIdx="8" presStyleCnt="17"/>
      <dgm:spPr/>
    </dgm:pt>
    <dgm:pt modelId="{7ECA5764-C5C1-4537-937D-613EFD58F859}" type="pres">
      <dgm:prSet presAssocID="{5A5E18CA-BDFC-4196-9F24-705837C0A1A5}" presName="hierChild4" presStyleCnt="0"/>
      <dgm:spPr/>
    </dgm:pt>
    <dgm:pt modelId="{9941A3B0-79F4-4EB8-9622-95737F28CF9B}" type="pres">
      <dgm:prSet presAssocID="{5A5E18CA-BDFC-4196-9F24-705837C0A1A5}" presName="hierChild5" presStyleCnt="0"/>
      <dgm:spPr/>
    </dgm:pt>
    <dgm:pt modelId="{1EC79F87-22E9-410C-9CC8-0D8BAE86D27E}" type="pres">
      <dgm:prSet presAssocID="{86CB080C-FCD9-4481-9173-8B7678634E09}" presName="hierChild5" presStyleCnt="0"/>
      <dgm:spPr/>
    </dgm:pt>
    <dgm:pt modelId="{51283F02-76C3-4C30-9FDE-C334BB0A5BA8}" type="pres">
      <dgm:prSet presAssocID="{FB144377-1E58-4769-9F81-79D039A6C512}" presName="hierChild5" presStyleCnt="0"/>
      <dgm:spPr/>
    </dgm:pt>
    <dgm:pt modelId="{A9E5CBA7-0EB2-4ACA-8E6D-038E76181F46}" type="pres">
      <dgm:prSet presAssocID="{9773673B-66AD-49FD-9FD4-9CF4FA427E62}" presName="Name37" presStyleLbl="parChTrans1D2" presStyleIdx="1" presStyleCnt="3"/>
      <dgm:spPr/>
    </dgm:pt>
    <dgm:pt modelId="{21272DB5-02A5-40E9-B3FB-9A7FBC85B695}" type="pres">
      <dgm:prSet presAssocID="{C634107C-46B8-4465-8C0A-5474C4735F98}" presName="hierRoot2" presStyleCnt="0">
        <dgm:presLayoutVars>
          <dgm:hierBranch val="init"/>
        </dgm:presLayoutVars>
      </dgm:prSet>
      <dgm:spPr/>
    </dgm:pt>
    <dgm:pt modelId="{F64FB921-3D44-4794-BC17-8BDCB25144FB}" type="pres">
      <dgm:prSet presAssocID="{C634107C-46B8-4465-8C0A-5474C4735F98}" presName="rootComposite" presStyleCnt="0"/>
      <dgm:spPr/>
    </dgm:pt>
    <dgm:pt modelId="{7D694A74-1941-41A5-9AF5-8706FCB66E1C}" type="pres">
      <dgm:prSet presAssocID="{C634107C-46B8-4465-8C0A-5474C4735F98}" presName="rootText" presStyleLbl="node2" presStyleIdx="1" presStyleCnt="3">
        <dgm:presLayoutVars>
          <dgm:chPref val="3"/>
        </dgm:presLayoutVars>
      </dgm:prSet>
      <dgm:spPr/>
    </dgm:pt>
    <dgm:pt modelId="{C235E7BC-E93F-4058-8070-22616BCFB3D4}" type="pres">
      <dgm:prSet presAssocID="{C634107C-46B8-4465-8C0A-5474C4735F98}" presName="rootConnector" presStyleLbl="node2" presStyleIdx="1" presStyleCnt="3"/>
      <dgm:spPr/>
    </dgm:pt>
    <dgm:pt modelId="{4455AAF6-7465-468E-9E40-A72473699531}" type="pres">
      <dgm:prSet presAssocID="{C634107C-46B8-4465-8C0A-5474C4735F98}" presName="hierChild4" presStyleCnt="0"/>
      <dgm:spPr/>
    </dgm:pt>
    <dgm:pt modelId="{7E99C59A-0A82-466D-A934-0381A98F8E7A}" type="pres">
      <dgm:prSet presAssocID="{58081DD7-B97F-4BD8-9C8A-64EB1EBBB207}" presName="Name37" presStyleLbl="parChTrans1D3" presStyleIdx="2" presStyleCnt="6"/>
      <dgm:spPr/>
    </dgm:pt>
    <dgm:pt modelId="{66E06A7E-74F8-4673-BAE1-E7B13AB891E1}" type="pres">
      <dgm:prSet presAssocID="{F3A9AE0C-ECB5-42BF-9031-E01E95E1012A}" presName="hierRoot2" presStyleCnt="0">
        <dgm:presLayoutVars>
          <dgm:hierBranch val="init"/>
        </dgm:presLayoutVars>
      </dgm:prSet>
      <dgm:spPr/>
    </dgm:pt>
    <dgm:pt modelId="{AE96ACEC-FB04-4288-8236-675D25463F60}" type="pres">
      <dgm:prSet presAssocID="{F3A9AE0C-ECB5-42BF-9031-E01E95E1012A}" presName="rootComposite" presStyleCnt="0"/>
      <dgm:spPr/>
    </dgm:pt>
    <dgm:pt modelId="{01B4F2BB-8C50-4BC9-B7FE-EB76096EAB16}" type="pres">
      <dgm:prSet presAssocID="{F3A9AE0C-ECB5-42BF-9031-E01E95E1012A}" presName="rootText" presStyleLbl="node3" presStyleIdx="2" presStyleCnt="6">
        <dgm:presLayoutVars>
          <dgm:chPref val="3"/>
        </dgm:presLayoutVars>
      </dgm:prSet>
      <dgm:spPr/>
    </dgm:pt>
    <dgm:pt modelId="{D3D9DE17-93EB-4998-BA2E-87083E18C762}" type="pres">
      <dgm:prSet presAssocID="{F3A9AE0C-ECB5-42BF-9031-E01E95E1012A}" presName="rootConnector" presStyleLbl="node3" presStyleIdx="2" presStyleCnt="6"/>
      <dgm:spPr/>
    </dgm:pt>
    <dgm:pt modelId="{763DA105-0AF0-4456-BB9B-F0F40E7D3410}" type="pres">
      <dgm:prSet presAssocID="{F3A9AE0C-ECB5-42BF-9031-E01E95E1012A}" presName="hierChild4" presStyleCnt="0"/>
      <dgm:spPr/>
    </dgm:pt>
    <dgm:pt modelId="{6D8C4B6D-9847-49BC-914D-AF055C90F38A}" type="pres">
      <dgm:prSet presAssocID="{66A17550-4421-47B0-A7EF-BF7466C6BBEF}" presName="Name37" presStyleLbl="parChTrans1D4" presStyleIdx="9" presStyleCnt="17"/>
      <dgm:spPr/>
    </dgm:pt>
    <dgm:pt modelId="{C11D21FD-141C-4A80-893D-B28CEE377C94}" type="pres">
      <dgm:prSet presAssocID="{E808F219-0842-4649-8A40-E2D19D139F44}" presName="hierRoot2" presStyleCnt="0">
        <dgm:presLayoutVars>
          <dgm:hierBranch val="init"/>
        </dgm:presLayoutVars>
      </dgm:prSet>
      <dgm:spPr/>
    </dgm:pt>
    <dgm:pt modelId="{085D16A0-3EAE-4E1D-BA72-D4E135D0ED82}" type="pres">
      <dgm:prSet presAssocID="{E808F219-0842-4649-8A40-E2D19D139F44}" presName="rootComposite" presStyleCnt="0"/>
      <dgm:spPr/>
    </dgm:pt>
    <dgm:pt modelId="{471B6330-8AA2-4F89-B709-0AF888EC095E}" type="pres">
      <dgm:prSet presAssocID="{E808F219-0842-4649-8A40-E2D19D139F44}" presName="rootText" presStyleLbl="node4" presStyleIdx="9" presStyleCnt="17">
        <dgm:presLayoutVars>
          <dgm:chPref val="3"/>
        </dgm:presLayoutVars>
      </dgm:prSet>
      <dgm:spPr/>
    </dgm:pt>
    <dgm:pt modelId="{E20BD0F2-2007-42DA-9C3B-82646A73F359}" type="pres">
      <dgm:prSet presAssocID="{E808F219-0842-4649-8A40-E2D19D139F44}" presName="rootConnector" presStyleLbl="node4" presStyleIdx="9" presStyleCnt="17"/>
      <dgm:spPr/>
    </dgm:pt>
    <dgm:pt modelId="{F9DADB88-6ADD-413D-9BA0-A27D26192E05}" type="pres">
      <dgm:prSet presAssocID="{E808F219-0842-4649-8A40-E2D19D139F44}" presName="hierChild4" presStyleCnt="0"/>
      <dgm:spPr/>
    </dgm:pt>
    <dgm:pt modelId="{54E4FBA6-0001-4824-97E5-1EBE89055066}" type="pres">
      <dgm:prSet presAssocID="{E808F219-0842-4649-8A40-E2D19D139F44}" presName="hierChild5" presStyleCnt="0"/>
      <dgm:spPr/>
    </dgm:pt>
    <dgm:pt modelId="{6A2EF35F-C613-4D9C-90B4-09FF54B3C485}" type="pres">
      <dgm:prSet presAssocID="{D7E61CFD-0B8F-4549-BCEE-5CB432EFE5DB}" presName="Name37" presStyleLbl="parChTrans1D4" presStyleIdx="10" presStyleCnt="17"/>
      <dgm:spPr/>
    </dgm:pt>
    <dgm:pt modelId="{A746E3FA-1964-4AB2-81F1-A53F9B5C3B36}" type="pres">
      <dgm:prSet presAssocID="{2075F00D-A598-46C0-8D55-94B4E60224FC}" presName="hierRoot2" presStyleCnt="0">
        <dgm:presLayoutVars>
          <dgm:hierBranch val="init"/>
        </dgm:presLayoutVars>
      </dgm:prSet>
      <dgm:spPr/>
    </dgm:pt>
    <dgm:pt modelId="{28A3847C-A316-4F60-8BA6-4283E0E1CCE7}" type="pres">
      <dgm:prSet presAssocID="{2075F00D-A598-46C0-8D55-94B4E60224FC}" presName="rootComposite" presStyleCnt="0"/>
      <dgm:spPr/>
    </dgm:pt>
    <dgm:pt modelId="{96F30B67-D915-4FC2-8F06-4562BB924C19}" type="pres">
      <dgm:prSet presAssocID="{2075F00D-A598-46C0-8D55-94B4E60224FC}" presName="rootText" presStyleLbl="node4" presStyleIdx="10" presStyleCnt="17">
        <dgm:presLayoutVars>
          <dgm:chPref val="3"/>
        </dgm:presLayoutVars>
      </dgm:prSet>
      <dgm:spPr/>
    </dgm:pt>
    <dgm:pt modelId="{3E74D5BA-1AFF-4AB9-BD02-4302372B175D}" type="pres">
      <dgm:prSet presAssocID="{2075F00D-A598-46C0-8D55-94B4E60224FC}" presName="rootConnector" presStyleLbl="node4" presStyleIdx="10" presStyleCnt="17"/>
      <dgm:spPr/>
    </dgm:pt>
    <dgm:pt modelId="{2F6B3690-4B7A-4D48-8023-7D4503BDF894}" type="pres">
      <dgm:prSet presAssocID="{2075F00D-A598-46C0-8D55-94B4E60224FC}" presName="hierChild4" presStyleCnt="0"/>
      <dgm:spPr/>
    </dgm:pt>
    <dgm:pt modelId="{020A08B8-C282-45CA-BCDA-C39DA996538A}" type="pres">
      <dgm:prSet presAssocID="{2075F00D-A598-46C0-8D55-94B4E60224FC}" presName="hierChild5" presStyleCnt="0"/>
      <dgm:spPr/>
    </dgm:pt>
    <dgm:pt modelId="{AFC7C175-4514-4A7C-A85B-2C2AEF1A6C23}" type="pres">
      <dgm:prSet presAssocID="{F3A9AE0C-ECB5-42BF-9031-E01E95E1012A}" presName="hierChild5" presStyleCnt="0"/>
      <dgm:spPr/>
    </dgm:pt>
    <dgm:pt modelId="{466CED38-DCDE-45E2-898D-355FDB873E71}" type="pres">
      <dgm:prSet presAssocID="{DFBAE36E-2940-47CB-8378-E410CDB65E9C}" presName="Name37" presStyleLbl="parChTrans1D3" presStyleIdx="3" presStyleCnt="6"/>
      <dgm:spPr/>
    </dgm:pt>
    <dgm:pt modelId="{04128457-2C7A-4954-870A-2F24E40EE460}" type="pres">
      <dgm:prSet presAssocID="{DF44351D-4C4E-435A-AF46-AB973D915ECE}" presName="hierRoot2" presStyleCnt="0">
        <dgm:presLayoutVars>
          <dgm:hierBranch val="init"/>
        </dgm:presLayoutVars>
      </dgm:prSet>
      <dgm:spPr/>
    </dgm:pt>
    <dgm:pt modelId="{83242F20-79EC-4DFD-9718-2AE9E20D11DA}" type="pres">
      <dgm:prSet presAssocID="{DF44351D-4C4E-435A-AF46-AB973D915ECE}" presName="rootComposite" presStyleCnt="0"/>
      <dgm:spPr/>
    </dgm:pt>
    <dgm:pt modelId="{5D458F2F-14D8-4B6F-9A95-D0945651D25A}" type="pres">
      <dgm:prSet presAssocID="{DF44351D-4C4E-435A-AF46-AB973D915ECE}" presName="rootText" presStyleLbl="node3" presStyleIdx="3" presStyleCnt="6">
        <dgm:presLayoutVars>
          <dgm:chPref val="3"/>
        </dgm:presLayoutVars>
      </dgm:prSet>
      <dgm:spPr/>
    </dgm:pt>
    <dgm:pt modelId="{4F2C0A32-AAFE-4A76-801F-DFE859106992}" type="pres">
      <dgm:prSet presAssocID="{DF44351D-4C4E-435A-AF46-AB973D915ECE}" presName="rootConnector" presStyleLbl="node3" presStyleIdx="3" presStyleCnt="6"/>
      <dgm:spPr/>
    </dgm:pt>
    <dgm:pt modelId="{4CCE0F22-5C41-4818-BEF2-87F234835DC9}" type="pres">
      <dgm:prSet presAssocID="{DF44351D-4C4E-435A-AF46-AB973D915ECE}" presName="hierChild4" presStyleCnt="0"/>
      <dgm:spPr/>
    </dgm:pt>
    <dgm:pt modelId="{0C3D9FF1-EB37-4AA6-BD5F-C029A5879F27}" type="pres">
      <dgm:prSet presAssocID="{9CF6CD2C-997A-48D6-A34D-E46A094FD205}" presName="Name37" presStyleLbl="parChTrans1D4" presStyleIdx="11" presStyleCnt="17"/>
      <dgm:spPr/>
    </dgm:pt>
    <dgm:pt modelId="{055AE157-8CA7-421C-BC3E-6DD2F6DA8A99}" type="pres">
      <dgm:prSet presAssocID="{883D3F72-4E37-4F86-8E04-5C7030687C7D}" presName="hierRoot2" presStyleCnt="0">
        <dgm:presLayoutVars>
          <dgm:hierBranch val="init"/>
        </dgm:presLayoutVars>
      </dgm:prSet>
      <dgm:spPr/>
    </dgm:pt>
    <dgm:pt modelId="{AB35FC11-F8A8-4758-A976-643C5B385320}" type="pres">
      <dgm:prSet presAssocID="{883D3F72-4E37-4F86-8E04-5C7030687C7D}" presName="rootComposite" presStyleCnt="0"/>
      <dgm:spPr/>
    </dgm:pt>
    <dgm:pt modelId="{32D69575-82EC-4E98-A2E9-72AF2F7B73F9}" type="pres">
      <dgm:prSet presAssocID="{883D3F72-4E37-4F86-8E04-5C7030687C7D}" presName="rootText" presStyleLbl="node4" presStyleIdx="11" presStyleCnt="17">
        <dgm:presLayoutVars>
          <dgm:chPref val="3"/>
        </dgm:presLayoutVars>
      </dgm:prSet>
      <dgm:spPr/>
    </dgm:pt>
    <dgm:pt modelId="{73F5BC99-2E7E-4AB2-9B66-8EA3BA8E690F}" type="pres">
      <dgm:prSet presAssocID="{883D3F72-4E37-4F86-8E04-5C7030687C7D}" presName="rootConnector" presStyleLbl="node4" presStyleIdx="11" presStyleCnt="17"/>
      <dgm:spPr/>
    </dgm:pt>
    <dgm:pt modelId="{9835ED75-77DB-4CA0-A0C6-1FF4EC19FB9E}" type="pres">
      <dgm:prSet presAssocID="{883D3F72-4E37-4F86-8E04-5C7030687C7D}" presName="hierChild4" presStyleCnt="0"/>
      <dgm:spPr/>
    </dgm:pt>
    <dgm:pt modelId="{D0E993C4-4E21-4839-BCB4-422F9861A68A}" type="pres">
      <dgm:prSet presAssocID="{883D3F72-4E37-4F86-8E04-5C7030687C7D}" presName="hierChild5" presStyleCnt="0"/>
      <dgm:spPr/>
    </dgm:pt>
    <dgm:pt modelId="{016DDB04-5382-400D-A54C-12ECA6F8F5C3}" type="pres">
      <dgm:prSet presAssocID="{0BADA3FD-8BE5-4B0C-AA9A-CBFDAB61E90B}" presName="Name37" presStyleLbl="parChTrans1D4" presStyleIdx="12" presStyleCnt="17"/>
      <dgm:spPr/>
    </dgm:pt>
    <dgm:pt modelId="{DEBC07CC-5C19-466F-99AC-1E077D4BA516}" type="pres">
      <dgm:prSet presAssocID="{8D44723F-B52B-41EE-9A19-6339F661EE46}" presName="hierRoot2" presStyleCnt="0">
        <dgm:presLayoutVars>
          <dgm:hierBranch val="init"/>
        </dgm:presLayoutVars>
      </dgm:prSet>
      <dgm:spPr/>
    </dgm:pt>
    <dgm:pt modelId="{6F0DF42A-02ED-4DE8-A173-D6A8052F9CBB}" type="pres">
      <dgm:prSet presAssocID="{8D44723F-B52B-41EE-9A19-6339F661EE46}" presName="rootComposite" presStyleCnt="0"/>
      <dgm:spPr/>
    </dgm:pt>
    <dgm:pt modelId="{C2E80496-0A47-40F8-87FF-F6F493EA7E92}" type="pres">
      <dgm:prSet presAssocID="{8D44723F-B52B-41EE-9A19-6339F661EE46}" presName="rootText" presStyleLbl="node4" presStyleIdx="12" presStyleCnt="17">
        <dgm:presLayoutVars>
          <dgm:chPref val="3"/>
        </dgm:presLayoutVars>
      </dgm:prSet>
      <dgm:spPr/>
    </dgm:pt>
    <dgm:pt modelId="{66DE134B-E21B-40DE-BCF0-78C0CDB16FB2}" type="pres">
      <dgm:prSet presAssocID="{8D44723F-B52B-41EE-9A19-6339F661EE46}" presName="rootConnector" presStyleLbl="node4" presStyleIdx="12" presStyleCnt="17"/>
      <dgm:spPr/>
    </dgm:pt>
    <dgm:pt modelId="{7DB651AA-99B1-4E55-9B24-A23FAB9D6A91}" type="pres">
      <dgm:prSet presAssocID="{8D44723F-B52B-41EE-9A19-6339F661EE46}" presName="hierChild4" presStyleCnt="0"/>
      <dgm:spPr/>
    </dgm:pt>
    <dgm:pt modelId="{E637EBE4-3C24-4E9C-B935-E2A23B2D6342}" type="pres">
      <dgm:prSet presAssocID="{8D44723F-B52B-41EE-9A19-6339F661EE46}" presName="hierChild5" presStyleCnt="0"/>
      <dgm:spPr/>
    </dgm:pt>
    <dgm:pt modelId="{6596956C-8B7D-48F1-8E09-3CFD086A0BA4}" type="pres">
      <dgm:prSet presAssocID="{DF44351D-4C4E-435A-AF46-AB973D915ECE}" presName="hierChild5" presStyleCnt="0"/>
      <dgm:spPr/>
    </dgm:pt>
    <dgm:pt modelId="{6E5205E3-EB0D-4225-B00C-7BD1D34AB49E}" type="pres">
      <dgm:prSet presAssocID="{C634107C-46B8-4465-8C0A-5474C4735F98}" presName="hierChild5" presStyleCnt="0"/>
      <dgm:spPr/>
    </dgm:pt>
    <dgm:pt modelId="{44686C6E-C685-44BA-9635-F73B0F73BCDC}" type="pres">
      <dgm:prSet presAssocID="{54844A60-FE9E-49E3-91B0-F76003102780}" presName="Name37" presStyleLbl="parChTrans1D2" presStyleIdx="2" presStyleCnt="3"/>
      <dgm:spPr/>
    </dgm:pt>
    <dgm:pt modelId="{7060D164-31D4-4F5E-9C65-8F6268BEF444}" type="pres">
      <dgm:prSet presAssocID="{1FD07171-4EC3-4902-A3FD-6587C97D3442}" presName="hierRoot2" presStyleCnt="0">
        <dgm:presLayoutVars>
          <dgm:hierBranch val="init"/>
        </dgm:presLayoutVars>
      </dgm:prSet>
      <dgm:spPr/>
    </dgm:pt>
    <dgm:pt modelId="{7F75DF82-2520-4F09-8731-3D81110504D5}" type="pres">
      <dgm:prSet presAssocID="{1FD07171-4EC3-4902-A3FD-6587C97D3442}" presName="rootComposite" presStyleCnt="0"/>
      <dgm:spPr/>
    </dgm:pt>
    <dgm:pt modelId="{E17E9086-A5F6-416D-80FE-B81034AFF50E}" type="pres">
      <dgm:prSet presAssocID="{1FD07171-4EC3-4902-A3FD-6587C97D3442}" presName="rootText" presStyleLbl="node2" presStyleIdx="2" presStyleCnt="3">
        <dgm:presLayoutVars>
          <dgm:chPref val="3"/>
        </dgm:presLayoutVars>
      </dgm:prSet>
      <dgm:spPr/>
    </dgm:pt>
    <dgm:pt modelId="{6CC63F34-5C2B-4D6E-8DF3-14C2075E9AAF}" type="pres">
      <dgm:prSet presAssocID="{1FD07171-4EC3-4902-A3FD-6587C97D3442}" presName="rootConnector" presStyleLbl="node2" presStyleIdx="2" presStyleCnt="3"/>
      <dgm:spPr/>
    </dgm:pt>
    <dgm:pt modelId="{42987753-710C-4035-972B-199ECD3BCFDE}" type="pres">
      <dgm:prSet presAssocID="{1FD07171-4EC3-4902-A3FD-6587C97D3442}" presName="hierChild4" presStyleCnt="0"/>
      <dgm:spPr/>
    </dgm:pt>
    <dgm:pt modelId="{E23DE792-8786-4B00-B6BE-8D540F009168}" type="pres">
      <dgm:prSet presAssocID="{26305854-2D7A-4DA9-B5DE-65650493D3D9}" presName="Name37" presStyleLbl="parChTrans1D3" presStyleIdx="4" presStyleCnt="6"/>
      <dgm:spPr/>
    </dgm:pt>
    <dgm:pt modelId="{02B08015-A57B-4FA4-B261-75E2690E117B}" type="pres">
      <dgm:prSet presAssocID="{EDDE3A01-44D7-400A-B2C1-C95724DF77B3}" presName="hierRoot2" presStyleCnt="0">
        <dgm:presLayoutVars>
          <dgm:hierBranch val="init"/>
        </dgm:presLayoutVars>
      </dgm:prSet>
      <dgm:spPr/>
    </dgm:pt>
    <dgm:pt modelId="{4A797435-1248-4717-B877-C0E01D9A0881}" type="pres">
      <dgm:prSet presAssocID="{EDDE3A01-44D7-400A-B2C1-C95724DF77B3}" presName="rootComposite" presStyleCnt="0"/>
      <dgm:spPr/>
    </dgm:pt>
    <dgm:pt modelId="{1F8E163D-1584-4E77-A213-A6664EFF2AFB}" type="pres">
      <dgm:prSet presAssocID="{EDDE3A01-44D7-400A-B2C1-C95724DF77B3}" presName="rootText" presStyleLbl="node3" presStyleIdx="4" presStyleCnt="6">
        <dgm:presLayoutVars>
          <dgm:chPref val="3"/>
        </dgm:presLayoutVars>
      </dgm:prSet>
      <dgm:spPr/>
    </dgm:pt>
    <dgm:pt modelId="{800534CE-E8D5-41AB-8202-1EC7EA804BA5}" type="pres">
      <dgm:prSet presAssocID="{EDDE3A01-44D7-400A-B2C1-C95724DF77B3}" presName="rootConnector" presStyleLbl="node3" presStyleIdx="4" presStyleCnt="6"/>
      <dgm:spPr/>
    </dgm:pt>
    <dgm:pt modelId="{CA8CB6A2-3FD2-4586-972B-70E6569B1EFF}" type="pres">
      <dgm:prSet presAssocID="{EDDE3A01-44D7-400A-B2C1-C95724DF77B3}" presName="hierChild4" presStyleCnt="0"/>
      <dgm:spPr/>
    </dgm:pt>
    <dgm:pt modelId="{1610C2BA-FC52-44F6-A8AE-EAB5D82E6F8F}" type="pres">
      <dgm:prSet presAssocID="{B9B8325C-028A-4C03-B090-C393711B4E93}" presName="Name37" presStyleLbl="parChTrans1D4" presStyleIdx="13" presStyleCnt="17"/>
      <dgm:spPr/>
    </dgm:pt>
    <dgm:pt modelId="{61EB3729-EB6E-48C4-AB8D-E2668D2BACB8}" type="pres">
      <dgm:prSet presAssocID="{66A9FA02-3583-4A00-8AA6-01BD77CF9FA7}" presName="hierRoot2" presStyleCnt="0">
        <dgm:presLayoutVars>
          <dgm:hierBranch val="init"/>
        </dgm:presLayoutVars>
      </dgm:prSet>
      <dgm:spPr/>
    </dgm:pt>
    <dgm:pt modelId="{9EED3735-72D0-47C0-9273-11F1DBCCFEDD}" type="pres">
      <dgm:prSet presAssocID="{66A9FA02-3583-4A00-8AA6-01BD77CF9FA7}" presName="rootComposite" presStyleCnt="0"/>
      <dgm:spPr/>
    </dgm:pt>
    <dgm:pt modelId="{4681A495-E2C7-465D-9486-92DADC511A3E}" type="pres">
      <dgm:prSet presAssocID="{66A9FA02-3583-4A00-8AA6-01BD77CF9FA7}" presName="rootText" presStyleLbl="node4" presStyleIdx="13" presStyleCnt="17">
        <dgm:presLayoutVars>
          <dgm:chPref val="3"/>
        </dgm:presLayoutVars>
      </dgm:prSet>
      <dgm:spPr/>
    </dgm:pt>
    <dgm:pt modelId="{81ACBA89-5C7E-4C39-9F74-A6408EF1738A}" type="pres">
      <dgm:prSet presAssocID="{66A9FA02-3583-4A00-8AA6-01BD77CF9FA7}" presName="rootConnector" presStyleLbl="node4" presStyleIdx="13" presStyleCnt="17"/>
      <dgm:spPr/>
    </dgm:pt>
    <dgm:pt modelId="{7D746599-C345-46E3-8B7F-BDA9DE395E44}" type="pres">
      <dgm:prSet presAssocID="{66A9FA02-3583-4A00-8AA6-01BD77CF9FA7}" presName="hierChild4" presStyleCnt="0"/>
      <dgm:spPr/>
    </dgm:pt>
    <dgm:pt modelId="{09EAD108-7565-4426-A39F-4DE9B04036B5}" type="pres">
      <dgm:prSet presAssocID="{66A9FA02-3583-4A00-8AA6-01BD77CF9FA7}" presName="hierChild5" presStyleCnt="0"/>
      <dgm:spPr/>
    </dgm:pt>
    <dgm:pt modelId="{79059E6A-A5D3-421C-BDE5-E081AC1C3229}" type="pres">
      <dgm:prSet presAssocID="{EFBF46B0-DB9B-4DF5-A7C8-D1A17A46A5B6}" presName="Name37" presStyleLbl="parChTrans1D4" presStyleIdx="14" presStyleCnt="17"/>
      <dgm:spPr/>
    </dgm:pt>
    <dgm:pt modelId="{E6868B52-C20A-4124-B871-D0AD27A574DB}" type="pres">
      <dgm:prSet presAssocID="{476D7FA9-D815-4A48-966C-2893779B9488}" presName="hierRoot2" presStyleCnt="0">
        <dgm:presLayoutVars>
          <dgm:hierBranch val="init"/>
        </dgm:presLayoutVars>
      </dgm:prSet>
      <dgm:spPr/>
    </dgm:pt>
    <dgm:pt modelId="{E9557C2C-AD2E-4104-9547-E5A76F75B852}" type="pres">
      <dgm:prSet presAssocID="{476D7FA9-D815-4A48-966C-2893779B9488}" presName="rootComposite" presStyleCnt="0"/>
      <dgm:spPr/>
    </dgm:pt>
    <dgm:pt modelId="{030FC1FF-ACF9-40D1-ADD9-C523174D16B6}" type="pres">
      <dgm:prSet presAssocID="{476D7FA9-D815-4A48-966C-2893779B9488}" presName="rootText" presStyleLbl="node4" presStyleIdx="14" presStyleCnt="17">
        <dgm:presLayoutVars>
          <dgm:chPref val="3"/>
        </dgm:presLayoutVars>
      </dgm:prSet>
      <dgm:spPr/>
    </dgm:pt>
    <dgm:pt modelId="{4734FADB-BCA4-4606-BAF4-2D4D72A8A0AB}" type="pres">
      <dgm:prSet presAssocID="{476D7FA9-D815-4A48-966C-2893779B9488}" presName="rootConnector" presStyleLbl="node4" presStyleIdx="14" presStyleCnt="17"/>
      <dgm:spPr/>
    </dgm:pt>
    <dgm:pt modelId="{A915E849-982D-4620-9D9C-C828B40075C8}" type="pres">
      <dgm:prSet presAssocID="{476D7FA9-D815-4A48-966C-2893779B9488}" presName="hierChild4" presStyleCnt="0"/>
      <dgm:spPr/>
    </dgm:pt>
    <dgm:pt modelId="{A54E0D2C-2A46-4363-B61D-1FFEE2298ECE}" type="pres">
      <dgm:prSet presAssocID="{476D7FA9-D815-4A48-966C-2893779B9488}" presName="hierChild5" presStyleCnt="0"/>
      <dgm:spPr/>
    </dgm:pt>
    <dgm:pt modelId="{F3418D22-1E18-4526-88A4-42C2A2CBC323}" type="pres">
      <dgm:prSet presAssocID="{EDDE3A01-44D7-400A-B2C1-C95724DF77B3}" presName="hierChild5" presStyleCnt="0"/>
      <dgm:spPr/>
    </dgm:pt>
    <dgm:pt modelId="{42B17DD5-54BA-4E92-853E-B403D8376750}" type="pres">
      <dgm:prSet presAssocID="{9D177F52-8E7C-469A-8491-97AADF1B75E7}" presName="Name37" presStyleLbl="parChTrans1D3" presStyleIdx="5" presStyleCnt="6"/>
      <dgm:spPr/>
    </dgm:pt>
    <dgm:pt modelId="{64B49FC9-693B-4618-9322-C6D3A7CB658F}" type="pres">
      <dgm:prSet presAssocID="{EC870495-CC32-42AE-9A75-82D32BFB2FD9}" presName="hierRoot2" presStyleCnt="0">
        <dgm:presLayoutVars>
          <dgm:hierBranch val="init"/>
        </dgm:presLayoutVars>
      </dgm:prSet>
      <dgm:spPr/>
    </dgm:pt>
    <dgm:pt modelId="{8F9A943A-9319-450E-9894-F8EBE24D341F}" type="pres">
      <dgm:prSet presAssocID="{EC870495-CC32-42AE-9A75-82D32BFB2FD9}" presName="rootComposite" presStyleCnt="0"/>
      <dgm:spPr/>
    </dgm:pt>
    <dgm:pt modelId="{E787BDE2-EB97-4ECA-BF3D-1C87D025F671}" type="pres">
      <dgm:prSet presAssocID="{EC870495-CC32-42AE-9A75-82D32BFB2FD9}" presName="rootText" presStyleLbl="node3" presStyleIdx="5" presStyleCnt="6">
        <dgm:presLayoutVars>
          <dgm:chPref val="3"/>
        </dgm:presLayoutVars>
      </dgm:prSet>
      <dgm:spPr/>
    </dgm:pt>
    <dgm:pt modelId="{89324253-4D95-4463-80CB-B319ABD878F1}" type="pres">
      <dgm:prSet presAssocID="{EC870495-CC32-42AE-9A75-82D32BFB2FD9}" presName="rootConnector" presStyleLbl="node3" presStyleIdx="5" presStyleCnt="6"/>
      <dgm:spPr/>
    </dgm:pt>
    <dgm:pt modelId="{0485418B-824F-4CCB-B1D0-2D6B89FB2820}" type="pres">
      <dgm:prSet presAssocID="{EC870495-CC32-42AE-9A75-82D32BFB2FD9}" presName="hierChild4" presStyleCnt="0"/>
      <dgm:spPr/>
    </dgm:pt>
    <dgm:pt modelId="{B1EA9569-3A4E-4F3D-8E69-2C553B0D1D72}" type="pres">
      <dgm:prSet presAssocID="{DC901966-1004-4F6D-9043-C3615FB7671B}" presName="Name37" presStyleLbl="parChTrans1D4" presStyleIdx="15" presStyleCnt="17"/>
      <dgm:spPr/>
    </dgm:pt>
    <dgm:pt modelId="{357F7B7C-3465-42FE-9610-001C81078AEE}" type="pres">
      <dgm:prSet presAssocID="{D0FDD76E-A3DE-4DA9-B76F-FAD97F79F866}" presName="hierRoot2" presStyleCnt="0">
        <dgm:presLayoutVars>
          <dgm:hierBranch val="init"/>
        </dgm:presLayoutVars>
      </dgm:prSet>
      <dgm:spPr/>
    </dgm:pt>
    <dgm:pt modelId="{6631D46C-DF6B-465C-9198-61C556651683}" type="pres">
      <dgm:prSet presAssocID="{D0FDD76E-A3DE-4DA9-B76F-FAD97F79F866}" presName="rootComposite" presStyleCnt="0"/>
      <dgm:spPr/>
    </dgm:pt>
    <dgm:pt modelId="{93D6FFE6-3172-4E06-AEC2-B6B36B574032}" type="pres">
      <dgm:prSet presAssocID="{D0FDD76E-A3DE-4DA9-B76F-FAD97F79F866}" presName="rootText" presStyleLbl="node4" presStyleIdx="15" presStyleCnt="17">
        <dgm:presLayoutVars>
          <dgm:chPref val="3"/>
        </dgm:presLayoutVars>
      </dgm:prSet>
      <dgm:spPr/>
    </dgm:pt>
    <dgm:pt modelId="{6CC5273C-A7BE-4156-B970-96D1E475688D}" type="pres">
      <dgm:prSet presAssocID="{D0FDD76E-A3DE-4DA9-B76F-FAD97F79F866}" presName="rootConnector" presStyleLbl="node4" presStyleIdx="15" presStyleCnt="17"/>
      <dgm:spPr/>
    </dgm:pt>
    <dgm:pt modelId="{B3F88422-82AD-4838-A2C5-8F611A62DE68}" type="pres">
      <dgm:prSet presAssocID="{D0FDD76E-A3DE-4DA9-B76F-FAD97F79F866}" presName="hierChild4" presStyleCnt="0"/>
      <dgm:spPr/>
    </dgm:pt>
    <dgm:pt modelId="{7C3DF2C5-E6D1-4D29-82F9-7B915FB3D892}" type="pres">
      <dgm:prSet presAssocID="{D0FDD76E-A3DE-4DA9-B76F-FAD97F79F866}" presName="hierChild5" presStyleCnt="0"/>
      <dgm:spPr/>
    </dgm:pt>
    <dgm:pt modelId="{0F8ADE0A-E769-4389-8BC8-44F9C162D32F}" type="pres">
      <dgm:prSet presAssocID="{685971D2-2664-4CCC-9A1A-7EDD7AF95709}" presName="Name37" presStyleLbl="parChTrans1D4" presStyleIdx="16" presStyleCnt="17"/>
      <dgm:spPr/>
    </dgm:pt>
    <dgm:pt modelId="{2DEE65E8-2D32-4347-A1B7-8CFCD4671466}" type="pres">
      <dgm:prSet presAssocID="{FC12CC0B-196E-4D0C-9C1A-C25AAF218F5C}" presName="hierRoot2" presStyleCnt="0">
        <dgm:presLayoutVars>
          <dgm:hierBranch val="init"/>
        </dgm:presLayoutVars>
      </dgm:prSet>
      <dgm:spPr/>
    </dgm:pt>
    <dgm:pt modelId="{B5E0409A-37D3-42F1-83EE-0681797D35EE}" type="pres">
      <dgm:prSet presAssocID="{FC12CC0B-196E-4D0C-9C1A-C25AAF218F5C}" presName="rootComposite" presStyleCnt="0"/>
      <dgm:spPr/>
    </dgm:pt>
    <dgm:pt modelId="{ADC4C8F8-0D76-482C-9DC6-FCDE7E522EBA}" type="pres">
      <dgm:prSet presAssocID="{FC12CC0B-196E-4D0C-9C1A-C25AAF218F5C}" presName="rootText" presStyleLbl="node4" presStyleIdx="16" presStyleCnt="17">
        <dgm:presLayoutVars>
          <dgm:chPref val="3"/>
        </dgm:presLayoutVars>
      </dgm:prSet>
      <dgm:spPr/>
    </dgm:pt>
    <dgm:pt modelId="{B4D79D10-C5C5-4F70-97FC-8B929F48C7BE}" type="pres">
      <dgm:prSet presAssocID="{FC12CC0B-196E-4D0C-9C1A-C25AAF218F5C}" presName="rootConnector" presStyleLbl="node4" presStyleIdx="16" presStyleCnt="17"/>
      <dgm:spPr/>
    </dgm:pt>
    <dgm:pt modelId="{17B3F77C-7B4B-41E4-9B98-329BC8B0FE9C}" type="pres">
      <dgm:prSet presAssocID="{FC12CC0B-196E-4D0C-9C1A-C25AAF218F5C}" presName="hierChild4" presStyleCnt="0"/>
      <dgm:spPr/>
    </dgm:pt>
    <dgm:pt modelId="{A46AD97E-16CE-446D-A3C9-5DA4240C3D99}" type="pres">
      <dgm:prSet presAssocID="{FC12CC0B-196E-4D0C-9C1A-C25AAF218F5C}" presName="hierChild5" presStyleCnt="0"/>
      <dgm:spPr/>
    </dgm:pt>
    <dgm:pt modelId="{11FA30C6-D6D5-483B-8184-E9DDCFF437F0}" type="pres">
      <dgm:prSet presAssocID="{EC870495-CC32-42AE-9A75-82D32BFB2FD9}" presName="hierChild5" presStyleCnt="0"/>
      <dgm:spPr/>
    </dgm:pt>
    <dgm:pt modelId="{D0E2BA83-6E9E-4D9B-942A-0ED1220BD0B4}" type="pres">
      <dgm:prSet presAssocID="{1FD07171-4EC3-4902-A3FD-6587C97D3442}" presName="hierChild5" presStyleCnt="0"/>
      <dgm:spPr/>
    </dgm:pt>
    <dgm:pt modelId="{861DAC58-9747-4CA4-B48A-987109756A71}" type="pres">
      <dgm:prSet presAssocID="{C3CB885E-27C8-49B0-95E0-9AF734606DB1}" presName="hierChild3" presStyleCnt="0"/>
      <dgm:spPr/>
    </dgm:pt>
  </dgm:ptLst>
  <dgm:cxnLst>
    <dgm:cxn modelId="{1D687F01-3902-42B5-B336-40343EF16F5C}" type="presOf" srcId="{5A5E18CA-BDFC-4196-9F24-705837C0A1A5}" destId="{405477D7-F105-40CE-98DA-8148EF996822}" srcOrd="1" destOrd="0" presId="urn:microsoft.com/office/officeart/2005/8/layout/orgChart1"/>
    <dgm:cxn modelId="{05412803-BE8A-4F47-A8D0-12855939B037}" type="presOf" srcId="{3CBE06D5-FA2E-4568-AEF0-53602D24D020}" destId="{DCC4A365-AFBC-463C-8073-FA9331CFA035}" srcOrd="0" destOrd="0" presId="urn:microsoft.com/office/officeart/2005/8/layout/orgChart1"/>
    <dgm:cxn modelId="{232C9903-FF11-4570-ABC6-3969DEE125C0}" type="presOf" srcId="{58081DD7-B97F-4BD8-9C8A-64EB1EBBB207}" destId="{7E99C59A-0A82-466D-A934-0381A98F8E7A}" srcOrd="0" destOrd="0" presId="urn:microsoft.com/office/officeart/2005/8/layout/orgChart1"/>
    <dgm:cxn modelId="{1ED06805-79D6-48D8-A81E-DA29C0F466B7}" srcId="{FB144377-1E58-4769-9F81-79D039A6C512}" destId="{DB4B89B2-D3BC-4E95-B481-92CA11F4128D}" srcOrd="0" destOrd="0" parTransId="{9685AACE-3812-46FD-B2D8-FB0D571DE66E}" sibTransId="{0C143BCA-86E6-4A4C-9011-C2BF240114BE}"/>
    <dgm:cxn modelId="{872E7205-BC1F-4604-98C2-7E088705D61A}" type="presOf" srcId="{66A9FA02-3583-4A00-8AA6-01BD77CF9FA7}" destId="{81ACBA89-5C7E-4C39-9F74-A6408EF1738A}" srcOrd="1" destOrd="0" presId="urn:microsoft.com/office/officeart/2005/8/layout/orgChart1"/>
    <dgm:cxn modelId="{F266DC05-A5C0-4D97-988A-CABDBC8A004B}" type="presOf" srcId="{DC901966-1004-4F6D-9043-C3615FB7671B}" destId="{B1EA9569-3A4E-4F3D-8E69-2C553B0D1D72}" srcOrd="0" destOrd="0" presId="urn:microsoft.com/office/officeart/2005/8/layout/orgChart1"/>
    <dgm:cxn modelId="{40E1A606-69D3-428A-B3CA-31A699B44DB1}" srcId="{C3CB885E-27C8-49B0-95E0-9AF734606DB1}" destId="{C634107C-46B8-4465-8C0A-5474C4735F98}" srcOrd="1" destOrd="0" parTransId="{9773673B-66AD-49FD-9FD4-9CF4FA427E62}" sibTransId="{8D39F85D-AAFF-460C-9816-B647597F3E80}"/>
    <dgm:cxn modelId="{AD739D0B-2467-47EF-89A0-4FBF4BA2F777}" type="presOf" srcId="{1FD07171-4EC3-4902-A3FD-6587C97D3442}" destId="{E17E9086-A5F6-416D-80FE-B81034AFF50E}" srcOrd="0" destOrd="0" presId="urn:microsoft.com/office/officeart/2005/8/layout/orgChart1"/>
    <dgm:cxn modelId="{D48A3B0D-48D3-4E82-9AAD-33040A966A94}" type="presOf" srcId="{736F951B-07BD-4079-B3CE-EDED20B894F0}" destId="{8BBE85AD-2321-4100-8F63-658C11EFB006}" srcOrd="0" destOrd="0" presId="urn:microsoft.com/office/officeart/2005/8/layout/orgChart1"/>
    <dgm:cxn modelId="{CDEAF712-D8E6-42DB-B41E-38D389BD3AAA}" srcId="{EC870495-CC32-42AE-9A75-82D32BFB2FD9}" destId="{FC12CC0B-196E-4D0C-9C1A-C25AAF218F5C}" srcOrd="1" destOrd="0" parTransId="{685971D2-2664-4CCC-9A1A-7EDD7AF95709}" sibTransId="{B9CA9F95-ED5D-4CF4-8A64-E6625C4ECA65}"/>
    <dgm:cxn modelId="{E2F28F18-82CA-4D75-8B04-70C81CA2392D}" type="presOf" srcId="{B9B8325C-028A-4C03-B090-C393711B4E93}" destId="{1610C2BA-FC52-44F6-A8AE-EAB5D82E6F8F}" srcOrd="0" destOrd="0" presId="urn:microsoft.com/office/officeart/2005/8/layout/orgChart1"/>
    <dgm:cxn modelId="{48EF1519-413A-40D2-B787-F317656F99DD}" type="presOf" srcId="{EC870495-CC32-42AE-9A75-82D32BFB2FD9}" destId="{E787BDE2-EB97-4ECA-BF3D-1C87D025F671}" srcOrd="0" destOrd="0" presId="urn:microsoft.com/office/officeart/2005/8/layout/orgChart1"/>
    <dgm:cxn modelId="{EF253719-0A7B-4547-A70C-3EAE08847CB3}" type="presOf" srcId="{DF44351D-4C4E-435A-AF46-AB973D915ECE}" destId="{5D458F2F-14D8-4B6F-9A95-D0945651D25A}" srcOrd="0" destOrd="0" presId="urn:microsoft.com/office/officeart/2005/8/layout/orgChart1"/>
    <dgm:cxn modelId="{F3BFFE1B-3EB2-4213-961D-5F69F9E98646}" type="presOf" srcId="{FC12CC0B-196E-4D0C-9C1A-C25AAF218F5C}" destId="{ADC4C8F8-0D76-482C-9DC6-FCDE7E522EBA}" srcOrd="0" destOrd="0" presId="urn:microsoft.com/office/officeart/2005/8/layout/orgChart1"/>
    <dgm:cxn modelId="{6DCA071E-42DE-412B-985D-BBE93AA50FD6}" type="presOf" srcId="{EDDE3A01-44D7-400A-B2C1-C95724DF77B3}" destId="{800534CE-E8D5-41AB-8202-1EC7EA804BA5}" srcOrd="1" destOrd="0" presId="urn:microsoft.com/office/officeart/2005/8/layout/orgChart1"/>
    <dgm:cxn modelId="{F802B423-8F7B-4A78-BD63-EF294CC9D9A4}" srcId="{C3CB885E-27C8-49B0-95E0-9AF734606DB1}" destId="{FB144377-1E58-4769-9F81-79D039A6C512}" srcOrd="0" destOrd="0" parTransId="{476793E4-66DD-4F74-9D9B-C1A3B0E462B7}" sibTransId="{C35F2648-4FE2-45CD-A29C-0ED69603B5C5}"/>
    <dgm:cxn modelId="{FD8B0726-75BF-4BD5-89F8-B8ED098A2B21}" srcId="{DB4B89B2-D3BC-4E95-B481-92CA11F4128D}" destId="{F7832B4D-4074-4281-A1D9-5F718FDC7938}" srcOrd="0" destOrd="0" parTransId="{3CBE06D5-FA2E-4568-AEF0-53602D24D020}" sibTransId="{8D303914-A154-4CB7-B193-7AF0FC0C3601}"/>
    <dgm:cxn modelId="{6B4CF52E-D6A2-454C-9852-4A94E67EAA28}" srcId="{EC870495-CC32-42AE-9A75-82D32BFB2FD9}" destId="{D0FDD76E-A3DE-4DA9-B76F-FAD97F79F866}" srcOrd="0" destOrd="0" parTransId="{DC901966-1004-4F6D-9043-C3615FB7671B}" sibTransId="{21A6E9CF-F469-417D-9BE0-F19E75EE10BD}"/>
    <dgm:cxn modelId="{A1208631-5522-427C-8DC5-B2A02984E8C3}" type="presOf" srcId="{F7832B4D-4074-4281-A1D9-5F718FDC7938}" destId="{279992F4-4759-427F-88B4-04F49AA8DFA4}" srcOrd="1" destOrd="0" presId="urn:microsoft.com/office/officeart/2005/8/layout/orgChart1"/>
    <dgm:cxn modelId="{A197B031-5091-4934-929E-09C8C2D4DBFF}" type="presOf" srcId="{5A5E18CA-BDFC-4196-9F24-705837C0A1A5}" destId="{D10A0B24-79C1-487B-B1FC-98F1714FEC94}" srcOrd="0" destOrd="0" presId="urn:microsoft.com/office/officeart/2005/8/layout/orgChart1"/>
    <dgm:cxn modelId="{14669235-6B86-4515-9FCC-D84808B4534F}" type="presOf" srcId="{86CB080C-FCD9-4481-9173-8B7678634E09}" destId="{0A4387A0-A53B-475D-8491-959B5268F15C}" srcOrd="1" destOrd="0" presId="urn:microsoft.com/office/officeart/2005/8/layout/orgChart1"/>
    <dgm:cxn modelId="{D9A33938-A48B-45AC-9A00-8D98E0678982}" type="presOf" srcId="{476D7FA9-D815-4A48-966C-2893779B9488}" destId="{030FC1FF-ACF9-40D1-ADD9-C523174D16B6}" srcOrd="0" destOrd="0" presId="urn:microsoft.com/office/officeart/2005/8/layout/orgChart1"/>
    <dgm:cxn modelId="{1A4DB23B-4941-4581-80DB-A2782C8D2B7C}" type="presOf" srcId="{86CB080C-FCD9-4481-9173-8B7678634E09}" destId="{737A7295-ABD8-444E-9595-0ED9C87EA2B8}" srcOrd="0" destOrd="0" presId="urn:microsoft.com/office/officeart/2005/8/layout/orgChart1"/>
    <dgm:cxn modelId="{6D18E03D-B00F-439C-8BA0-035B22A64894}" srcId="{C634107C-46B8-4465-8C0A-5474C4735F98}" destId="{DF44351D-4C4E-435A-AF46-AB973D915ECE}" srcOrd="1" destOrd="0" parTransId="{DFBAE36E-2940-47CB-8378-E410CDB65E9C}" sibTransId="{85792BF6-C7CA-4237-B66E-91DBD921D156}"/>
    <dgm:cxn modelId="{5D8F653F-5D87-4BDA-B294-C6C39D53E286}" type="presOf" srcId="{FC12CC0B-196E-4D0C-9C1A-C25AAF218F5C}" destId="{B4D79D10-C5C5-4F70-97FC-8B929F48C7BE}" srcOrd="1" destOrd="0" presId="urn:microsoft.com/office/officeart/2005/8/layout/orgChart1"/>
    <dgm:cxn modelId="{6258C83F-7695-4ADB-9663-535CC0F3DFDA}" type="presOf" srcId="{F3A9AE0C-ECB5-42BF-9031-E01E95E1012A}" destId="{D3D9DE17-93EB-4998-BA2E-87083E18C762}" srcOrd="1" destOrd="0" presId="urn:microsoft.com/office/officeart/2005/8/layout/orgChart1"/>
    <dgm:cxn modelId="{99E96440-9AA1-4D2F-B412-1DA9CC772FB1}" type="presOf" srcId="{3E42C31E-D5A3-4140-B46F-1FF3C5A31476}" destId="{2C887993-3DF6-42C7-B8C5-1F5C84964383}" srcOrd="1" destOrd="0" presId="urn:microsoft.com/office/officeart/2005/8/layout/orgChart1"/>
    <dgm:cxn modelId="{05116D5B-B255-45E7-9007-1576295C2891}" type="presOf" srcId="{DF44351D-4C4E-435A-AF46-AB973D915ECE}" destId="{4F2C0A32-AAFE-4A76-801F-DFE859106992}" srcOrd="1" destOrd="0" presId="urn:microsoft.com/office/officeart/2005/8/layout/orgChart1"/>
    <dgm:cxn modelId="{8A991F60-2B1D-4C1F-B93F-E98430F963F9}" srcId="{DF44351D-4C4E-435A-AF46-AB973D915ECE}" destId="{883D3F72-4E37-4F86-8E04-5C7030687C7D}" srcOrd="0" destOrd="0" parTransId="{9CF6CD2C-997A-48D6-A34D-E46A094FD205}" sibTransId="{9F3E7D44-1705-4FE2-98DF-DA1700582C73}"/>
    <dgm:cxn modelId="{F49FF360-C594-4105-BBD3-D32F773E6FEB}" type="presOf" srcId="{2075F00D-A598-46C0-8D55-94B4E60224FC}" destId="{3E74D5BA-1AFF-4AB9-BD02-4302372B175D}" srcOrd="1" destOrd="0" presId="urn:microsoft.com/office/officeart/2005/8/layout/orgChart1"/>
    <dgm:cxn modelId="{15FA3361-7CE0-49F0-B884-1F86BEAF4D70}" type="presOf" srcId="{FB144377-1E58-4769-9F81-79D039A6C512}" destId="{BBD47D4A-1B88-4DD4-8CC1-E2E817CFEFF7}" srcOrd="1" destOrd="0" presId="urn:microsoft.com/office/officeart/2005/8/layout/orgChart1"/>
    <dgm:cxn modelId="{C04AD561-D662-4052-AA70-F758D79D5AA7}" srcId="{DB4B89B2-D3BC-4E95-B481-92CA11F4128D}" destId="{74779AF5-F0FD-426F-8EC4-740BFE506643}" srcOrd="2" destOrd="0" parTransId="{C2E9E825-35F8-46B8-B872-2E6B82E3D261}" sibTransId="{2C12A65A-B1C3-421F-AD0C-344E1C18AF06}"/>
    <dgm:cxn modelId="{B174CD63-D579-46DE-80FE-BE96378F636E}" type="presOf" srcId="{4AC754CE-6A37-4AA6-92C8-8EF8F9D44234}" destId="{891109EA-4995-4BC7-8FC8-F4915576B43A}" srcOrd="1" destOrd="0" presId="urn:microsoft.com/office/officeart/2005/8/layout/orgChart1"/>
    <dgm:cxn modelId="{8D3BDE43-7FE0-4168-B485-B3BF14089990}" type="presOf" srcId="{66A17550-4421-47B0-A7EF-BF7466C6BBEF}" destId="{6D8C4B6D-9847-49BC-914D-AF055C90F38A}" srcOrd="0" destOrd="0" presId="urn:microsoft.com/office/officeart/2005/8/layout/orgChart1"/>
    <dgm:cxn modelId="{E4352F44-BA03-4707-BACC-B90142CB747C}" srcId="{86CB080C-FCD9-4481-9173-8B7678634E09}" destId="{2727B397-7A16-4C15-AC07-520A4D73FBD5}" srcOrd="1" destOrd="0" parTransId="{D939E1D9-E774-4577-9B90-4816DD0E1FA1}" sibTransId="{6719522F-279C-4DFE-9F48-A8798C99CB02}"/>
    <dgm:cxn modelId="{5BF9AC66-585F-4E23-A7BB-E6A205FEB8E5}" type="presOf" srcId="{4BC1D4EE-5E0A-45E1-84C7-68E852FAB06B}" destId="{4641CA3A-049D-4839-AB97-B26540EA35DF}" srcOrd="1" destOrd="0" presId="urn:microsoft.com/office/officeart/2005/8/layout/orgChart1"/>
    <dgm:cxn modelId="{30615867-F25C-434A-9A5D-DDE6D9BADD6C}" type="presOf" srcId="{5601BC00-F913-4E22-A9BD-D4110F5AEFB7}" destId="{7EAE428F-0E42-4FBD-BD85-49F7BC78948F}" srcOrd="0" destOrd="0" presId="urn:microsoft.com/office/officeart/2005/8/layout/orgChart1"/>
    <dgm:cxn modelId="{4697A749-F269-416D-8B58-B90BC589C87C}" type="presOf" srcId="{4B5909A6-9EE2-4540-B912-81EE9580F232}" destId="{D6647603-9E47-4DC7-9B70-558FA2AC79D3}" srcOrd="0" destOrd="0" presId="urn:microsoft.com/office/officeart/2005/8/layout/orgChart1"/>
    <dgm:cxn modelId="{7936D669-E68C-40DC-A130-65848507D647}" srcId="{8FDFE619-480E-47C3-B58D-78BD7FD9F292}" destId="{C3CB885E-27C8-49B0-95E0-9AF734606DB1}" srcOrd="0" destOrd="0" parTransId="{7BE0B0CB-03A2-450F-91C2-ACCB4EF1A0FE}" sibTransId="{21933F98-825B-4999-B068-0C55512940AD}"/>
    <dgm:cxn modelId="{B0377E4C-767A-465F-BB4E-B67A3AE881F5}" srcId="{1FD07171-4EC3-4902-A3FD-6587C97D3442}" destId="{EC870495-CC32-42AE-9A75-82D32BFB2FD9}" srcOrd="1" destOrd="0" parTransId="{9D177F52-8E7C-469A-8491-97AADF1B75E7}" sibTransId="{CD5688A1-0635-4726-A516-1E0623F6820B}"/>
    <dgm:cxn modelId="{B8E1B06E-5C8B-4A8C-9D24-55C68CE0413E}" type="presOf" srcId="{2727B397-7A16-4C15-AC07-520A4D73FBD5}" destId="{502F9252-4275-45AB-8562-42FAD6343DE0}" srcOrd="0" destOrd="0" presId="urn:microsoft.com/office/officeart/2005/8/layout/orgChart1"/>
    <dgm:cxn modelId="{FF77404F-04A7-4D2D-ADA8-043F8935FB11}" type="presOf" srcId="{E808F219-0842-4649-8A40-E2D19D139F44}" destId="{E20BD0F2-2007-42DA-9C3B-82646A73F359}" srcOrd="1" destOrd="0" presId="urn:microsoft.com/office/officeart/2005/8/layout/orgChart1"/>
    <dgm:cxn modelId="{F4F47F4F-F1F3-404B-8A2A-A7D4A891ECBF}" type="presOf" srcId="{74779AF5-F0FD-426F-8EC4-740BFE506643}" destId="{C679642F-6D34-41F0-8B82-A2E0164853A2}" srcOrd="1" destOrd="0" presId="urn:microsoft.com/office/officeart/2005/8/layout/orgChart1"/>
    <dgm:cxn modelId="{D2CF1B70-2466-46F4-A2C0-79FAF8A5E46B}" type="presOf" srcId="{8D44723F-B52B-41EE-9A19-6339F661EE46}" destId="{66DE134B-E21B-40DE-BCF0-78C0CDB16FB2}" srcOrd="1" destOrd="0" presId="urn:microsoft.com/office/officeart/2005/8/layout/orgChart1"/>
    <dgm:cxn modelId="{0F313F71-1F9B-4010-B4EB-ACB051B7B680}" type="presOf" srcId="{C634107C-46B8-4465-8C0A-5474C4735F98}" destId="{7D694A74-1941-41A5-9AF5-8706FCB66E1C}" srcOrd="0" destOrd="0" presId="urn:microsoft.com/office/officeart/2005/8/layout/orgChart1"/>
    <dgm:cxn modelId="{0C855851-C6D9-4CF0-A229-DEB1BE02F9BC}" type="presOf" srcId="{685971D2-2664-4CCC-9A1A-7EDD7AF95709}" destId="{0F8ADE0A-E769-4389-8BC8-44F9C162D32F}" srcOrd="0" destOrd="0" presId="urn:microsoft.com/office/officeart/2005/8/layout/orgChart1"/>
    <dgm:cxn modelId="{F7F00D52-5496-42DB-B696-A1D7AAFD8787}" type="presOf" srcId="{BF1B817F-0767-46CE-A2B4-2C5BA2B0D628}" destId="{C744FC53-B2DC-4003-8275-ADF7FE6E7C00}" srcOrd="0" destOrd="0" presId="urn:microsoft.com/office/officeart/2005/8/layout/orgChart1"/>
    <dgm:cxn modelId="{C1A30675-F8BA-4638-9371-07C2276F97EC}" srcId="{F3A9AE0C-ECB5-42BF-9031-E01E95E1012A}" destId="{E808F219-0842-4649-8A40-E2D19D139F44}" srcOrd="0" destOrd="0" parTransId="{66A17550-4421-47B0-A7EF-BF7466C6BBEF}" sibTransId="{4A1A0BBF-80C6-4F6D-ADCD-8DA9AAE58E92}"/>
    <dgm:cxn modelId="{335A6D57-F51A-4BA8-8A3E-BFD2F0FDD10A}" srcId="{DB4B89B2-D3BC-4E95-B481-92CA11F4128D}" destId="{4F5DF617-3B13-4CDF-AE44-DD3472B57030}" srcOrd="3" destOrd="0" parTransId="{5601BC00-F913-4E22-A9BD-D4110F5AEFB7}" sibTransId="{61E04ED0-F9BA-4751-867D-1671A3206C1D}"/>
    <dgm:cxn modelId="{E18F0A58-98F5-4073-ABEE-4DBAA62D2A3F}" srcId="{86CB080C-FCD9-4481-9173-8B7678634E09}" destId="{4AC754CE-6A37-4AA6-92C8-8EF8F9D44234}" srcOrd="0" destOrd="0" parTransId="{677870B0-1F1B-473F-AC52-04EFCC38F584}" sibTransId="{C0E2480B-3FBD-49C0-A949-2179A1EE7516}"/>
    <dgm:cxn modelId="{F2D29578-D040-47CC-9822-205FA8EA0F4A}" srcId="{DB4B89B2-D3BC-4E95-B481-92CA11F4128D}" destId="{4BC1D4EE-5E0A-45E1-84C7-68E852FAB06B}" srcOrd="1" destOrd="0" parTransId="{BF1B817F-0767-46CE-A2B4-2C5BA2B0D628}" sibTransId="{A1A651DF-3C35-4414-ACC3-59952C894C31}"/>
    <dgm:cxn modelId="{DAF3D17A-3EB8-4376-BBCD-2D0F5F6483F6}" type="presOf" srcId="{3E42C31E-D5A3-4140-B46F-1FF3C5A31476}" destId="{8BEB399A-2ED3-47FE-B471-C845DDEBC056}" srcOrd="0" destOrd="0" presId="urn:microsoft.com/office/officeart/2005/8/layout/orgChart1"/>
    <dgm:cxn modelId="{1F78197C-C16D-4E7D-8B0A-91EE472EFD5A}" type="presOf" srcId="{EDDE3A01-44D7-400A-B2C1-C95724DF77B3}" destId="{1F8E163D-1584-4E77-A213-A6664EFF2AFB}" srcOrd="0" destOrd="0" presId="urn:microsoft.com/office/officeart/2005/8/layout/orgChart1"/>
    <dgm:cxn modelId="{9357577E-1A41-43A6-8645-BF26BBB3382A}" srcId="{EDDE3A01-44D7-400A-B2C1-C95724DF77B3}" destId="{66A9FA02-3583-4A00-8AA6-01BD77CF9FA7}" srcOrd="0" destOrd="0" parTransId="{B9B8325C-028A-4C03-B090-C393711B4E93}" sibTransId="{816A23E8-571A-4E23-A921-4B443A22272F}"/>
    <dgm:cxn modelId="{90116B81-4413-4A06-B5A0-68F7DD99A60E}" type="presOf" srcId="{74779AF5-F0FD-426F-8EC4-740BFE506643}" destId="{1E681E59-F03E-47A6-B086-1F6889A7AE90}" srcOrd="0" destOrd="0" presId="urn:microsoft.com/office/officeart/2005/8/layout/orgChart1"/>
    <dgm:cxn modelId="{A7BD4C82-F44C-4BF4-AA6C-3D3920B6FDEF}" type="presOf" srcId="{8FDFE619-480E-47C3-B58D-78BD7FD9F292}" destId="{A25B51D0-30A7-47A1-B4AD-DA0328D09EA1}" srcOrd="0" destOrd="0" presId="urn:microsoft.com/office/officeart/2005/8/layout/orgChart1"/>
    <dgm:cxn modelId="{1319B783-EADA-49EB-93BD-42528681013C}" type="presOf" srcId="{4AC754CE-6A37-4AA6-92C8-8EF8F9D44234}" destId="{22C52648-6478-4179-9E7F-DB82018C1773}" srcOrd="0" destOrd="0" presId="urn:microsoft.com/office/officeart/2005/8/layout/orgChart1"/>
    <dgm:cxn modelId="{D87B8589-8ADF-4845-B3E8-5294DB8071CB}" type="presOf" srcId="{66A9FA02-3583-4A00-8AA6-01BD77CF9FA7}" destId="{4681A495-E2C7-465D-9486-92DADC511A3E}" srcOrd="0" destOrd="0" presId="urn:microsoft.com/office/officeart/2005/8/layout/orgChart1"/>
    <dgm:cxn modelId="{E492E889-E0AD-4A5C-84FE-3EE239493BCE}" type="presOf" srcId="{0BADA3FD-8BE5-4B0C-AA9A-CBFDAB61E90B}" destId="{016DDB04-5382-400D-A54C-12ECA6F8F5C3}" srcOrd="0" destOrd="0" presId="urn:microsoft.com/office/officeart/2005/8/layout/orgChart1"/>
    <dgm:cxn modelId="{AE62C18A-5D78-4121-8516-9625E2D42DFE}" type="presOf" srcId="{DB4B89B2-D3BC-4E95-B481-92CA11F4128D}" destId="{E00CBC46-A322-4469-8659-D77265DB2CDB}" srcOrd="1" destOrd="0" presId="urn:microsoft.com/office/officeart/2005/8/layout/orgChart1"/>
    <dgm:cxn modelId="{35D1458B-4191-44F6-88FB-FB84CBA3075F}" type="presOf" srcId="{26305854-2D7A-4DA9-B5DE-65650493D3D9}" destId="{E23DE792-8786-4B00-B6BE-8D540F009168}" srcOrd="0" destOrd="0" presId="urn:microsoft.com/office/officeart/2005/8/layout/orgChart1"/>
    <dgm:cxn modelId="{9527218E-CDBF-4D33-86F9-A24DF0B9D7BC}" type="presOf" srcId="{C3CB885E-27C8-49B0-95E0-9AF734606DB1}" destId="{A62E202E-5C51-4DDB-8681-9AC6CD7238B5}" srcOrd="0" destOrd="0" presId="urn:microsoft.com/office/officeart/2005/8/layout/orgChart1"/>
    <dgm:cxn modelId="{4217C699-9B27-4E64-B86A-95C16577ECFB}" srcId="{DF44351D-4C4E-435A-AF46-AB973D915ECE}" destId="{8D44723F-B52B-41EE-9A19-6339F661EE46}" srcOrd="1" destOrd="0" parTransId="{0BADA3FD-8BE5-4B0C-AA9A-CBFDAB61E90B}" sibTransId="{6EF4E783-08D7-4D69-BC1F-70E01A52D1BB}"/>
    <dgm:cxn modelId="{41735D9B-2215-482A-9CAE-6669CC6630BB}" srcId="{86CB080C-FCD9-4481-9173-8B7678634E09}" destId="{3E42C31E-D5A3-4140-B46F-1FF3C5A31476}" srcOrd="2" destOrd="0" parTransId="{D3899E02-9D59-44A7-BFCC-60EC62A9C717}" sibTransId="{B94B61A5-E94E-4855-A9BD-BBB7CFCFCA8E}"/>
    <dgm:cxn modelId="{036B1CA0-00C9-4FFB-BB95-4CE14B48F86E}" type="presOf" srcId="{8D44723F-B52B-41EE-9A19-6339F661EE46}" destId="{C2E80496-0A47-40F8-87FF-F6F493EA7E92}" srcOrd="0" destOrd="0" presId="urn:microsoft.com/office/officeart/2005/8/layout/orgChart1"/>
    <dgm:cxn modelId="{B62AD8A0-6B54-40E8-9F91-CF46D13E08D2}" srcId="{C634107C-46B8-4465-8C0A-5474C4735F98}" destId="{F3A9AE0C-ECB5-42BF-9031-E01E95E1012A}" srcOrd="0" destOrd="0" parTransId="{58081DD7-B97F-4BD8-9C8A-64EB1EBBB207}" sibTransId="{F7EB7E0B-2A7C-4E42-AF10-F89BEF0B8CDF}"/>
    <dgm:cxn modelId="{14F648A1-C620-4FA9-B728-61A17F4157C2}" srcId="{86CB080C-FCD9-4481-9173-8B7678634E09}" destId="{5A5E18CA-BDFC-4196-9F24-705837C0A1A5}" srcOrd="4" destOrd="0" parTransId="{4C521352-A12D-4BF4-8EF4-A42E72F026C8}" sibTransId="{B542B1BB-98C0-41ED-89F4-620C9A9B5683}"/>
    <dgm:cxn modelId="{36420DA2-DF65-431C-B9F7-A1C935C5D183}" type="presOf" srcId="{883D3F72-4E37-4F86-8E04-5C7030687C7D}" destId="{73F5BC99-2E7E-4AB2-9B66-8EA3BA8E690F}" srcOrd="1" destOrd="0" presId="urn:microsoft.com/office/officeart/2005/8/layout/orgChart1"/>
    <dgm:cxn modelId="{73912BA4-259B-48E0-A17D-23B11DC52182}" type="presOf" srcId="{677870B0-1F1B-473F-AC52-04EFCC38F584}" destId="{504F3B7C-1237-40D8-94BB-FFF764CE7FAF}" srcOrd="0" destOrd="0" presId="urn:microsoft.com/office/officeart/2005/8/layout/orgChart1"/>
    <dgm:cxn modelId="{7DA27FA5-FDA4-4D27-BCFC-594A2ABB18C6}" type="presOf" srcId="{476793E4-66DD-4F74-9D9B-C1A3B0E462B7}" destId="{FC8462E9-CE8F-42D1-ACE1-FA84BD70CC73}" srcOrd="0" destOrd="0" presId="urn:microsoft.com/office/officeart/2005/8/layout/orgChart1"/>
    <dgm:cxn modelId="{B0C7CEA9-FB18-4541-BABC-B9465576D71D}" type="presOf" srcId="{EFBF46B0-DB9B-4DF5-A7C8-D1A17A46A5B6}" destId="{79059E6A-A5D3-421C-BDE5-E081AC1C3229}" srcOrd="0" destOrd="0" presId="urn:microsoft.com/office/officeart/2005/8/layout/orgChart1"/>
    <dgm:cxn modelId="{4144ECAB-5D2F-4D9D-8F3B-7C23DADF558E}" type="presOf" srcId="{DB4B89B2-D3BC-4E95-B481-92CA11F4128D}" destId="{9165A2A1-EEEA-4A1A-8568-AD90F1976759}" srcOrd="0" destOrd="0" presId="urn:microsoft.com/office/officeart/2005/8/layout/orgChart1"/>
    <dgm:cxn modelId="{355B0BAD-B873-4709-9D57-D0872C42BAC0}" srcId="{1FD07171-4EC3-4902-A3FD-6587C97D3442}" destId="{EDDE3A01-44D7-400A-B2C1-C95724DF77B3}" srcOrd="0" destOrd="0" parTransId="{26305854-2D7A-4DA9-B5DE-65650493D3D9}" sibTransId="{27E348E3-4F1F-4B26-A90E-FF065F58A3F4}"/>
    <dgm:cxn modelId="{7E13E1B0-F11B-4F10-9D3B-2A13A9C0619E}" type="presOf" srcId="{DFBAE36E-2940-47CB-8378-E410CDB65E9C}" destId="{466CED38-DCDE-45E2-898D-355FDB873E71}" srcOrd="0" destOrd="0" presId="urn:microsoft.com/office/officeart/2005/8/layout/orgChart1"/>
    <dgm:cxn modelId="{A024CCB1-A56B-4D87-B255-106A44395B0D}" srcId="{C3CB885E-27C8-49B0-95E0-9AF734606DB1}" destId="{1FD07171-4EC3-4902-A3FD-6587C97D3442}" srcOrd="2" destOrd="0" parTransId="{54844A60-FE9E-49E3-91B0-F76003102780}" sibTransId="{0F7B809D-4DFD-4DAE-9D42-39B077620176}"/>
    <dgm:cxn modelId="{5E2719B7-5E65-48D7-A207-F783677A85FF}" type="presOf" srcId="{D7E61CFD-0B8F-4549-BCEE-5CB432EFE5DB}" destId="{6A2EF35F-C613-4D9C-90B4-09FF54B3C485}" srcOrd="0" destOrd="0" presId="urn:microsoft.com/office/officeart/2005/8/layout/orgChart1"/>
    <dgm:cxn modelId="{7C0055B7-3C79-4C22-A656-791271529BB4}" type="presOf" srcId="{E808F219-0842-4649-8A40-E2D19D139F44}" destId="{471B6330-8AA2-4F89-B709-0AF888EC095E}" srcOrd="0" destOrd="0" presId="urn:microsoft.com/office/officeart/2005/8/layout/orgChart1"/>
    <dgm:cxn modelId="{5DBBD4B8-11A3-4CFA-AC11-9CE2361EE0CC}" type="presOf" srcId="{1FD07171-4EC3-4902-A3FD-6587C97D3442}" destId="{6CC63F34-5C2B-4D6E-8DF3-14C2075E9AAF}" srcOrd="1" destOrd="0" presId="urn:microsoft.com/office/officeart/2005/8/layout/orgChart1"/>
    <dgm:cxn modelId="{EDDCB9BB-FC96-406C-B982-3A206D785AD8}" type="presOf" srcId="{6C04BA83-3549-4F63-808C-6A2C701BDAF0}" destId="{629A98B8-A884-404C-826D-EF39E0C9EE97}" srcOrd="1" destOrd="0" presId="urn:microsoft.com/office/officeart/2005/8/layout/orgChart1"/>
    <dgm:cxn modelId="{6326C6BB-D597-44AE-8ACF-234E23692C50}" type="presOf" srcId="{FB144377-1E58-4769-9F81-79D039A6C512}" destId="{1A37C1D0-7998-4998-8045-9E4FF444FC2E}" srcOrd="0" destOrd="0" presId="urn:microsoft.com/office/officeart/2005/8/layout/orgChart1"/>
    <dgm:cxn modelId="{4DADFABE-76F0-45B9-8DEF-4D10D888E0C2}" srcId="{FB144377-1E58-4769-9F81-79D039A6C512}" destId="{86CB080C-FCD9-4481-9173-8B7678634E09}" srcOrd="1" destOrd="0" parTransId="{736F951B-07BD-4079-B3CE-EDED20B894F0}" sibTransId="{8676740A-CA55-4FD1-AA3D-21250ABA7F05}"/>
    <dgm:cxn modelId="{E1E2C5C4-8E79-47BB-B93E-2BECED929C0F}" type="presOf" srcId="{C3CB885E-27C8-49B0-95E0-9AF734606DB1}" destId="{5F8646FF-D335-4C3F-BFBD-0EF6DAE6BB42}" srcOrd="1" destOrd="0" presId="urn:microsoft.com/office/officeart/2005/8/layout/orgChart1"/>
    <dgm:cxn modelId="{187232CB-EAE7-4F95-AB0C-EA18592CEAB2}" type="presOf" srcId="{D939E1D9-E774-4577-9B90-4816DD0E1FA1}" destId="{DD5B77D4-6326-4A57-91D0-F1683DBB9A01}" srcOrd="0" destOrd="0" presId="urn:microsoft.com/office/officeart/2005/8/layout/orgChart1"/>
    <dgm:cxn modelId="{875236CB-7BA5-4160-8502-28DFC2CFB0E7}" type="presOf" srcId="{F7832B4D-4074-4281-A1D9-5F718FDC7938}" destId="{873E8739-FBE0-4BA5-A6F9-A67A13A2E593}" srcOrd="0" destOrd="0" presId="urn:microsoft.com/office/officeart/2005/8/layout/orgChart1"/>
    <dgm:cxn modelId="{A555B1CB-E264-4CC7-88CD-8E9C2526A018}" type="presOf" srcId="{D0FDD76E-A3DE-4DA9-B76F-FAD97F79F866}" destId="{93D6FFE6-3172-4E06-AEC2-B6B36B574032}" srcOrd="0" destOrd="0" presId="urn:microsoft.com/office/officeart/2005/8/layout/orgChart1"/>
    <dgm:cxn modelId="{91F406CD-2324-4876-B409-9F8C96F31C96}" type="presOf" srcId="{C2E9E825-35F8-46B8-B872-2E6B82E3D261}" destId="{E02C811A-10F6-4A6F-A94F-946715F1AB96}" srcOrd="0" destOrd="0" presId="urn:microsoft.com/office/officeart/2005/8/layout/orgChart1"/>
    <dgm:cxn modelId="{AB309FCF-F08A-4127-97F9-9EA4B445D68F}" type="presOf" srcId="{4F5DF617-3B13-4CDF-AE44-DD3472B57030}" destId="{FDB4DE08-A2A1-4CEE-961C-B5996C0BE5CC}" srcOrd="1" destOrd="0" presId="urn:microsoft.com/office/officeart/2005/8/layout/orgChart1"/>
    <dgm:cxn modelId="{7102ADD2-FC9A-41DB-9003-19274421ADAA}" type="presOf" srcId="{F3A9AE0C-ECB5-42BF-9031-E01E95E1012A}" destId="{01B4F2BB-8C50-4BC9-B7FE-EB76096EAB16}" srcOrd="0" destOrd="0" presId="urn:microsoft.com/office/officeart/2005/8/layout/orgChart1"/>
    <dgm:cxn modelId="{D7427BD3-9AB1-411D-B3C6-8DD655AB494E}" type="presOf" srcId="{C634107C-46B8-4465-8C0A-5474C4735F98}" destId="{C235E7BC-E93F-4058-8070-22616BCFB3D4}" srcOrd="1" destOrd="0" presId="urn:microsoft.com/office/officeart/2005/8/layout/orgChart1"/>
    <dgm:cxn modelId="{3266CCD4-5D0F-4727-AE7D-C6D269C16FED}" type="presOf" srcId="{9773673B-66AD-49FD-9FD4-9CF4FA427E62}" destId="{A9E5CBA7-0EB2-4ACA-8E6D-038E76181F46}" srcOrd="0" destOrd="0" presId="urn:microsoft.com/office/officeart/2005/8/layout/orgChart1"/>
    <dgm:cxn modelId="{CDF71ED5-C922-4501-9764-9856FAF36F9F}" type="presOf" srcId="{6C04BA83-3549-4F63-808C-6A2C701BDAF0}" destId="{A8DFFA58-0070-45CA-892D-F613ED77BE75}" srcOrd="0" destOrd="0" presId="urn:microsoft.com/office/officeart/2005/8/layout/orgChart1"/>
    <dgm:cxn modelId="{B37DA8D5-0A9B-44D9-A0D8-25631DAB7C20}" type="presOf" srcId="{883D3F72-4E37-4F86-8E04-5C7030687C7D}" destId="{32D69575-82EC-4E98-A2E9-72AF2F7B73F9}" srcOrd="0" destOrd="0" presId="urn:microsoft.com/office/officeart/2005/8/layout/orgChart1"/>
    <dgm:cxn modelId="{E06D00DB-5422-4757-88AF-FB3962FE3A1D}" srcId="{EDDE3A01-44D7-400A-B2C1-C95724DF77B3}" destId="{476D7FA9-D815-4A48-966C-2893779B9488}" srcOrd="1" destOrd="0" parTransId="{EFBF46B0-DB9B-4DF5-A7C8-D1A17A46A5B6}" sibTransId="{17686B98-BD2D-42AF-90A3-54C88E078617}"/>
    <dgm:cxn modelId="{30FF6ADC-EE43-4125-B6E2-014B8A3E7361}" type="presOf" srcId="{9D177F52-8E7C-469A-8491-97AADF1B75E7}" destId="{42B17DD5-54BA-4E92-853E-B403D8376750}" srcOrd="0" destOrd="0" presId="urn:microsoft.com/office/officeart/2005/8/layout/orgChart1"/>
    <dgm:cxn modelId="{8B4AC3DF-0DC9-4B39-A457-5A20D4E300AC}" type="presOf" srcId="{2075F00D-A598-46C0-8D55-94B4E60224FC}" destId="{96F30B67-D915-4FC2-8F06-4562BB924C19}" srcOrd="0" destOrd="0" presId="urn:microsoft.com/office/officeart/2005/8/layout/orgChart1"/>
    <dgm:cxn modelId="{CDB4FAE4-88D4-4CC5-991A-F339F7C5F7C1}" type="presOf" srcId="{EC870495-CC32-42AE-9A75-82D32BFB2FD9}" destId="{89324253-4D95-4463-80CB-B319ABD878F1}" srcOrd="1" destOrd="0" presId="urn:microsoft.com/office/officeart/2005/8/layout/orgChart1"/>
    <dgm:cxn modelId="{F6BE04E5-123C-4EEC-8B0C-1C2E58E5365B}" type="presOf" srcId="{D0FDD76E-A3DE-4DA9-B76F-FAD97F79F866}" destId="{6CC5273C-A7BE-4156-B970-96D1E475688D}" srcOrd="1" destOrd="0" presId="urn:microsoft.com/office/officeart/2005/8/layout/orgChart1"/>
    <dgm:cxn modelId="{A920D2EF-7C60-434E-9AF5-3EBA1FC7914F}" type="presOf" srcId="{54844A60-FE9E-49E3-91B0-F76003102780}" destId="{44686C6E-C685-44BA-9635-F73B0F73BCDC}" srcOrd="0" destOrd="0" presId="urn:microsoft.com/office/officeart/2005/8/layout/orgChart1"/>
    <dgm:cxn modelId="{978876F3-F8C4-47C5-96A8-B79562978E5D}" type="presOf" srcId="{9CF6CD2C-997A-48D6-A34D-E46A094FD205}" destId="{0C3D9FF1-EB37-4AA6-BD5F-C029A5879F27}" srcOrd="0" destOrd="0" presId="urn:microsoft.com/office/officeart/2005/8/layout/orgChart1"/>
    <dgm:cxn modelId="{1D53C9F6-26EC-4B30-97C3-F31FBD604305}" type="presOf" srcId="{4C521352-A12D-4BF4-8EF4-A42E72F026C8}" destId="{490B4260-74FD-4AA8-A47E-2B65216BAB45}" srcOrd="0" destOrd="0" presId="urn:microsoft.com/office/officeart/2005/8/layout/orgChart1"/>
    <dgm:cxn modelId="{ED2206F9-6DEB-4F51-AC64-97AE108CA473}" type="presOf" srcId="{4F5DF617-3B13-4CDF-AE44-DD3472B57030}" destId="{9E4DC717-3044-4342-B08E-4C9D2C1CA280}" srcOrd="0" destOrd="0" presId="urn:microsoft.com/office/officeart/2005/8/layout/orgChart1"/>
    <dgm:cxn modelId="{EC5231FB-8681-4334-8C63-5968ACFDD41A}" type="presOf" srcId="{9685AACE-3812-46FD-B2D8-FB0D571DE66E}" destId="{DB33D5D9-A68C-418E-B9BB-CF0F3F64C8EE}" srcOrd="0" destOrd="0" presId="urn:microsoft.com/office/officeart/2005/8/layout/orgChart1"/>
    <dgm:cxn modelId="{F4D576FB-3E27-4C30-BE63-550809D09B7D}" type="presOf" srcId="{476D7FA9-D815-4A48-966C-2893779B9488}" destId="{4734FADB-BCA4-4606-BAF4-2D4D72A8A0AB}" srcOrd="1" destOrd="0" presId="urn:microsoft.com/office/officeart/2005/8/layout/orgChart1"/>
    <dgm:cxn modelId="{1534C4FC-2242-4E71-9E3B-12301B6A21F0}" srcId="{F3A9AE0C-ECB5-42BF-9031-E01E95E1012A}" destId="{2075F00D-A598-46C0-8D55-94B4E60224FC}" srcOrd="1" destOrd="0" parTransId="{D7E61CFD-0B8F-4549-BCEE-5CB432EFE5DB}" sibTransId="{AC6F166E-8ADC-486B-B582-015A87B71AEE}"/>
    <dgm:cxn modelId="{21F91FFD-266B-471C-AEBF-BFB699353568}" type="presOf" srcId="{4BC1D4EE-5E0A-45E1-84C7-68E852FAB06B}" destId="{241B1DA1-0353-4102-AA47-F10F6F3C3CE8}" srcOrd="0" destOrd="0" presId="urn:microsoft.com/office/officeart/2005/8/layout/orgChart1"/>
    <dgm:cxn modelId="{B88645FD-5D22-4278-868D-6AAD5926C6F3}" type="presOf" srcId="{D3899E02-9D59-44A7-BFCC-60EC62A9C717}" destId="{988A5055-8448-4A93-B485-5C4E9C4D93CB}" srcOrd="0" destOrd="0" presId="urn:microsoft.com/office/officeart/2005/8/layout/orgChart1"/>
    <dgm:cxn modelId="{1411A4FE-23A7-420C-8504-7E5389957C5F}" srcId="{86CB080C-FCD9-4481-9173-8B7678634E09}" destId="{6C04BA83-3549-4F63-808C-6A2C701BDAF0}" srcOrd="3" destOrd="0" parTransId="{4B5909A6-9EE2-4540-B912-81EE9580F232}" sibTransId="{FC0A30B6-5945-4B78-8F95-8BDC695FE43C}"/>
    <dgm:cxn modelId="{A05A15FF-02EC-4A7F-B1CF-92330647AA27}" type="presOf" srcId="{2727B397-7A16-4C15-AC07-520A4D73FBD5}" destId="{280D9A8E-6CA6-4F06-BA59-AC9ACFAEDEA1}" srcOrd="1" destOrd="0" presId="urn:microsoft.com/office/officeart/2005/8/layout/orgChart1"/>
    <dgm:cxn modelId="{9B71BD39-ADEA-4540-925F-A9DEE7BED0E8}" type="presParOf" srcId="{A25B51D0-30A7-47A1-B4AD-DA0328D09EA1}" destId="{D19A0952-93DC-421D-9273-97F559C1FCC0}" srcOrd="0" destOrd="0" presId="urn:microsoft.com/office/officeart/2005/8/layout/orgChart1"/>
    <dgm:cxn modelId="{4A1F0045-BCFA-4482-81A8-096F433978BE}" type="presParOf" srcId="{D19A0952-93DC-421D-9273-97F559C1FCC0}" destId="{E50F1A21-3927-4512-8EEC-987F31780632}" srcOrd="0" destOrd="0" presId="urn:microsoft.com/office/officeart/2005/8/layout/orgChart1"/>
    <dgm:cxn modelId="{1DC5FC84-4FFC-4314-9A49-F671FAD6144B}" type="presParOf" srcId="{E50F1A21-3927-4512-8EEC-987F31780632}" destId="{A62E202E-5C51-4DDB-8681-9AC6CD7238B5}" srcOrd="0" destOrd="0" presId="urn:microsoft.com/office/officeart/2005/8/layout/orgChart1"/>
    <dgm:cxn modelId="{44B61C41-76EC-419F-8D1F-5E563064F329}" type="presParOf" srcId="{E50F1A21-3927-4512-8EEC-987F31780632}" destId="{5F8646FF-D335-4C3F-BFBD-0EF6DAE6BB42}" srcOrd="1" destOrd="0" presId="urn:microsoft.com/office/officeart/2005/8/layout/orgChart1"/>
    <dgm:cxn modelId="{F9669317-9DE9-47D6-949B-1C3190B09680}" type="presParOf" srcId="{D19A0952-93DC-421D-9273-97F559C1FCC0}" destId="{7240BC15-EDE4-4ACF-8274-9B4F42121C61}" srcOrd="1" destOrd="0" presId="urn:microsoft.com/office/officeart/2005/8/layout/orgChart1"/>
    <dgm:cxn modelId="{AB4D2352-0353-4136-A832-82FE97754BC4}" type="presParOf" srcId="{7240BC15-EDE4-4ACF-8274-9B4F42121C61}" destId="{FC8462E9-CE8F-42D1-ACE1-FA84BD70CC73}" srcOrd="0" destOrd="0" presId="urn:microsoft.com/office/officeart/2005/8/layout/orgChart1"/>
    <dgm:cxn modelId="{D25AF366-9D77-47D0-A42C-A29576A3F051}" type="presParOf" srcId="{7240BC15-EDE4-4ACF-8274-9B4F42121C61}" destId="{F92BD41E-B1B2-485B-8FD0-CD8A2A4F801F}" srcOrd="1" destOrd="0" presId="urn:microsoft.com/office/officeart/2005/8/layout/orgChart1"/>
    <dgm:cxn modelId="{1686C26F-FBAF-401E-B191-58A230DECC0E}" type="presParOf" srcId="{F92BD41E-B1B2-485B-8FD0-CD8A2A4F801F}" destId="{C530BBAB-26F9-44DC-A286-FFFF879AF40C}" srcOrd="0" destOrd="0" presId="urn:microsoft.com/office/officeart/2005/8/layout/orgChart1"/>
    <dgm:cxn modelId="{1B71A875-EDA1-4231-BF82-22C8AD7B7B6C}" type="presParOf" srcId="{C530BBAB-26F9-44DC-A286-FFFF879AF40C}" destId="{1A37C1D0-7998-4998-8045-9E4FF444FC2E}" srcOrd="0" destOrd="0" presId="urn:microsoft.com/office/officeart/2005/8/layout/orgChart1"/>
    <dgm:cxn modelId="{6B8B677A-DD26-4A42-92E2-C7D4B3FDBE01}" type="presParOf" srcId="{C530BBAB-26F9-44DC-A286-FFFF879AF40C}" destId="{BBD47D4A-1B88-4DD4-8CC1-E2E817CFEFF7}" srcOrd="1" destOrd="0" presId="urn:microsoft.com/office/officeart/2005/8/layout/orgChart1"/>
    <dgm:cxn modelId="{90F8362A-0C3D-42C3-8D5C-B4B005DF663A}" type="presParOf" srcId="{F92BD41E-B1B2-485B-8FD0-CD8A2A4F801F}" destId="{C8A94C47-2166-4C07-8DDD-C66748C46859}" srcOrd="1" destOrd="0" presId="urn:microsoft.com/office/officeart/2005/8/layout/orgChart1"/>
    <dgm:cxn modelId="{BE4AAE70-95B4-432D-A162-7DDE264A4135}" type="presParOf" srcId="{C8A94C47-2166-4C07-8DDD-C66748C46859}" destId="{DB33D5D9-A68C-418E-B9BB-CF0F3F64C8EE}" srcOrd="0" destOrd="0" presId="urn:microsoft.com/office/officeart/2005/8/layout/orgChart1"/>
    <dgm:cxn modelId="{71C30076-D894-47E1-B9A9-9FCE3D27811A}" type="presParOf" srcId="{C8A94C47-2166-4C07-8DDD-C66748C46859}" destId="{B22667C4-439B-4871-BACF-916A1450F4AF}" srcOrd="1" destOrd="0" presId="urn:microsoft.com/office/officeart/2005/8/layout/orgChart1"/>
    <dgm:cxn modelId="{FB71A429-44C9-44B5-B842-93C5F1CCC4DE}" type="presParOf" srcId="{B22667C4-439B-4871-BACF-916A1450F4AF}" destId="{C5A4824B-8F16-4F1F-A83A-1EE5CBE269B3}" srcOrd="0" destOrd="0" presId="urn:microsoft.com/office/officeart/2005/8/layout/orgChart1"/>
    <dgm:cxn modelId="{B3E62123-415A-43E6-B198-9B375F102F0B}" type="presParOf" srcId="{C5A4824B-8F16-4F1F-A83A-1EE5CBE269B3}" destId="{9165A2A1-EEEA-4A1A-8568-AD90F1976759}" srcOrd="0" destOrd="0" presId="urn:microsoft.com/office/officeart/2005/8/layout/orgChart1"/>
    <dgm:cxn modelId="{3FC6660B-7FC5-464A-B0E6-7C832F62668B}" type="presParOf" srcId="{C5A4824B-8F16-4F1F-A83A-1EE5CBE269B3}" destId="{E00CBC46-A322-4469-8659-D77265DB2CDB}" srcOrd="1" destOrd="0" presId="urn:microsoft.com/office/officeart/2005/8/layout/orgChart1"/>
    <dgm:cxn modelId="{84C9D347-8ACD-4F67-8AF1-0897CDDC884D}" type="presParOf" srcId="{B22667C4-439B-4871-BACF-916A1450F4AF}" destId="{58B77E5F-1F83-4637-9826-8A7E23D50DE1}" srcOrd="1" destOrd="0" presId="urn:microsoft.com/office/officeart/2005/8/layout/orgChart1"/>
    <dgm:cxn modelId="{E8D9D47F-2A78-4DD2-A341-BEE1286772EF}" type="presParOf" srcId="{58B77E5F-1F83-4637-9826-8A7E23D50DE1}" destId="{DCC4A365-AFBC-463C-8073-FA9331CFA035}" srcOrd="0" destOrd="0" presId="urn:microsoft.com/office/officeart/2005/8/layout/orgChart1"/>
    <dgm:cxn modelId="{596BDBBD-AEB4-431E-8239-27EA33EF4BEE}" type="presParOf" srcId="{58B77E5F-1F83-4637-9826-8A7E23D50DE1}" destId="{CFAA383E-7902-4381-8E00-AE8DBD85ECD6}" srcOrd="1" destOrd="0" presId="urn:microsoft.com/office/officeart/2005/8/layout/orgChart1"/>
    <dgm:cxn modelId="{95EF17C4-C382-4C5F-9692-FD9CAF9CE964}" type="presParOf" srcId="{CFAA383E-7902-4381-8E00-AE8DBD85ECD6}" destId="{D8D6A18C-FA6E-4FD2-BF5A-C3BDC3C0279F}" srcOrd="0" destOrd="0" presId="urn:microsoft.com/office/officeart/2005/8/layout/orgChart1"/>
    <dgm:cxn modelId="{0F8C8900-E977-4C3D-BEC4-21CCE271B16E}" type="presParOf" srcId="{D8D6A18C-FA6E-4FD2-BF5A-C3BDC3C0279F}" destId="{873E8739-FBE0-4BA5-A6F9-A67A13A2E593}" srcOrd="0" destOrd="0" presId="urn:microsoft.com/office/officeart/2005/8/layout/orgChart1"/>
    <dgm:cxn modelId="{D7FB97DA-C4EC-4F8F-B632-767D55257DB8}" type="presParOf" srcId="{D8D6A18C-FA6E-4FD2-BF5A-C3BDC3C0279F}" destId="{279992F4-4759-427F-88B4-04F49AA8DFA4}" srcOrd="1" destOrd="0" presId="urn:microsoft.com/office/officeart/2005/8/layout/orgChart1"/>
    <dgm:cxn modelId="{6DDD47D0-3DBD-4374-99F0-7E1F7337C538}" type="presParOf" srcId="{CFAA383E-7902-4381-8E00-AE8DBD85ECD6}" destId="{8B81BBE9-512A-419E-9463-6910E79BDF2B}" srcOrd="1" destOrd="0" presId="urn:microsoft.com/office/officeart/2005/8/layout/orgChart1"/>
    <dgm:cxn modelId="{2CEAC4F3-C119-4EB2-B078-ED872646EB2B}" type="presParOf" srcId="{CFAA383E-7902-4381-8E00-AE8DBD85ECD6}" destId="{95B4D244-84F7-48FC-979D-D5D309C530AC}" srcOrd="2" destOrd="0" presId="urn:microsoft.com/office/officeart/2005/8/layout/orgChart1"/>
    <dgm:cxn modelId="{998A5EF1-4136-41CC-82AB-D86D18674446}" type="presParOf" srcId="{58B77E5F-1F83-4637-9826-8A7E23D50DE1}" destId="{C744FC53-B2DC-4003-8275-ADF7FE6E7C00}" srcOrd="2" destOrd="0" presId="urn:microsoft.com/office/officeart/2005/8/layout/orgChart1"/>
    <dgm:cxn modelId="{BE3660A7-B1F9-481C-A260-54D0148960CE}" type="presParOf" srcId="{58B77E5F-1F83-4637-9826-8A7E23D50DE1}" destId="{B08F1495-17CE-4223-A691-896630030EBF}" srcOrd="3" destOrd="0" presId="urn:microsoft.com/office/officeart/2005/8/layout/orgChart1"/>
    <dgm:cxn modelId="{F8B8602A-B40D-4A1B-A576-1C79B964F1C8}" type="presParOf" srcId="{B08F1495-17CE-4223-A691-896630030EBF}" destId="{A6F9450B-501B-4E56-A485-CDEBCA995438}" srcOrd="0" destOrd="0" presId="urn:microsoft.com/office/officeart/2005/8/layout/orgChart1"/>
    <dgm:cxn modelId="{3723B277-53BF-43E5-992A-AE2B964F9FC6}" type="presParOf" srcId="{A6F9450B-501B-4E56-A485-CDEBCA995438}" destId="{241B1DA1-0353-4102-AA47-F10F6F3C3CE8}" srcOrd="0" destOrd="0" presId="urn:microsoft.com/office/officeart/2005/8/layout/orgChart1"/>
    <dgm:cxn modelId="{54639194-0455-4DBD-95C5-595C6FC59EF9}" type="presParOf" srcId="{A6F9450B-501B-4E56-A485-CDEBCA995438}" destId="{4641CA3A-049D-4839-AB97-B26540EA35DF}" srcOrd="1" destOrd="0" presId="urn:microsoft.com/office/officeart/2005/8/layout/orgChart1"/>
    <dgm:cxn modelId="{ABC95E52-8E4B-4A6A-A8D1-2F95458EC736}" type="presParOf" srcId="{B08F1495-17CE-4223-A691-896630030EBF}" destId="{EFE5B157-5111-47EB-A75F-337A9CF8B274}" srcOrd="1" destOrd="0" presId="urn:microsoft.com/office/officeart/2005/8/layout/orgChart1"/>
    <dgm:cxn modelId="{DD342B66-984A-4EC7-B2C8-B605D19E58C6}" type="presParOf" srcId="{B08F1495-17CE-4223-A691-896630030EBF}" destId="{2CA4A392-4D78-430A-A36C-A6B3E0EF618B}" srcOrd="2" destOrd="0" presId="urn:microsoft.com/office/officeart/2005/8/layout/orgChart1"/>
    <dgm:cxn modelId="{2E5A0F16-AAA8-4939-B8BC-A9766744A718}" type="presParOf" srcId="{58B77E5F-1F83-4637-9826-8A7E23D50DE1}" destId="{E02C811A-10F6-4A6F-A94F-946715F1AB96}" srcOrd="4" destOrd="0" presId="urn:microsoft.com/office/officeart/2005/8/layout/orgChart1"/>
    <dgm:cxn modelId="{02840C5E-5BED-4F64-B4BA-50F568CF1C6B}" type="presParOf" srcId="{58B77E5F-1F83-4637-9826-8A7E23D50DE1}" destId="{AD40AE3B-E788-4ADC-BDC1-B757DEAC9E15}" srcOrd="5" destOrd="0" presId="urn:microsoft.com/office/officeart/2005/8/layout/orgChart1"/>
    <dgm:cxn modelId="{4897B81B-F6BE-4054-9C20-587118C90947}" type="presParOf" srcId="{AD40AE3B-E788-4ADC-BDC1-B757DEAC9E15}" destId="{7E498222-0BE1-404E-A20D-EF4392CE0AB1}" srcOrd="0" destOrd="0" presId="urn:microsoft.com/office/officeart/2005/8/layout/orgChart1"/>
    <dgm:cxn modelId="{CC8ECA1E-027B-4E51-B7D3-6D3C6820FDE2}" type="presParOf" srcId="{7E498222-0BE1-404E-A20D-EF4392CE0AB1}" destId="{1E681E59-F03E-47A6-B086-1F6889A7AE90}" srcOrd="0" destOrd="0" presId="urn:microsoft.com/office/officeart/2005/8/layout/orgChart1"/>
    <dgm:cxn modelId="{246A7F9E-9094-414F-B139-F835CD29D7E5}" type="presParOf" srcId="{7E498222-0BE1-404E-A20D-EF4392CE0AB1}" destId="{C679642F-6D34-41F0-8B82-A2E0164853A2}" srcOrd="1" destOrd="0" presId="urn:microsoft.com/office/officeart/2005/8/layout/orgChart1"/>
    <dgm:cxn modelId="{CC46F7AF-6A76-4051-B80E-CF4AC81E1068}" type="presParOf" srcId="{AD40AE3B-E788-4ADC-BDC1-B757DEAC9E15}" destId="{7D570CFE-8446-4B47-90CE-3673AE53D748}" srcOrd="1" destOrd="0" presId="urn:microsoft.com/office/officeart/2005/8/layout/orgChart1"/>
    <dgm:cxn modelId="{EFDDCDB5-520E-4BCB-B029-87C530EFB194}" type="presParOf" srcId="{AD40AE3B-E788-4ADC-BDC1-B757DEAC9E15}" destId="{00124D40-6828-47E8-9D57-A280FAC21DF8}" srcOrd="2" destOrd="0" presId="urn:microsoft.com/office/officeart/2005/8/layout/orgChart1"/>
    <dgm:cxn modelId="{23CB1FB4-4814-4671-A8DC-258E04BED6A8}" type="presParOf" srcId="{58B77E5F-1F83-4637-9826-8A7E23D50DE1}" destId="{7EAE428F-0E42-4FBD-BD85-49F7BC78948F}" srcOrd="6" destOrd="0" presId="urn:microsoft.com/office/officeart/2005/8/layout/orgChart1"/>
    <dgm:cxn modelId="{D6EF4D89-2024-400B-9CE4-2A0E558BB012}" type="presParOf" srcId="{58B77E5F-1F83-4637-9826-8A7E23D50DE1}" destId="{2D7893EA-9B59-4C12-B682-F5D6A6A46C6C}" srcOrd="7" destOrd="0" presId="urn:microsoft.com/office/officeart/2005/8/layout/orgChart1"/>
    <dgm:cxn modelId="{1DDE90AA-3B1C-4652-B67B-176D7BC7AAAE}" type="presParOf" srcId="{2D7893EA-9B59-4C12-B682-F5D6A6A46C6C}" destId="{758C398C-F0D1-477C-8DB8-58DE48637894}" srcOrd="0" destOrd="0" presId="urn:microsoft.com/office/officeart/2005/8/layout/orgChart1"/>
    <dgm:cxn modelId="{D979BB46-7928-4E6F-BCE3-AC5C3D114C4F}" type="presParOf" srcId="{758C398C-F0D1-477C-8DB8-58DE48637894}" destId="{9E4DC717-3044-4342-B08E-4C9D2C1CA280}" srcOrd="0" destOrd="0" presId="urn:microsoft.com/office/officeart/2005/8/layout/orgChart1"/>
    <dgm:cxn modelId="{84D2D39B-146A-4BD6-A0B6-3EB3F7CE5C10}" type="presParOf" srcId="{758C398C-F0D1-477C-8DB8-58DE48637894}" destId="{FDB4DE08-A2A1-4CEE-961C-B5996C0BE5CC}" srcOrd="1" destOrd="0" presId="urn:microsoft.com/office/officeart/2005/8/layout/orgChart1"/>
    <dgm:cxn modelId="{C27FBF5D-EA14-4044-8D7F-D21D00104526}" type="presParOf" srcId="{2D7893EA-9B59-4C12-B682-F5D6A6A46C6C}" destId="{F7D4647C-48B9-43ED-8C78-13313B981BD1}" srcOrd="1" destOrd="0" presId="urn:microsoft.com/office/officeart/2005/8/layout/orgChart1"/>
    <dgm:cxn modelId="{CC9B7F4B-8A20-443B-BB0A-6EB8C4F3D45D}" type="presParOf" srcId="{2D7893EA-9B59-4C12-B682-F5D6A6A46C6C}" destId="{3F7D2BF0-95FE-451B-BCD3-30BDB756FE09}" srcOrd="2" destOrd="0" presId="urn:microsoft.com/office/officeart/2005/8/layout/orgChart1"/>
    <dgm:cxn modelId="{86E004A4-B4B1-4068-B121-ACBEF57C2721}" type="presParOf" srcId="{B22667C4-439B-4871-BACF-916A1450F4AF}" destId="{2613F005-A18A-4AF0-B79D-64B702C69928}" srcOrd="2" destOrd="0" presId="urn:microsoft.com/office/officeart/2005/8/layout/orgChart1"/>
    <dgm:cxn modelId="{63D79923-4836-4B85-B033-88761F8B65E8}" type="presParOf" srcId="{C8A94C47-2166-4C07-8DDD-C66748C46859}" destId="{8BBE85AD-2321-4100-8F63-658C11EFB006}" srcOrd="2" destOrd="0" presId="urn:microsoft.com/office/officeart/2005/8/layout/orgChart1"/>
    <dgm:cxn modelId="{834996BD-31ED-40FC-8F81-732F7C83895B}" type="presParOf" srcId="{C8A94C47-2166-4C07-8DDD-C66748C46859}" destId="{F480B5E0-6459-4C61-BDE8-89793090393C}" srcOrd="3" destOrd="0" presId="urn:microsoft.com/office/officeart/2005/8/layout/orgChart1"/>
    <dgm:cxn modelId="{F8486488-BFE9-4302-B03F-ED88D8ADD591}" type="presParOf" srcId="{F480B5E0-6459-4C61-BDE8-89793090393C}" destId="{809DD3F6-4EB9-4253-8AA8-8CDDC59C96B8}" srcOrd="0" destOrd="0" presId="urn:microsoft.com/office/officeart/2005/8/layout/orgChart1"/>
    <dgm:cxn modelId="{CF6ECD3B-A1E8-47AB-8D12-9AB728E70EAA}" type="presParOf" srcId="{809DD3F6-4EB9-4253-8AA8-8CDDC59C96B8}" destId="{737A7295-ABD8-444E-9595-0ED9C87EA2B8}" srcOrd="0" destOrd="0" presId="urn:microsoft.com/office/officeart/2005/8/layout/orgChart1"/>
    <dgm:cxn modelId="{E7D2B837-ADEF-4DDD-93D9-09962F5EFE17}" type="presParOf" srcId="{809DD3F6-4EB9-4253-8AA8-8CDDC59C96B8}" destId="{0A4387A0-A53B-475D-8491-959B5268F15C}" srcOrd="1" destOrd="0" presId="urn:microsoft.com/office/officeart/2005/8/layout/orgChart1"/>
    <dgm:cxn modelId="{12D3B299-C756-44B2-A6B2-7DA177493BD0}" type="presParOf" srcId="{F480B5E0-6459-4C61-BDE8-89793090393C}" destId="{822FAE95-5716-40F8-885A-7F28BDE45DF4}" srcOrd="1" destOrd="0" presId="urn:microsoft.com/office/officeart/2005/8/layout/orgChart1"/>
    <dgm:cxn modelId="{C36D97D9-935E-4E61-B10A-40C2FB7DD0F2}" type="presParOf" srcId="{822FAE95-5716-40F8-885A-7F28BDE45DF4}" destId="{504F3B7C-1237-40D8-94BB-FFF764CE7FAF}" srcOrd="0" destOrd="0" presId="urn:microsoft.com/office/officeart/2005/8/layout/orgChart1"/>
    <dgm:cxn modelId="{10063A3D-3C2B-46EA-9976-B8D5A9581473}" type="presParOf" srcId="{822FAE95-5716-40F8-885A-7F28BDE45DF4}" destId="{EAC2FCBF-1F6D-4E81-A5BE-25029C8DFEEF}" srcOrd="1" destOrd="0" presId="urn:microsoft.com/office/officeart/2005/8/layout/orgChart1"/>
    <dgm:cxn modelId="{12BA0771-F2E0-46C3-9250-7DEF362E536B}" type="presParOf" srcId="{EAC2FCBF-1F6D-4E81-A5BE-25029C8DFEEF}" destId="{91D022E5-CDCC-4616-A240-3EADD7C98B6C}" srcOrd="0" destOrd="0" presId="urn:microsoft.com/office/officeart/2005/8/layout/orgChart1"/>
    <dgm:cxn modelId="{82829CE3-D8BF-424C-A392-BDEB7093A200}" type="presParOf" srcId="{91D022E5-CDCC-4616-A240-3EADD7C98B6C}" destId="{22C52648-6478-4179-9E7F-DB82018C1773}" srcOrd="0" destOrd="0" presId="urn:microsoft.com/office/officeart/2005/8/layout/orgChart1"/>
    <dgm:cxn modelId="{E12F7B82-2983-4B21-AA89-03673E93B228}" type="presParOf" srcId="{91D022E5-CDCC-4616-A240-3EADD7C98B6C}" destId="{891109EA-4995-4BC7-8FC8-F4915576B43A}" srcOrd="1" destOrd="0" presId="urn:microsoft.com/office/officeart/2005/8/layout/orgChart1"/>
    <dgm:cxn modelId="{82A09F73-F919-4B0E-8B16-4BB2D0253E7F}" type="presParOf" srcId="{EAC2FCBF-1F6D-4E81-A5BE-25029C8DFEEF}" destId="{E4FE6DF3-0C0B-4E57-AF88-5CB47FEFC455}" srcOrd="1" destOrd="0" presId="urn:microsoft.com/office/officeart/2005/8/layout/orgChart1"/>
    <dgm:cxn modelId="{B2DEB51A-4753-43FE-9E81-AEB2DE4A4B63}" type="presParOf" srcId="{EAC2FCBF-1F6D-4E81-A5BE-25029C8DFEEF}" destId="{79568FA3-518E-4D64-B3EF-010CF3E9DBB8}" srcOrd="2" destOrd="0" presId="urn:microsoft.com/office/officeart/2005/8/layout/orgChart1"/>
    <dgm:cxn modelId="{9BB25410-DB97-4F0E-808E-61BE0EA4621E}" type="presParOf" srcId="{822FAE95-5716-40F8-885A-7F28BDE45DF4}" destId="{DD5B77D4-6326-4A57-91D0-F1683DBB9A01}" srcOrd="2" destOrd="0" presId="urn:microsoft.com/office/officeart/2005/8/layout/orgChart1"/>
    <dgm:cxn modelId="{D146868A-B874-4C10-8D05-E3DFE614ECD3}" type="presParOf" srcId="{822FAE95-5716-40F8-885A-7F28BDE45DF4}" destId="{06ED0589-3E12-47AF-A5B9-30D63EFAF48B}" srcOrd="3" destOrd="0" presId="urn:microsoft.com/office/officeart/2005/8/layout/orgChart1"/>
    <dgm:cxn modelId="{F2A26401-C8E2-434C-928E-B59D010AE00E}" type="presParOf" srcId="{06ED0589-3E12-47AF-A5B9-30D63EFAF48B}" destId="{FE136F06-5599-4F64-A803-A27DC3BD4832}" srcOrd="0" destOrd="0" presId="urn:microsoft.com/office/officeart/2005/8/layout/orgChart1"/>
    <dgm:cxn modelId="{F5BC8F36-2D0F-468A-8B91-EAE6FEC847C3}" type="presParOf" srcId="{FE136F06-5599-4F64-A803-A27DC3BD4832}" destId="{502F9252-4275-45AB-8562-42FAD6343DE0}" srcOrd="0" destOrd="0" presId="urn:microsoft.com/office/officeart/2005/8/layout/orgChart1"/>
    <dgm:cxn modelId="{EBA0B0FB-142D-4105-9C12-198AF2CEF822}" type="presParOf" srcId="{FE136F06-5599-4F64-A803-A27DC3BD4832}" destId="{280D9A8E-6CA6-4F06-BA59-AC9ACFAEDEA1}" srcOrd="1" destOrd="0" presId="urn:microsoft.com/office/officeart/2005/8/layout/orgChart1"/>
    <dgm:cxn modelId="{6D580121-E979-4F40-BFBC-5EFCEDCE852E}" type="presParOf" srcId="{06ED0589-3E12-47AF-A5B9-30D63EFAF48B}" destId="{764C3E03-057D-4B48-A4D1-D3903065DF2E}" srcOrd="1" destOrd="0" presId="urn:microsoft.com/office/officeart/2005/8/layout/orgChart1"/>
    <dgm:cxn modelId="{6207F1EB-7746-4FC0-883D-A3F05F0E05F9}" type="presParOf" srcId="{06ED0589-3E12-47AF-A5B9-30D63EFAF48B}" destId="{17855205-AB20-40B3-BEB9-F4719BDF49FD}" srcOrd="2" destOrd="0" presId="urn:microsoft.com/office/officeart/2005/8/layout/orgChart1"/>
    <dgm:cxn modelId="{08B7E93B-648B-4838-B2D8-88E9ACB4E328}" type="presParOf" srcId="{822FAE95-5716-40F8-885A-7F28BDE45DF4}" destId="{988A5055-8448-4A93-B485-5C4E9C4D93CB}" srcOrd="4" destOrd="0" presId="urn:microsoft.com/office/officeart/2005/8/layout/orgChart1"/>
    <dgm:cxn modelId="{5DD79D58-0FCC-4517-87EC-813ACE907641}" type="presParOf" srcId="{822FAE95-5716-40F8-885A-7F28BDE45DF4}" destId="{CFD0BC2A-A621-4F3A-8471-C78F647FFDC2}" srcOrd="5" destOrd="0" presId="urn:microsoft.com/office/officeart/2005/8/layout/orgChart1"/>
    <dgm:cxn modelId="{5D1FA1DF-1BBB-4D07-A7A8-878775397F55}" type="presParOf" srcId="{CFD0BC2A-A621-4F3A-8471-C78F647FFDC2}" destId="{D3B6FEA7-CC29-4C87-B25C-604567B719CB}" srcOrd="0" destOrd="0" presId="urn:microsoft.com/office/officeart/2005/8/layout/orgChart1"/>
    <dgm:cxn modelId="{556D1155-B2E3-4BEC-9F15-7B4136789A65}" type="presParOf" srcId="{D3B6FEA7-CC29-4C87-B25C-604567B719CB}" destId="{8BEB399A-2ED3-47FE-B471-C845DDEBC056}" srcOrd="0" destOrd="0" presId="urn:microsoft.com/office/officeart/2005/8/layout/orgChart1"/>
    <dgm:cxn modelId="{A7260614-EA6C-4FE2-8789-281D9EEA915B}" type="presParOf" srcId="{D3B6FEA7-CC29-4C87-B25C-604567B719CB}" destId="{2C887993-3DF6-42C7-B8C5-1F5C84964383}" srcOrd="1" destOrd="0" presId="urn:microsoft.com/office/officeart/2005/8/layout/orgChart1"/>
    <dgm:cxn modelId="{72118C81-38FB-4B7F-98E0-D98DB3F94D42}" type="presParOf" srcId="{CFD0BC2A-A621-4F3A-8471-C78F647FFDC2}" destId="{6BAC21B6-A127-4DC4-B4FF-F98DEE444810}" srcOrd="1" destOrd="0" presId="urn:microsoft.com/office/officeart/2005/8/layout/orgChart1"/>
    <dgm:cxn modelId="{5C4610E7-D65B-4AE5-8A5B-77C4EA5CC146}" type="presParOf" srcId="{CFD0BC2A-A621-4F3A-8471-C78F647FFDC2}" destId="{CDC24ADA-4A21-4C24-BB49-BECED3C3DF7B}" srcOrd="2" destOrd="0" presId="urn:microsoft.com/office/officeart/2005/8/layout/orgChart1"/>
    <dgm:cxn modelId="{96C7FBD9-5EDC-4BA3-AF42-621E79680B85}" type="presParOf" srcId="{822FAE95-5716-40F8-885A-7F28BDE45DF4}" destId="{D6647603-9E47-4DC7-9B70-558FA2AC79D3}" srcOrd="6" destOrd="0" presId="urn:microsoft.com/office/officeart/2005/8/layout/orgChart1"/>
    <dgm:cxn modelId="{48DB681A-E2ED-4428-ACD8-D6AE24580EAB}" type="presParOf" srcId="{822FAE95-5716-40F8-885A-7F28BDE45DF4}" destId="{264C3CEA-0A0E-4C6F-B086-063E218EBB17}" srcOrd="7" destOrd="0" presId="urn:microsoft.com/office/officeart/2005/8/layout/orgChart1"/>
    <dgm:cxn modelId="{387D34B9-BE51-453C-8B79-CB506CAEFB00}" type="presParOf" srcId="{264C3CEA-0A0E-4C6F-B086-063E218EBB17}" destId="{535353BF-A44D-4A34-92E4-B50D355514D0}" srcOrd="0" destOrd="0" presId="urn:microsoft.com/office/officeart/2005/8/layout/orgChart1"/>
    <dgm:cxn modelId="{FCE2ABA7-9080-4A87-A84A-F8363CDB97AD}" type="presParOf" srcId="{535353BF-A44D-4A34-92E4-B50D355514D0}" destId="{A8DFFA58-0070-45CA-892D-F613ED77BE75}" srcOrd="0" destOrd="0" presId="urn:microsoft.com/office/officeart/2005/8/layout/orgChart1"/>
    <dgm:cxn modelId="{7A28EA65-EBFC-4C2F-902B-131C8EAB744A}" type="presParOf" srcId="{535353BF-A44D-4A34-92E4-B50D355514D0}" destId="{629A98B8-A884-404C-826D-EF39E0C9EE97}" srcOrd="1" destOrd="0" presId="urn:microsoft.com/office/officeart/2005/8/layout/orgChart1"/>
    <dgm:cxn modelId="{D75F217F-CC37-4C07-980D-5C36F115F649}" type="presParOf" srcId="{264C3CEA-0A0E-4C6F-B086-063E218EBB17}" destId="{6FAEA9D2-8C63-499B-B459-EB3CEE5DAECB}" srcOrd="1" destOrd="0" presId="urn:microsoft.com/office/officeart/2005/8/layout/orgChart1"/>
    <dgm:cxn modelId="{AD36426A-0E67-4BEB-B5BD-FFC5A2B81B0F}" type="presParOf" srcId="{264C3CEA-0A0E-4C6F-B086-063E218EBB17}" destId="{9FF4280B-5C30-4383-94D3-EDA46EEDBC81}" srcOrd="2" destOrd="0" presId="urn:microsoft.com/office/officeart/2005/8/layout/orgChart1"/>
    <dgm:cxn modelId="{39DFBC5F-5896-4171-878D-DDE2F40146E1}" type="presParOf" srcId="{822FAE95-5716-40F8-885A-7F28BDE45DF4}" destId="{490B4260-74FD-4AA8-A47E-2B65216BAB45}" srcOrd="8" destOrd="0" presId="urn:microsoft.com/office/officeart/2005/8/layout/orgChart1"/>
    <dgm:cxn modelId="{AB9A24FA-4CC2-49DF-918C-00AEAECE1900}" type="presParOf" srcId="{822FAE95-5716-40F8-885A-7F28BDE45DF4}" destId="{FA2D0533-CE82-499E-94D9-B2C20702C823}" srcOrd="9" destOrd="0" presId="urn:microsoft.com/office/officeart/2005/8/layout/orgChart1"/>
    <dgm:cxn modelId="{BA9D0402-2084-4110-BD45-5702CF11C301}" type="presParOf" srcId="{FA2D0533-CE82-499E-94D9-B2C20702C823}" destId="{6F91F9B8-12BB-4E9D-A060-E17FE95044AD}" srcOrd="0" destOrd="0" presId="urn:microsoft.com/office/officeart/2005/8/layout/orgChart1"/>
    <dgm:cxn modelId="{067FBBA2-3230-4A3F-A295-BFBE51199CC2}" type="presParOf" srcId="{6F91F9B8-12BB-4E9D-A060-E17FE95044AD}" destId="{D10A0B24-79C1-487B-B1FC-98F1714FEC94}" srcOrd="0" destOrd="0" presId="urn:microsoft.com/office/officeart/2005/8/layout/orgChart1"/>
    <dgm:cxn modelId="{607D042A-E333-4B79-8C6A-AC2917BA6A79}" type="presParOf" srcId="{6F91F9B8-12BB-4E9D-A060-E17FE95044AD}" destId="{405477D7-F105-40CE-98DA-8148EF996822}" srcOrd="1" destOrd="0" presId="urn:microsoft.com/office/officeart/2005/8/layout/orgChart1"/>
    <dgm:cxn modelId="{585EE862-3393-4FAD-A339-EACA39B768C4}" type="presParOf" srcId="{FA2D0533-CE82-499E-94D9-B2C20702C823}" destId="{7ECA5764-C5C1-4537-937D-613EFD58F859}" srcOrd="1" destOrd="0" presId="urn:microsoft.com/office/officeart/2005/8/layout/orgChart1"/>
    <dgm:cxn modelId="{66642A1E-CB99-4E12-9F7C-EBD3F38A15A9}" type="presParOf" srcId="{FA2D0533-CE82-499E-94D9-B2C20702C823}" destId="{9941A3B0-79F4-4EB8-9622-95737F28CF9B}" srcOrd="2" destOrd="0" presId="urn:microsoft.com/office/officeart/2005/8/layout/orgChart1"/>
    <dgm:cxn modelId="{3A7C2A60-A6C7-4F0B-8011-5C2B4F969B04}" type="presParOf" srcId="{F480B5E0-6459-4C61-BDE8-89793090393C}" destId="{1EC79F87-22E9-410C-9CC8-0D8BAE86D27E}" srcOrd="2" destOrd="0" presId="urn:microsoft.com/office/officeart/2005/8/layout/orgChart1"/>
    <dgm:cxn modelId="{416F92DF-7B5F-4B70-96E1-875DC2B1D5C3}" type="presParOf" srcId="{F92BD41E-B1B2-485B-8FD0-CD8A2A4F801F}" destId="{51283F02-76C3-4C30-9FDE-C334BB0A5BA8}" srcOrd="2" destOrd="0" presId="urn:microsoft.com/office/officeart/2005/8/layout/orgChart1"/>
    <dgm:cxn modelId="{6D4F2923-62B8-4E1A-964C-7707B556CA89}" type="presParOf" srcId="{7240BC15-EDE4-4ACF-8274-9B4F42121C61}" destId="{A9E5CBA7-0EB2-4ACA-8E6D-038E76181F46}" srcOrd="2" destOrd="0" presId="urn:microsoft.com/office/officeart/2005/8/layout/orgChart1"/>
    <dgm:cxn modelId="{9A32DB46-AF1F-41FD-AB15-C8EF6A7ABEAC}" type="presParOf" srcId="{7240BC15-EDE4-4ACF-8274-9B4F42121C61}" destId="{21272DB5-02A5-40E9-B3FB-9A7FBC85B695}" srcOrd="3" destOrd="0" presId="urn:microsoft.com/office/officeart/2005/8/layout/orgChart1"/>
    <dgm:cxn modelId="{223C44D1-C014-44CD-8EC8-33D31F51159A}" type="presParOf" srcId="{21272DB5-02A5-40E9-B3FB-9A7FBC85B695}" destId="{F64FB921-3D44-4794-BC17-8BDCB25144FB}" srcOrd="0" destOrd="0" presId="urn:microsoft.com/office/officeart/2005/8/layout/orgChart1"/>
    <dgm:cxn modelId="{22BEBA13-1AB4-482E-8C16-84F36DF40C87}" type="presParOf" srcId="{F64FB921-3D44-4794-BC17-8BDCB25144FB}" destId="{7D694A74-1941-41A5-9AF5-8706FCB66E1C}" srcOrd="0" destOrd="0" presId="urn:microsoft.com/office/officeart/2005/8/layout/orgChart1"/>
    <dgm:cxn modelId="{49608725-EDA6-45C0-A36D-53F24A51195D}" type="presParOf" srcId="{F64FB921-3D44-4794-BC17-8BDCB25144FB}" destId="{C235E7BC-E93F-4058-8070-22616BCFB3D4}" srcOrd="1" destOrd="0" presId="urn:microsoft.com/office/officeart/2005/8/layout/orgChart1"/>
    <dgm:cxn modelId="{5259BF50-0E0E-4442-A9C7-027E79E9ECC0}" type="presParOf" srcId="{21272DB5-02A5-40E9-B3FB-9A7FBC85B695}" destId="{4455AAF6-7465-468E-9E40-A72473699531}" srcOrd="1" destOrd="0" presId="urn:microsoft.com/office/officeart/2005/8/layout/orgChart1"/>
    <dgm:cxn modelId="{DFBD9D97-9B7E-42CF-B525-0FBBBCDF9D89}" type="presParOf" srcId="{4455AAF6-7465-468E-9E40-A72473699531}" destId="{7E99C59A-0A82-466D-A934-0381A98F8E7A}" srcOrd="0" destOrd="0" presId="urn:microsoft.com/office/officeart/2005/8/layout/orgChart1"/>
    <dgm:cxn modelId="{6B7287E1-A99B-4D25-9F15-EAB6468E8437}" type="presParOf" srcId="{4455AAF6-7465-468E-9E40-A72473699531}" destId="{66E06A7E-74F8-4673-BAE1-E7B13AB891E1}" srcOrd="1" destOrd="0" presId="urn:microsoft.com/office/officeart/2005/8/layout/orgChart1"/>
    <dgm:cxn modelId="{DE3C36FC-66C4-4AA6-A810-01542F9F7DED}" type="presParOf" srcId="{66E06A7E-74F8-4673-BAE1-E7B13AB891E1}" destId="{AE96ACEC-FB04-4288-8236-675D25463F60}" srcOrd="0" destOrd="0" presId="urn:microsoft.com/office/officeart/2005/8/layout/orgChart1"/>
    <dgm:cxn modelId="{9409BCD0-9761-415B-82A8-A64C0B4F957F}" type="presParOf" srcId="{AE96ACEC-FB04-4288-8236-675D25463F60}" destId="{01B4F2BB-8C50-4BC9-B7FE-EB76096EAB16}" srcOrd="0" destOrd="0" presId="urn:microsoft.com/office/officeart/2005/8/layout/orgChart1"/>
    <dgm:cxn modelId="{94A0E305-D761-4FCD-B706-2BC7C05A730C}" type="presParOf" srcId="{AE96ACEC-FB04-4288-8236-675D25463F60}" destId="{D3D9DE17-93EB-4998-BA2E-87083E18C762}" srcOrd="1" destOrd="0" presId="urn:microsoft.com/office/officeart/2005/8/layout/orgChart1"/>
    <dgm:cxn modelId="{B27842DE-FD12-4B05-B6E0-625440F6A4E9}" type="presParOf" srcId="{66E06A7E-74F8-4673-BAE1-E7B13AB891E1}" destId="{763DA105-0AF0-4456-BB9B-F0F40E7D3410}" srcOrd="1" destOrd="0" presId="urn:microsoft.com/office/officeart/2005/8/layout/orgChart1"/>
    <dgm:cxn modelId="{8E94DF53-EF18-46F9-8C0C-A38B405342D2}" type="presParOf" srcId="{763DA105-0AF0-4456-BB9B-F0F40E7D3410}" destId="{6D8C4B6D-9847-49BC-914D-AF055C90F38A}" srcOrd="0" destOrd="0" presId="urn:microsoft.com/office/officeart/2005/8/layout/orgChart1"/>
    <dgm:cxn modelId="{752270F3-CDF2-45BA-9440-BF8B39105825}" type="presParOf" srcId="{763DA105-0AF0-4456-BB9B-F0F40E7D3410}" destId="{C11D21FD-141C-4A80-893D-B28CEE377C94}" srcOrd="1" destOrd="0" presId="urn:microsoft.com/office/officeart/2005/8/layout/orgChart1"/>
    <dgm:cxn modelId="{C8E57925-AC2E-413B-80C3-744673F4C85E}" type="presParOf" srcId="{C11D21FD-141C-4A80-893D-B28CEE377C94}" destId="{085D16A0-3EAE-4E1D-BA72-D4E135D0ED82}" srcOrd="0" destOrd="0" presId="urn:microsoft.com/office/officeart/2005/8/layout/orgChart1"/>
    <dgm:cxn modelId="{2CC5CB0F-258A-4FB7-AF55-1CAA3127934D}" type="presParOf" srcId="{085D16A0-3EAE-4E1D-BA72-D4E135D0ED82}" destId="{471B6330-8AA2-4F89-B709-0AF888EC095E}" srcOrd="0" destOrd="0" presId="urn:microsoft.com/office/officeart/2005/8/layout/orgChart1"/>
    <dgm:cxn modelId="{7683AC18-1CA1-414B-9F5A-49DCBC1E1C38}" type="presParOf" srcId="{085D16A0-3EAE-4E1D-BA72-D4E135D0ED82}" destId="{E20BD0F2-2007-42DA-9C3B-82646A73F359}" srcOrd="1" destOrd="0" presId="urn:microsoft.com/office/officeart/2005/8/layout/orgChart1"/>
    <dgm:cxn modelId="{41F6E7BA-03E1-43BC-8EC3-E3731410FDB0}" type="presParOf" srcId="{C11D21FD-141C-4A80-893D-B28CEE377C94}" destId="{F9DADB88-6ADD-413D-9BA0-A27D26192E05}" srcOrd="1" destOrd="0" presId="urn:microsoft.com/office/officeart/2005/8/layout/orgChart1"/>
    <dgm:cxn modelId="{883F78DC-E1AB-4E30-BAC9-6D91830CF5E4}" type="presParOf" srcId="{C11D21FD-141C-4A80-893D-B28CEE377C94}" destId="{54E4FBA6-0001-4824-97E5-1EBE89055066}" srcOrd="2" destOrd="0" presId="urn:microsoft.com/office/officeart/2005/8/layout/orgChart1"/>
    <dgm:cxn modelId="{4F98D978-78A0-4E2C-97D3-AAF136656DDE}" type="presParOf" srcId="{763DA105-0AF0-4456-BB9B-F0F40E7D3410}" destId="{6A2EF35F-C613-4D9C-90B4-09FF54B3C485}" srcOrd="2" destOrd="0" presId="urn:microsoft.com/office/officeart/2005/8/layout/orgChart1"/>
    <dgm:cxn modelId="{25D5CD80-7561-4B34-B06D-18490E2DF38B}" type="presParOf" srcId="{763DA105-0AF0-4456-BB9B-F0F40E7D3410}" destId="{A746E3FA-1964-4AB2-81F1-A53F9B5C3B36}" srcOrd="3" destOrd="0" presId="urn:microsoft.com/office/officeart/2005/8/layout/orgChart1"/>
    <dgm:cxn modelId="{38D90181-D58C-462C-88D9-C967A8A78649}" type="presParOf" srcId="{A746E3FA-1964-4AB2-81F1-A53F9B5C3B36}" destId="{28A3847C-A316-4F60-8BA6-4283E0E1CCE7}" srcOrd="0" destOrd="0" presId="urn:microsoft.com/office/officeart/2005/8/layout/orgChart1"/>
    <dgm:cxn modelId="{1709B0CA-2207-4159-BDEA-CB651232B0F0}" type="presParOf" srcId="{28A3847C-A316-4F60-8BA6-4283E0E1CCE7}" destId="{96F30B67-D915-4FC2-8F06-4562BB924C19}" srcOrd="0" destOrd="0" presId="urn:microsoft.com/office/officeart/2005/8/layout/orgChart1"/>
    <dgm:cxn modelId="{16EEFB57-8C97-4165-8A54-B3D25E408566}" type="presParOf" srcId="{28A3847C-A316-4F60-8BA6-4283E0E1CCE7}" destId="{3E74D5BA-1AFF-4AB9-BD02-4302372B175D}" srcOrd="1" destOrd="0" presId="urn:microsoft.com/office/officeart/2005/8/layout/orgChart1"/>
    <dgm:cxn modelId="{A145F32A-8E9B-4580-8510-E1A752719D13}" type="presParOf" srcId="{A746E3FA-1964-4AB2-81F1-A53F9B5C3B36}" destId="{2F6B3690-4B7A-4D48-8023-7D4503BDF894}" srcOrd="1" destOrd="0" presId="urn:microsoft.com/office/officeart/2005/8/layout/orgChart1"/>
    <dgm:cxn modelId="{9F523102-966B-4A9E-9D49-61055CB4588E}" type="presParOf" srcId="{A746E3FA-1964-4AB2-81F1-A53F9B5C3B36}" destId="{020A08B8-C282-45CA-BCDA-C39DA996538A}" srcOrd="2" destOrd="0" presId="urn:microsoft.com/office/officeart/2005/8/layout/orgChart1"/>
    <dgm:cxn modelId="{CDE08DCC-A2F1-4A7E-A29A-AD48ACCFA7E9}" type="presParOf" srcId="{66E06A7E-74F8-4673-BAE1-E7B13AB891E1}" destId="{AFC7C175-4514-4A7C-A85B-2C2AEF1A6C23}" srcOrd="2" destOrd="0" presId="urn:microsoft.com/office/officeart/2005/8/layout/orgChart1"/>
    <dgm:cxn modelId="{802583C4-585A-481E-BFF3-65BB66EB40B2}" type="presParOf" srcId="{4455AAF6-7465-468E-9E40-A72473699531}" destId="{466CED38-DCDE-45E2-898D-355FDB873E71}" srcOrd="2" destOrd="0" presId="urn:microsoft.com/office/officeart/2005/8/layout/orgChart1"/>
    <dgm:cxn modelId="{5AED20AC-7A0E-4654-B624-0628A5C049D6}" type="presParOf" srcId="{4455AAF6-7465-468E-9E40-A72473699531}" destId="{04128457-2C7A-4954-870A-2F24E40EE460}" srcOrd="3" destOrd="0" presId="urn:microsoft.com/office/officeart/2005/8/layout/orgChart1"/>
    <dgm:cxn modelId="{9FA7C2E8-E677-401F-9922-48659EF6C58D}" type="presParOf" srcId="{04128457-2C7A-4954-870A-2F24E40EE460}" destId="{83242F20-79EC-4DFD-9718-2AE9E20D11DA}" srcOrd="0" destOrd="0" presId="urn:microsoft.com/office/officeart/2005/8/layout/orgChart1"/>
    <dgm:cxn modelId="{7C2D2E2C-48F9-47F0-A21C-0D6DDFEA713F}" type="presParOf" srcId="{83242F20-79EC-4DFD-9718-2AE9E20D11DA}" destId="{5D458F2F-14D8-4B6F-9A95-D0945651D25A}" srcOrd="0" destOrd="0" presId="urn:microsoft.com/office/officeart/2005/8/layout/orgChart1"/>
    <dgm:cxn modelId="{E732367D-359C-477D-98FE-575EE8FABDF8}" type="presParOf" srcId="{83242F20-79EC-4DFD-9718-2AE9E20D11DA}" destId="{4F2C0A32-AAFE-4A76-801F-DFE859106992}" srcOrd="1" destOrd="0" presId="urn:microsoft.com/office/officeart/2005/8/layout/orgChart1"/>
    <dgm:cxn modelId="{8988E8D8-1190-4A84-BE00-8FCBC98CA189}" type="presParOf" srcId="{04128457-2C7A-4954-870A-2F24E40EE460}" destId="{4CCE0F22-5C41-4818-BEF2-87F234835DC9}" srcOrd="1" destOrd="0" presId="urn:microsoft.com/office/officeart/2005/8/layout/orgChart1"/>
    <dgm:cxn modelId="{3F685554-613E-4A90-9542-08868E7C47C7}" type="presParOf" srcId="{4CCE0F22-5C41-4818-BEF2-87F234835DC9}" destId="{0C3D9FF1-EB37-4AA6-BD5F-C029A5879F27}" srcOrd="0" destOrd="0" presId="urn:microsoft.com/office/officeart/2005/8/layout/orgChart1"/>
    <dgm:cxn modelId="{A1BC64C4-3E56-4BC5-B4B2-A180E58FC4FF}" type="presParOf" srcId="{4CCE0F22-5C41-4818-BEF2-87F234835DC9}" destId="{055AE157-8CA7-421C-BC3E-6DD2F6DA8A99}" srcOrd="1" destOrd="0" presId="urn:microsoft.com/office/officeart/2005/8/layout/orgChart1"/>
    <dgm:cxn modelId="{77DFB785-6878-4CAB-AF7F-3A0EF19A282C}" type="presParOf" srcId="{055AE157-8CA7-421C-BC3E-6DD2F6DA8A99}" destId="{AB35FC11-F8A8-4758-A976-643C5B385320}" srcOrd="0" destOrd="0" presId="urn:microsoft.com/office/officeart/2005/8/layout/orgChart1"/>
    <dgm:cxn modelId="{FE31F65C-6464-4C8F-BC06-604F055BCD1A}" type="presParOf" srcId="{AB35FC11-F8A8-4758-A976-643C5B385320}" destId="{32D69575-82EC-4E98-A2E9-72AF2F7B73F9}" srcOrd="0" destOrd="0" presId="urn:microsoft.com/office/officeart/2005/8/layout/orgChart1"/>
    <dgm:cxn modelId="{3F6BFFD3-29F7-43BC-9553-40D642CBB77F}" type="presParOf" srcId="{AB35FC11-F8A8-4758-A976-643C5B385320}" destId="{73F5BC99-2E7E-4AB2-9B66-8EA3BA8E690F}" srcOrd="1" destOrd="0" presId="urn:microsoft.com/office/officeart/2005/8/layout/orgChart1"/>
    <dgm:cxn modelId="{5C4A0897-9739-4E19-A38C-C986E0DFB52C}" type="presParOf" srcId="{055AE157-8CA7-421C-BC3E-6DD2F6DA8A99}" destId="{9835ED75-77DB-4CA0-A0C6-1FF4EC19FB9E}" srcOrd="1" destOrd="0" presId="urn:microsoft.com/office/officeart/2005/8/layout/orgChart1"/>
    <dgm:cxn modelId="{1B4CAC68-F2AA-41CA-8368-46F5F349D010}" type="presParOf" srcId="{055AE157-8CA7-421C-BC3E-6DD2F6DA8A99}" destId="{D0E993C4-4E21-4839-BCB4-422F9861A68A}" srcOrd="2" destOrd="0" presId="urn:microsoft.com/office/officeart/2005/8/layout/orgChart1"/>
    <dgm:cxn modelId="{A9BE4780-D91E-4D5E-9616-D58FA7768CA2}" type="presParOf" srcId="{4CCE0F22-5C41-4818-BEF2-87F234835DC9}" destId="{016DDB04-5382-400D-A54C-12ECA6F8F5C3}" srcOrd="2" destOrd="0" presId="urn:microsoft.com/office/officeart/2005/8/layout/orgChart1"/>
    <dgm:cxn modelId="{040B8E9F-476C-438F-953C-E9FD1F6718D5}" type="presParOf" srcId="{4CCE0F22-5C41-4818-BEF2-87F234835DC9}" destId="{DEBC07CC-5C19-466F-99AC-1E077D4BA516}" srcOrd="3" destOrd="0" presId="urn:microsoft.com/office/officeart/2005/8/layout/orgChart1"/>
    <dgm:cxn modelId="{1BAE1473-A098-44FD-B009-F8B475C6ABFF}" type="presParOf" srcId="{DEBC07CC-5C19-466F-99AC-1E077D4BA516}" destId="{6F0DF42A-02ED-4DE8-A173-D6A8052F9CBB}" srcOrd="0" destOrd="0" presId="urn:microsoft.com/office/officeart/2005/8/layout/orgChart1"/>
    <dgm:cxn modelId="{A960B9E1-FCF1-451B-B47C-74B08A576174}" type="presParOf" srcId="{6F0DF42A-02ED-4DE8-A173-D6A8052F9CBB}" destId="{C2E80496-0A47-40F8-87FF-F6F493EA7E92}" srcOrd="0" destOrd="0" presId="urn:microsoft.com/office/officeart/2005/8/layout/orgChart1"/>
    <dgm:cxn modelId="{03034AE7-C150-4BBD-B519-ADE96F69B544}" type="presParOf" srcId="{6F0DF42A-02ED-4DE8-A173-D6A8052F9CBB}" destId="{66DE134B-E21B-40DE-BCF0-78C0CDB16FB2}" srcOrd="1" destOrd="0" presId="urn:microsoft.com/office/officeart/2005/8/layout/orgChart1"/>
    <dgm:cxn modelId="{CD100988-B391-46C9-9AD9-888A48B7AA5B}" type="presParOf" srcId="{DEBC07CC-5C19-466F-99AC-1E077D4BA516}" destId="{7DB651AA-99B1-4E55-9B24-A23FAB9D6A91}" srcOrd="1" destOrd="0" presId="urn:microsoft.com/office/officeart/2005/8/layout/orgChart1"/>
    <dgm:cxn modelId="{86CCB329-B57C-4AF1-B9DD-9C101B19712F}" type="presParOf" srcId="{DEBC07CC-5C19-466F-99AC-1E077D4BA516}" destId="{E637EBE4-3C24-4E9C-B935-E2A23B2D6342}" srcOrd="2" destOrd="0" presId="urn:microsoft.com/office/officeart/2005/8/layout/orgChart1"/>
    <dgm:cxn modelId="{8A9DF5DE-EAB3-4A19-9431-D8CBA0FEF766}" type="presParOf" srcId="{04128457-2C7A-4954-870A-2F24E40EE460}" destId="{6596956C-8B7D-48F1-8E09-3CFD086A0BA4}" srcOrd="2" destOrd="0" presId="urn:microsoft.com/office/officeart/2005/8/layout/orgChart1"/>
    <dgm:cxn modelId="{FB16DFB8-039E-4DA7-8C0A-6295FB36380E}" type="presParOf" srcId="{21272DB5-02A5-40E9-B3FB-9A7FBC85B695}" destId="{6E5205E3-EB0D-4225-B00C-7BD1D34AB49E}" srcOrd="2" destOrd="0" presId="urn:microsoft.com/office/officeart/2005/8/layout/orgChart1"/>
    <dgm:cxn modelId="{4294F987-25EE-423A-8370-1108DFDB6F2E}" type="presParOf" srcId="{7240BC15-EDE4-4ACF-8274-9B4F42121C61}" destId="{44686C6E-C685-44BA-9635-F73B0F73BCDC}" srcOrd="4" destOrd="0" presId="urn:microsoft.com/office/officeart/2005/8/layout/orgChart1"/>
    <dgm:cxn modelId="{1C0AC70D-1615-44FC-B8C1-32C743E08622}" type="presParOf" srcId="{7240BC15-EDE4-4ACF-8274-9B4F42121C61}" destId="{7060D164-31D4-4F5E-9C65-8F6268BEF444}" srcOrd="5" destOrd="0" presId="urn:microsoft.com/office/officeart/2005/8/layout/orgChart1"/>
    <dgm:cxn modelId="{A3D9954C-8609-42DA-971E-B134BB19B1EE}" type="presParOf" srcId="{7060D164-31D4-4F5E-9C65-8F6268BEF444}" destId="{7F75DF82-2520-4F09-8731-3D81110504D5}" srcOrd="0" destOrd="0" presId="urn:microsoft.com/office/officeart/2005/8/layout/orgChart1"/>
    <dgm:cxn modelId="{A740A8DA-558D-47D4-8637-C8A6B728F11A}" type="presParOf" srcId="{7F75DF82-2520-4F09-8731-3D81110504D5}" destId="{E17E9086-A5F6-416D-80FE-B81034AFF50E}" srcOrd="0" destOrd="0" presId="urn:microsoft.com/office/officeart/2005/8/layout/orgChart1"/>
    <dgm:cxn modelId="{B7709C6C-67BC-4423-BBEA-E601124D7DE3}" type="presParOf" srcId="{7F75DF82-2520-4F09-8731-3D81110504D5}" destId="{6CC63F34-5C2B-4D6E-8DF3-14C2075E9AAF}" srcOrd="1" destOrd="0" presId="urn:microsoft.com/office/officeart/2005/8/layout/orgChart1"/>
    <dgm:cxn modelId="{044CCA48-B687-491F-80C6-7F396E14B52A}" type="presParOf" srcId="{7060D164-31D4-4F5E-9C65-8F6268BEF444}" destId="{42987753-710C-4035-972B-199ECD3BCFDE}" srcOrd="1" destOrd="0" presId="urn:microsoft.com/office/officeart/2005/8/layout/orgChart1"/>
    <dgm:cxn modelId="{0F320900-F2DE-4888-9ED4-1BB28486836D}" type="presParOf" srcId="{42987753-710C-4035-972B-199ECD3BCFDE}" destId="{E23DE792-8786-4B00-B6BE-8D540F009168}" srcOrd="0" destOrd="0" presId="urn:microsoft.com/office/officeart/2005/8/layout/orgChart1"/>
    <dgm:cxn modelId="{A0FAD527-A51B-4154-845E-335A6E3F26FC}" type="presParOf" srcId="{42987753-710C-4035-972B-199ECD3BCFDE}" destId="{02B08015-A57B-4FA4-B261-75E2690E117B}" srcOrd="1" destOrd="0" presId="urn:microsoft.com/office/officeart/2005/8/layout/orgChart1"/>
    <dgm:cxn modelId="{7484A1FD-7A5F-4031-A3B4-A0699B4C4BC2}" type="presParOf" srcId="{02B08015-A57B-4FA4-B261-75E2690E117B}" destId="{4A797435-1248-4717-B877-C0E01D9A0881}" srcOrd="0" destOrd="0" presId="urn:microsoft.com/office/officeart/2005/8/layout/orgChart1"/>
    <dgm:cxn modelId="{F6F46571-EA6D-46F0-B1E0-6E8F8E4699B9}" type="presParOf" srcId="{4A797435-1248-4717-B877-C0E01D9A0881}" destId="{1F8E163D-1584-4E77-A213-A6664EFF2AFB}" srcOrd="0" destOrd="0" presId="urn:microsoft.com/office/officeart/2005/8/layout/orgChart1"/>
    <dgm:cxn modelId="{E6CCEA9F-570E-4818-B568-D3A10487921E}" type="presParOf" srcId="{4A797435-1248-4717-B877-C0E01D9A0881}" destId="{800534CE-E8D5-41AB-8202-1EC7EA804BA5}" srcOrd="1" destOrd="0" presId="urn:microsoft.com/office/officeart/2005/8/layout/orgChart1"/>
    <dgm:cxn modelId="{3D284FBC-7817-44D9-97AC-CA3C98ECB55A}" type="presParOf" srcId="{02B08015-A57B-4FA4-B261-75E2690E117B}" destId="{CA8CB6A2-3FD2-4586-972B-70E6569B1EFF}" srcOrd="1" destOrd="0" presId="urn:microsoft.com/office/officeart/2005/8/layout/orgChart1"/>
    <dgm:cxn modelId="{575B0A4F-DC00-46BE-B7CE-880BED7F22BD}" type="presParOf" srcId="{CA8CB6A2-3FD2-4586-972B-70E6569B1EFF}" destId="{1610C2BA-FC52-44F6-A8AE-EAB5D82E6F8F}" srcOrd="0" destOrd="0" presId="urn:microsoft.com/office/officeart/2005/8/layout/orgChart1"/>
    <dgm:cxn modelId="{D675781F-E979-4CD2-8F8B-329711581BD3}" type="presParOf" srcId="{CA8CB6A2-3FD2-4586-972B-70E6569B1EFF}" destId="{61EB3729-EB6E-48C4-AB8D-E2668D2BACB8}" srcOrd="1" destOrd="0" presId="urn:microsoft.com/office/officeart/2005/8/layout/orgChart1"/>
    <dgm:cxn modelId="{1C35BF6F-44CB-4C0F-8711-74A43F30C31D}" type="presParOf" srcId="{61EB3729-EB6E-48C4-AB8D-E2668D2BACB8}" destId="{9EED3735-72D0-47C0-9273-11F1DBCCFEDD}" srcOrd="0" destOrd="0" presId="urn:microsoft.com/office/officeart/2005/8/layout/orgChart1"/>
    <dgm:cxn modelId="{9CC2FA5B-8CD1-43F9-AE07-9B9FB04DEA88}" type="presParOf" srcId="{9EED3735-72D0-47C0-9273-11F1DBCCFEDD}" destId="{4681A495-E2C7-465D-9486-92DADC511A3E}" srcOrd="0" destOrd="0" presId="urn:microsoft.com/office/officeart/2005/8/layout/orgChart1"/>
    <dgm:cxn modelId="{76A52A13-8B34-4325-B692-5F063D1AC611}" type="presParOf" srcId="{9EED3735-72D0-47C0-9273-11F1DBCCFEDD}" destId="{81ACBA89-5C7E-4C39-9F74-A6408EF1738A}" srcOrd="1" destOrd="0" presId="urn:microsoft.com/office/officeart/2005/8/layout/orgChart1"/>
    <dgm:cxn modelId="{36DBB808-C353-4C36-8058-EDB8A97188F8}" type="presParOf" srcId="{61EB3729-EB6E-48C4-AB8D-E2668D2BACB8}" destId="{7D746599-C345-46E3-8B7F-BDA9DE395E44}" srcOrd="1" destOrd="0" presId="urn:microsoft.com/office/officeart/2005/8/layout/orgChart1"/>
    <dgm:cxn modelId="{BA623324-3A3A-4615-9F0E-9140897B969F}" type="presParOf" srcId="{61EB3729-EB6E-48C4-AB8D-E2668D2BACB8}" destId="{09EAD108-7565-4426-A39F-4DE9B04036B5}" srcOrd="2" destOrd="0" presId="urn:microsoft.com/office/officeart/2005/8/layout/orgChart1"/>
    <dgm:cxn modelId="{23181BBD-D391-4781-AF73-E7AFEB2440DE}" type="presParOf" srcId="{CA8CB6A2-3FD2-4586-972B-70E6569B1EFF}" destId="{79059E6A-A5D3-421C-BDE5-E081AC1C3229}" srcOrd="2" destOrd="0" presId="urn:microsoft.com/office/officeart/2005/8/layout/orgChart1"/>
    <dgm:cxn modelId="{4045025E-D617-42F0-B9AC-020C207253BF}" type="presParOf" srcId="{CA8CB6A2-3FD2-4586-972B-70E6569B1EFF}" destId="{E6868B52-C20A-4124-B871-D0AD27A574DB}" srcOrd="3" destOrd="0" presId="urn:microsoft.com/office/officeart/2005/8/layout/orgChart1"/>
    <dgm:cxn modelId="{39D4DDCC-1411-4E98-BD67-9B6DCDFACB1D}" type="presParOf" srcId="{E6868B52-C20A-4124-B871-D0AD27A574DB}" destId="{E9557C2C-AD2E-4104-9547-E5A76F75B852}" srcOrd="0" destOrd="0" presId="urn:microsoft.com/office/officeart/2005/8/layout/orgChart1"/>
    <dgm:cxn modelId="{63C65214-C96F-4879-92D0-E6FD30373AE9}" type="presParOf" srcId="{E9557C2C-AD2E-4104-9547-E5A76F75B852}" destId="{030FC1FF-ACF9-40D1-ADD9-C523174D16B6}" srcOrd="0" destOrd="0" presId="urn:microsoft.com/office/officeart/2005/8/layout/orgChart1"/>
    <dgm:cxn modelId="{FFC58E8E-B932-4C51-9AD5-B5705C3CAB25}" type="presParOf" srcId="{E9557C2C-AD2E-4104-9547-E5A76F75B852}" destId="{4734FADB-BCA4-4606-BAF4-2D4D72A8A0AB}" srcOrd="1" destOrd="0" presId="urn:microsoft.com/office/officeart/2005/8/layout/orgChart1"/>
    <dgm:cxn modelId="{12E62EEE-DE43-42E8-91F6-9581C19DE9F6}" type="presParOf" srcId="{E6868B52-C20A-4124-B871-D0AD27A574DB}" destId="{A915E849-982D-4620-9D9C-C828B40075C8}" srcOrd="1" destOrd="0" presId="urn:microsoft.com/office/officeart/2005/8/layout/orgChart1"/>
    <dgm:cxn modelId="{16A42D96-97EC-4D8B-9047-276352A8EFC8}" type="presParOf" srcId="{E6868B52-C20A-4124-B871-D0AD27A574DB}" destId="{A54E0D2C-2A46-4363-B61D-1FFEE2298ECE}" srcOrd="2" destOrd="0" presId="urn:microsoft.com/office/officeart/2005/8/layout/orgChart1"/>
    <dgm:cxn modelId="{70E7E54D-9E88-4D04-A981-58BC2CCBB5C4}" type="presParOf" srcId="{02B08015-A57B-4FA4-B261-75E2690E117B}" destId="{F3418D22-1E18-4526-88A4-42C2A2CBC323}" srcOrd="2" destOrd="0" presId="urn:microsoft.com/office/officeart/2005/8/layout/orgChart1"/>
    <dgm:cxn modelId="{200BAE1A-242D-4EC1-9810-3EC69BD8DB56}" type="presParOf" srcId="{42987753-710C-4035-972B-199ECD3BCFDE}" destId="{42B17DD5-54BA-4E92-853E-B403D8376750}" srcOrd="2" destOrd="0" presId="urn:microsoft.com/office/officeart/2005/8/layout/orgChart1"/>
    <dgm:cxn modelId="{39FDCC86-8DE8-437D-93D6-65487A1C3EEF}" type="presParOf" srcId="{42987753-710C-4035-972B-199ECD3BCFDE}" destId="{64B49FC9-693B-4618-9322-C6D3A7CB658F}" srcOrd="3" destOrd="0" presId="urn:microsoft.com/office/officeart/2005/8/layout/orgChart1"/>
    <dgm:cxn modelId="{BFD9145F-6303-4E71-93A7-F0062DB96E2D}" type="presParOf" srcId="{64B49FC9-693B-4618-9322-C6D3A7CB658F}" destId="{8F9A943A-9319-450E-9894-F8EBE24D341F}" srcOrd="0" destOrd="0" presId="urn:microsoft.com/office/officeart/2005/8/layout/orgChart1"/>
    <dgm:cxn modelId="{6495ED1D-BFA0-464C-9DA8-FE9BD8A494B8}" type="presParOf" srcId="{8F9A943A-9319-450E-9894-F8EBE24D341F}" destId="{E787BDE2-EB97-4ECA-BF3D-1C87D025F671}" srcOrd="0" destOrd="0" presId="urn:microsoft.com/office/officeart/2005/8/layout/orgChart1"/>
    <dgm:cxn modelId="{0EAC961F-BC2C-4A87-8AE2-DDB0EFC85A85}" type="presParOf" srcId="{8F9A943A-9319-450E-9894-F8EBE24D341F}" destId="{89324253-4D95-4463-80CB-B319ABD878F1}" srcOrd="1" destOrd="0" presId="urn:microsoft.com/office/officeart/2005/8/layout/orgChart1"/>
    <dgm:cxn modelId="{C4003D71-CEF7-4652-82D9-8596BE6E95DE}" type="presParOf" srcId="{64B49FC9-693B-4618-9322-C6D3A7CB658F}" destId="{0485418B-824F-4CCB-B1D0-2D6B89FB2820}" srcOrd="1" destOrd="0" presId="urn:microsoft.com/office/officeart/2005/8/layout/orgChart1"/>
    <dgm:cxn modelId="{A3C73B67-B07A-4778-8996-CB3E104796BE}" type="presParOf" srcId="{0485418B-824F-4CCB-B1D0-2D6B89FB2820}" destId="{B1EA9569-3A4E-4F3D-8E69-2C553B0D1D72}" srcOrd="0" destOrd="0" presId="urn:microsoft.com/office/officeart/2005/8/layout/orgChart1"/>
    <dgm:cxn modelId="{AE1A4596-35A7-4AE8-8939-1B8234B2D02D}" type="presParOf" srcId="{0485418B-824F-4CCB-B1D0-2D6B89FB2820}" destId="{357F7B7C-3465-42FE-9610-001C81078AEE}" srcOrd="1" destOrd="0" presId="urn:microsoft.com/office/officeart/2005/8/layout/orgChart1"/>
    <dgm:cxn modelId="{9D732BFD-9A47-4D1E-9788-8941E6A04FD3}" type="presParOf" srcId="{357F7B7C-3465-42FE-9610-001C81078AEE}" destId="{6631D46C-DF6B-465C-9198-61C556651683}" srcOrd="0" destOrd="0" presId="urn:microsoft.com/office/officeart/2005/8/layout/orgChart1"/>
    <dgm:cxn modelId="{84B643F3-ABEB-4FFD-A6BB-8ECC9A93D81B}" type="presParOf" srcId="{6631D46C-DF6B-465C-9198-61C556651683}" destId="{93D6FFE6-3172-4E06-AEC2-B6B36B574032}" srcOrd="0" destOrd="0" presId="urn:microsoft.com/office/officeart/2005/8/layout/orgChart1"/>
    <dgm:cxn modelId="{F923645F-8BEF-46D9-8432-AA56A9A5ED1E}" type="presParOf" srcId="{6631D46C-DF6B-465C-9198-61C556651683}" destId="{6CC5273C-A7BE-4156-B970-96D1E475688D}" srcOrd="1" destOrd="0" presId="urn:microsoft.com/office/officeart/2005/8/layout/orgChart1"/>
    <dgm:cxn modelId="{0061BA6B-FB56-4858-A3AE-0EC54D083804}" type="presParOf" srcId="{357F7B7C-3465-42FE-9610-001C81078AEE}" destId="{B3F88422-82AD-4838-A2C5-8F611A62DE68}" srcOrd="1" destOrd="0" presId="urn:microsoft.com/office/officeart/2005/8/layout/orgChart1"/>
    <dgm:cxn modelId="{93EE63CD-61B3-4C3D-AD97-A309E4A27637}" type="presParOf" srcId="{357F7B7C-3465-42FE-9610-001C81078AEE}" destId="{7C3DF2C5-E6D1-4D29-82F9-7B915FB3D892}" srcOrd="2" destOrd="0" presId="urn:microsoft.com/office/officeart/2005/8/layout/orgChart1"/>
    <dgm:cxn modelId="{5F886972-6027-416F-8DA0-857F0C87A919}" type="presParOf" srcId="{0485418B-824F-4CCB-B1D0-2D6B89FB2820}" destId="{0F8ADE0A-E769-4389-8BC8-44F9C162D32F}" srcOrd="2" destOrd="0" presId="urn:microsoft.com/office/officeart/2005/8/layout/orgChart1"/>
    <dgm:cxn modelId="{5B65D6EA-2CBF-425A-994A-DD2FA9AC5287}" type="presParOf" srcId="{0485418B-824F-4CCB-B1D0-2D6B89FB2820}" destId="{2DEE65E8-2D32-4347-A1B7-8CFCD4671466}" srcOrd="3" destOrd="0" presId="urn:microsoft.com/office/officeart/2005/8/layout/orgChart1"/>
    <dgm:cxn modelId="{F4CFB9B0-F798-413E-A00A-5C441BA51B26}" type="presParOf" srcId="{2DEE65E8-2D32-4347-A1B7-8CFCD4671466}" destId="{B5E0409A-37D3-42F1-83EE-0681797D35EE}" srcOrd="0" destOrd="0" presId="urn:microsoft.com/office/officeart/2005/8/layout/orgChart1"/>
    <dgm:cxn modelId="{DC6EA891-B9DE-42A0-808E-3910C9DFC484}" type="presParOf" srcId="{B5E0409A-37D3-42F1-83EE-0681797D35EE}" destId="{ADC4C8F8-0D76-482C-9DC6-FCDE7E522EBA}" srcOrd="0" destOrd="0" presId="urn:microsoft.com/office/officeart/2005/8/layout/orgChart1"/>
    <dgm:cxn modelId="{35665896-40D0-4752-986D-E770BEB3AA28}" type="presParOf" srcId="{B5E0409A-37D3-42F1-83EE-0681797D35EE}" destId="{B4D79D10-C5C5-4F70-97FC-8B929F48C7BE}" srcOrd="1" destOrd="0" presId="urn:microsoft.com/office/officeart/2005/8/layout/orgChart1"/>
    <dgm:cxn modelId="{4C5D4908-44A8-4F41-A3EA-6F4514B86048}" type="presParOf" srcId="{2DEE65E8-2D32-4347-A1B7-8CFCD4671466}" destId="{17B3F77C-7B4B-41E4-9B98-329BC8B0FE9C}" srcOrd="1" destOrd="0" presId="urn:microsoft.com/office/officeart/2005/8/layout/orgChart1"/>
    <dgm:cxn modelId="{F2CFC619-5855-46CD-8532-A511460622D5}" type="presParOf" srcId="{2DEE65E8-2D32-4347-A1B7-8CFCD4671466}" destId="{A46AD97E-16CE-446D-A3C9-5DA4240C3D99}" srcOrd="2" destOrd="0" presId="urn:microsoft.com/office/officeart/2005/8/layout/orgChart1"/>
    <dgm:cxn modelId="{E5CD57D8-3D39-439C-8607-9A1FCD02A4E6}" type="presParOf" srcId="{64B49FC9-693B-4618-9322-C6D3A7CB658F}" destId="{11FA30C6-D6D5-483B-8184-E9DDCFF437F0}" srcOrd="2" destOrd="0" presId="urn:microsoft.com/office/officeart/2005/8/layout/orgChart1"/>
    <dgm:cxn modelId="{5A7A3C59-78C9-4FB3-8423-E6BCAC18C859}" type="presParOf" srcId="{7060D164-31D4-4F5E-9C65-8F6268BEF444}" destId="{D0E2BA83-6E9E-4D9B-942A-0ED1220BD0B4}" srcOrd="2" destOrd="0" presId="urn:microsoft.com/office/officeart/2005/8/layout/orgChart1"/>
    <dgm:cxn modelId="{C498F916-7705-4ACC-853C-CCED38E8B617}" type="presParOf" srcId="{D19A0952-93DC-421D-9273-97F559C1FCC0}" destId="{861DAC58-9747-4CA4-B48A-987109756A7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63E731-D63D-4446-9FCB-377056541954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ACF77221-6D54-4D30-8522-CA2CB44DA9D2}">
      <dgm:prSet phldrT="[Text]" custT="1"/>
      <dgm:spPr/>
      <dgm:t>
        <a:bodyPr/>
        <a:lstStyle/>
        <a:p>
          <a:r>
            <a:rPr lang="en-GB" sz="1400" b="1" dirty="0"/>
            <a:t>Moment 0</a:t>
          </a:r>
        </a:p>
        <a:p>
          <a:r>
            <a:rPr lang="en-GB" sz="1400" b="1" dirty="0"/>
            <a:t>Initiation of business searching working capital</a:t>
          </a:r>
        </a:p>
      </dgm:t>
    </dgm:pt>
    <dgm:pt modelId="{BD09088B-5F9D-47F0-9BA9-6B00A314BDAD}" type="parTrans" cxnId="{E97C4FCA-68A0-4E25-A573-E1C04DDD22CB}">
      <dgm:prSet/>
      <dgm:spPr/>
      <dgm:t>
        <a:bodyPr/>
        <a:lstStyle/>
        <a:p>
          <a:endParaRPr lang="en-GB" sz="2000" b="1"/>
        </a:p>
      </dgm:t>
    </dgm:pt>
    <dgm:pt modelId="{12A78F08-6641-4CB1-A70F-70B1E9761DE7}" type="sibTrans" cxnId="{E97C4FCA-68A0-4E25-A573-E1C04DDD22CB}">
      <dgm:prSet/>
      <dgm:spPr/>
      <dgm:t>
        <a:bodyPr/>
        <a:lstStyle/>
        <a:p>
          <a:endParaRPr lang="en-GB" sz="2000" b="1"/>
        </a:p>
      </dgm:t>
    </dgm:pt>
    <dgm:pt modelId="{CAD07BA7-A7AA-4085-A75F-459158EA2952}">
      <dgm:prSet phldrT="[Text]" custT="1"/>
      <dgm:spPr/>
      <dgm:t>
        <a:bodyPr/>
        <a:lstStyle/>
        <a:p>
          <a:r>
            <a:rPr lang="en-GB" sz="1600" b="1" dirty="0"/>
            <a:t>Moment 1</a:t>
          </a:r>
        </a:p>
        <a:p>
          <a:r>
            <a:rPr lang="en-GB" sz="1600" b="1" dirty="0"/>
            <a:t>Production and sales</a:t>
          </a:r>
        </a:p>
      </dgm:t>
    </dgm:pt>
    <dgm:pt modelId="{37C5D33B-FAB1-4BD5-9475-F6F4514C628D}" type="parTrans" cxnId="{CF917269-A18E-419E-BCAF-44A0DF4F63FB}">
      <dgm:prSet/>
      <dgm:spPr/>
      <dgm:t>
        <a:bodyPr/>
        <a:lstStyle/>
        <a:p>
          <a:endParaRPr lang="en-GB" sz="2000" b="1"/>
        </a:p>
      </dgm:t>
    </dgm:pt>
    <dgm:pt modelId="{3F1C030D-1AFB-447C-95C2-4A5094393F9C}" type="sibTrans" cxnId="{CF917269-A18E-419E-BCAF-44A0DF4F63FB}">
      <dgm:prSet/>
      <dgm:spPr/>
      <dgm:t>
        <a:bodyPr/>
        <a:lstStyle/>
        <a:p>
          <a:endParaRPr lang="en-GB" sz="2000" b="1"/>
        </a:p>
      </dgm:t>
    </dgm:pt>
    <dgm:pt modelId="{4A168357-8B90-4C88-89E1-24D4A662E78D}">
      <dgm:prSet phldrT="[Text]" custT="1"/>
      <dgm:spPr/>
      <dgm:t>
        <a:bodyPr/>
        <a:lstStyle/>
        <a:p>
          <a:r>
            <a:rPr lang="en-GB" sz="1800" b="1" dirty="0"/>
            <a:t>Moment 2</a:t>
          </a:r>
        </a:p>
        <a:p>
          <a:r>
            <a:rPr lang="en-GB" sz="1800" b="1" dirty="0"/>
            <a:t>Recovery</a:t>
          </a:r>
        </a:p>
      </dgm:t>
    </dgm:pt>
    <dgm:pt modelId="{0485A44D-BA1A-4377-A4B9-B95442AFC9E0}" type="parTrans" cxnId="{B16C7829-C9EA-499A-9637-053E48BF0CCE}">
      <dgm:prSet/>
      <dgm:spPr/>
      <dgm:t>
        <a:bodyPr/>
        <a:lstStyle/>
        <a:p>
          <a:endParaRPr lang="en-GB" sz="2000" b="1"/>
        </a:p>
      </dgm:t>
    </dgm:pt>
    <dgm:pt modelId="{99B48CB3-D97A-4F7F-9B56-793C00EC641B}" type="sibTrans" cxnId="{B16C7829-C9EA-499A-9637-053E48BF0CCE}">
      <dgm:prSet/>
      <dgm:spPr/>
      <dgm:t>
        <a:bodyPr/>
        <a:lstStyle/>
        <a:p>
          <a:endParaRPr lang="en-GB" sz="2000" b="1"/>
        </a:p>
      </dgm:t>
    </dgm:pt>
    <dgm:pt modelId="{02A20994-53E6-4A75-88D1-CBDF70E5F5AD}">
      <dgm:prSet phldrT="[Text]" custT="1"/>
      <dgm:spPr/>
      <dgm:t>
        <a:bodyPr/>
        <a:lstStyle/>
        <a:p>
          <a:r>
            <a:rPr lang="en-GB" sz="1800" b="1" dirty="0"/>
            <a:t>Moment 3</a:t>
          </a:r>
        </a:p>
        <a:p>
          <a:r>
            <a:rPr lang="en-GB" sz="1800" b="1" dirty="0"/>
            <a:t>Payments and servicing</a:t>
          </a:r>
        </a:p>
      </dgm:t>
    </dgm:pt>
    <dgm:pt modelId="{D6437534-25BF-44A5-AA70-5CE52C4C884E}" type="parTrans" cxnId="{0FBC6DD2-8AA4-447A-80E7-67725B9D3D5E}">
      <dgm:prSet/>
      <dgm:spPr/>
      <dgm:t>
        <a:bodyPr/>
        <a:lstStyle/>
        <a:p>
          <a:endParaRPr lang="en-GB" sz="2000" b="1"/>
        </a:p>
      </dgm:t>
    </dgm:pt>
    <dgm:pt modelId="{5B9310EB-ADC2-4EBC-AA08-C1BB980EF860}" type="sibTrans" cxnId="{0FBC6DD2-8AA4-447A-80E7-67725B9D3D5E}">
      <dgm:prSet/>
      <dgm:spPr/>
      <dgm:t>
        <a:bodyPr/>
        <a:lstStyle/>
        <a:p>
          <a:endParaRPr lang="en-GB" sz="2000" b="1"/>
        </a:p>
      </dgm:t>
    </dgm:pt>
    <dgm:pt modelId="{DF521054-7EAD-4ECE-8C15-4DD79D6A36E0}">
      <dgm:prSet phldrT="[Text]" custT="1"/>
      <dgm:spPr/>
      <dgm:t>
        <a:bodyPr/>
        <a:lstStyle/>
        <a:p>
          <a:r>
            <a:rPr lang="en-GB" sz="1200" b="1" dirty="0"/>
            <a:t>Moment</a:t>
          </a:r>
          <a:r>
            <a:rPr lang="en-GB" sz="1400" b="1" dirty="0"/>
            <a:t> 4</a:t>
          </a:r>
        </a:p>
        <a:p>
          <a:r>
            <a:rPr lang="en-GB" sz="1400" b="1" dirty="0"/>
            <a:t>Accumulation and renegotiation</a:t>
          </a:r>
        </a:p>
      </dgm:t>
    </dgm:pt>
    <dgm:pt modelId="{D47DC4B3-017B-4615-8802-B27155D448D5}" type="parTrans" cxnId="{BD67C68C-1ACF-46B4-B48E-ABC62CC3B0AB}">
      <dgm:prSet/>
      <dgm:spPr/>
      <dgm:t>
        <a:bodyPr/>
        <a:lstStyle/>
        <a:p>
          <a:endParaRPr lang="en-GB" sz="2000" b="1"/>
        </a:p>
      </dgm:t>
    </dgm:pt>
    <dgm:pt modelId="{DC4FCF98-A2F9-48B4-BF23-60B58CBB3C8B}" type="sibTrans" cxnId="{BD67C68C-1ACF-46B4-B48E-ABC62CC3B0AB}">
      <dgm:prSet/>
      <dgm:spPr/>
      <dgm:t>
        <a:bodyPr/>
        <a:lstStyle/>
        <a:p>
          <a:endParaRPr lang="en-GB" sz="2000" b="1"/>
        </a:p>
      </dgm:t>
    </dgm:pt>
    <dgm:pt modelId="{EA97CB2B-2F2A-475D-99D7-333CC75BC4FD}" type="pres">
      <dgm:prSet presAssocID="{DD63E731-D63D-4446-9FCB-377056541954}" presName="cycle" presStyleCnt="0">
        <dgm:presLayoutVars>
          <dgm:dir/>
          <dgm:resizeHandles val="exact"/>
        </dgm:presLayoutVars>
      </dgm:prSet>
      <dgm:spPr/>
    </dgm:pt>
    <dgm:pt modelId="{643DB15B-05A8-49E5-AFC0-1AC948AF5ABA}" type="pres">
      <dgm:prSet presAssocID="{ACF77221-6D54-4D30-8522-CA2CB44DA9D2}" presName="node" presStyleLbl="node1" presStyleIdx="0" presStyleCnt="5">
        <dgm:presLayoutVars>
          <dgm:bulletEnabled val="1"/>
        </dgm:presLayoutVars>
      </dgm:prSet>
      <dgm:spPr/>
    </dgm:pt>
    <dgm:pt modelId="{11379108-CCBB-40A8-B164-B4E82137F949}" type="pres">
      <dgm:prSet presAssocID="{12A78F08-6641-4CB1-A70F-70B1E9761DE7}" presName="sibTrans" presStyleLbl="sibTrans2D1" presStyleIdx="0" presStyleCnt="5"/>
      <dgm:spPr/>
    </dgm:pt>
    <dgm:pt modelId="{9E061730-3542-405F-B9FC-F996433C5852}" type="pres">
      <dgm:prSet presAssocID="{12A78F08-6641-4CB1-A70F-70B1E9761DE7}" presName="connectorText" presStyleLbl="sibTrans2D1" presStyleIdx="0" presStyleCnt="5"/>
      <dgm:spPr/>
    </dgm:pt>
    <dgm:pt modelId="{B3A73E18-C676-45F2-93E7-9AEE377FD0E3}" type="pres">
      <dgm:prSet presAssocID="{CAD07BA7-A7AA-4085-A75F-459158EA2952}" presName="node" presStyleLbl="node1" presStyleIdx="1" presStyleCnt="5">
        <dgm:presLayoutVars>
          <dgm:bulletEnabled val="1"/>
        </dgm:presLayoutVars>
      </dgm:prSet>
      <dgm:spPr/>
    </dgm:pt>
    <dgm:pt modelId="{CC67F4AB-E9C7-4AA2-9D83-E7832651739F}" type="pres">
      <dgm:prSet presAssocID="{3F1C030D-1AFB-447C-95C2-4A5094393F9C}" presName="sibTrans" presStyleLbl="sibTrans2D1" presStyleIdx="1" presStyleCnt="5"/>
      <dgm:spPr/>
    </dgm:pt>
    <dgm:pt modelId="{D50874E3-6D63-4FE7-82EA-10685FC5D6E9}" type="pres">
      <dgm:prSet presAssocID="{3F1C030D-1AFB-447C-95C2-4A5094393F9C}" presName="connectorText" presStyleLbl="sibTrans2D1" presStyleIdx="1" presStyleCnt="5"/>
      <dgm:spPr/>
    </dgm:pt>
    <dgm:pt modelId="{D60B6321-35BF-4C2D-A1DD-E8EEDC84D7B9}" type="pres">
      <dgm:prSet presAssocID="{4A168357-8B90-4C88-89E1-24D4A662E78D}" presName="node" presStyleLbl="node1" presStyleIdx="2" presStyleCnt="5">
        <dgm:presLayoutVars>
          <dgm:bulletEnabled val="1"/>
        </dgm:presLayoutVars>
      </dgm:prSet>
      <dgm:spPr/>
    </dgm:pt>
    <dgm:pt modelId="{FE21B6E5-13EF-4AE6-9BCC-D8A25B034BEA}" type="pres">
      <dgm:prSet presAssocID="{99B48CB3-D97A-4F7F-9B56-793C00EC641B}" presName="sibTrans" presStyleLbl="sibTrans2D1" presStyleIdx="2" presStyleCnt="5"/>
      <dgm:spPr/>
    </dgm:pt>
    <dgm:pt modelId="{84677502-0B0B-4036-8A69-F9B2C60B6ED0}" type="pres">
      <dgm:prSet presAssocID="{99B48CB3-D97A-4F7F-9B56-793C00EC641B}" presName="connectorText" presStyleLbl="sibTrans2D1" presStyleIdx="2" presStyleCnt="5"/>
      <dgm:spPr/>
    </dgm:pt>
    <dgm:pt modelId="{92457869-55D2-43A3-81BD-1C806963B2C9}" type="pres">
      <dgm:prSet presAssocID="{02A20994-53E6-4A75-88D1-CBDF70E5F5AD}" presName="node" presStyleLbl="node1" presStyleIdx="3" presStyleCnt="5">
        <dgm:presLayoutVars>
          <dgm:bulletEnabled val="1"/>
        </dgm:presLayoutVars>
      </dgm:prSet>
      <dgm:spPr/>
    </dgm:pt>
    <dgm:pt modelId="{5440E852-9DA9-495E-B8E8-D411A7699A7D}" type="pres">
      <dgm:prSet presAssocID="{5B9310EB-ADC2-4EBC-AA08-C1BB980EF860}" presName="sibTrans" presStyleLbl="sibTrans2D1" presStyleIdx="3" presStyleCnt="5"/>
      <dgm:spPr/>
    </dgm:pt>
    <dgm:pt modelId="{F0882311-9BE6-4FEB-B793-00F02149E2A6}" type="pres">
      <dgm:prSet presAssocID="{5B9310EB-ADC2-4EBC-AA08-C1BB980EF860}" presName="connectorText" presStyleLbl="sibTrans2D1" presStyleIdx="3" presStyleCnt="5"/>
      <dgm:spPr/>
    </dgm:pt>
    <dgm:pt modelId="{B62C14A3-0DDC-41BA-8380-E06EC26FA471}" type="pres">
      <dgm:prSet presAssocID="{DF521054-7EAD-4ECE-8C15-4DD79D6A36E0}" presName="node" presStyleLbl="node1" presStyleIdx="4" presStyleCnt="5">
        <dgm:presLayoutVars>
          <dgm:bulletEnabled val="1"/>
        </dgm:presLayoutVars>
      </dgm:prSet>
      <dgm:spPr/>
    </dgm:pt>
    <dgm:pt modelId="{BD6D2281-36C8-4AF9-9DD4-0E3460300B83}" type="pres">
      <dgm:prSet presAssocID="{DC4FCF98-A2F9-48B4-BF23-60B58CBB3C8B}" presName="sibTrans" presStyleLbl="sibTrans2D1" presStyleIdx="4" presStyleCnt="5"/>
      <dgm:spPr/>
    </dgm:pt>
    <dgm:pt modelId="{100B1963-9C95-4EA4-BF25-EE33D1595680}" type="pres">
      <dgm:prSet presAssocID="{DC4FCF98-A2F9-48B4-BF23-60B58CBB3C8B}" presName="connectorText" presStyleLbl="sibTrans2D1" presStyleIdx="4" presStyleCnt="5"/>
      <dgm:spPr/>
    </dgm:pt>
  </dgm:ptLst>
  <dgm:cxnLst>
    <dgm:cxn modelId="{3FAA1404-23E7-4CC7-A480-1DA08867A9B1}" type="presOf" srcId="{CAD07BA7-A7AA-4085-A75F-459158EA2952}" destId="{B3A73E18-C676-45F2-93E7-9AEE377FD0E3}" srcOrd="0" destOrd="0" presId="urn:microsoft.com/office/officeart/2005/8/layout/cycle2"/>
    <dgm:cxn modelId="{5823C90D-20BA-4D9E-843B-D6E577801BE4}" type="presOf" srcId="{5B9310EB-ADC2-4EBC-AA08-C1BB980EF860}" destId="{5440E852-9DA9-495E-B8E8-D411A7699A7D}" srcOrd="0" destOrd="0" presId="urn:microsoft.com/office/officeart/2005/8/layout/cycle2"/>
    <dgm:cxn modelId="{8B527D14-259A-446F-B954-6953BC2BC1F7}" type="presOf" srcId="{99B48CB3-D97A-4F7F-9B56-793C00EC641B}" destId="{FE21B6E5-13EF-4AE6-9BCC-D8A25B034BEA}" srcOrd="0" destOrd="0" presId="urn:microsoft.com/office/officeart/2005/8/layout/cycle2"/>
    <dgm:cxn modelId="{7D933521-DCF8-40FA-9335-3F1CA92F9175}" type="presOf" srcId="{ACF77221-6D54-4D30-8522-CA2CB44DA9D2}" destId="{643DB15B-05A8-49E5-AFC0-1AC948AF5ABA}" srcOrd="0" destOrd="0" presId="urn:microsoft.com/office/officeart/2005/8/layout/cycle2"/>
    <dgm:cxn modelId="{67608024-0A53-4A3C-82F6-AA24FDF2360B}" type="presOf" srcId="{02A20994-53E6-4A75-88D1-CBDF70E5F5AD}" destId="{92457869-55D2-43A3-81BD-1C806963B2C9}" srcOrd="0" destOrd="0" presId="urn:microsoft.com/office/officeart/2005/8/layout/cycle2"/>
    <dgm:cxn modelId="{B16C7829-C9EA-499A-9637-053E48BF0CCE}" srcId="{DD63E731-D63D-4446-9FCB-377056541954}" destId="{4A168357-8B90-4C88-89E1-24D4A662E78D}" srcOrd="2" destOrd="0" parTransId="{0485A44D-BA1A-4377-A4B9-B95442AFC9E0}" sibTransId="{99B48CB3-D97A-4F7F-9B56-793C00EC641B}"/>
    <dgm:cxn modelId="{CA10AF2D-3FFE-4CFB-843C-E3E1FD8631D9}" type="presOf" srcId="{DC4FCF98-A2F9-48B4-BF23-60B58CBB3C8B}" destId="{BD6D2281-36C8-4AF9-9DD4-0E3460300B83}" srcOrd="0" destOrd="0" presId="urn:microsoft.com/office/officeart/2005/8/layout/cycle2"/>
    <dgm:cxn modelId="{0097A25B-D4F5-4DF1-AF29-17A92E80EEC7}" type="presOf" srcId="{4A168357-8B90-4C88-89E1-24D4A662E78D}" destId="{D60B6321-35BF-4C2D-A1DD-E8EEDC84D7B9}" srcOrd="0" destOrd="0" presId="urn:microsoft.com/office/officeart/2005/8/layout/cycle2"/>
    <dgm:cxn modelId="{CF917269-A18E-419E-BCAF-44A0DF4F63FB}" srcId="{DD63E731-D63D-4446-9FCB-377056541954}" destId="{CAD07BA7-A7AA-4085-A75F-459158EA2952}" srcOrd="1" destOrd="0" parTransId="{37C5D33B-FAB1-4BD5-9475-F6F4514C628D}" sibTransId="{3F1C030D-1AFB-447C-95C2-4A5094393F9C}"/>
    <dgm:cxn modelId="{CD4E9E6A-4300-421C-AE83-E9CBE9A3808A}" type="presOf" srcId="{3F1C030D-1AFB-447C-95C2-4A5094393F9C}" destId="{CC67F4AB-E9C7-4AA2-9D83-E7832651739F}" srcOrd="0" destOrd="0" presId="urn:microsoft.com/office/officeart/2005/8/layout/cycle2"/>
    <dgm:cxn modelId="{6BF45772-15CA-4C96-A3BA-8EE4CA1A45EB}" type="presOf" srcId="{DC4FCF98-A2F9-48B4-BF23-60B58CBB3C8B}" destId="{100B1963-9C95-4EA4-BF25-EE33D1595680}" srcOrd="1" destOrd="0" presId="urn:microsoft.com/office/officeart/2005/8/layout/cycle2"/>
    <dgm:cxn modelId="{3B666779-11DC-4247-A798-A7BBFA9292CA}" type="presOf" srcId="{DF521054-7EAD-4ECE-8C15-4DD79D6A36E0}" destId="{B62C14A3-0DDC-41BA-8380-E06EC26FA471}" srcOrd="0" destOrd="0" presId="urn:microsoft.com/office/officeart/2005/8/layout/cycle2"/>
    <dgm:cxn modelId="{BD67C68C-1ACF-46B4-B48E-ABC62CC3B0AB}" srcId="{DD63E731-D63D-4446-9FCB-377056541954}" destId="{DF521054-7EAD-4ECE-8C15-4DD79D6A36E0}" srcOrd="4" destOrd="0" parTransId="{D47DC4B3-017B-4615-8802-B27155D448D5}" sibTransId="{DC4FCF98-A2F9-48B4-BF23-60B58CBB3C8B}"/>
    <dgm:cxn modelId="{8C581E90-F404-4101-AA0D-440F02C5E0CF}" type="presOf" srcId="{99B48CB3-D97A-4F7F-9B56-793C00EC641B}" destId="{84677502-0B0B-4036-8A69-F9B2C60B6ED0}" srcOrd="1" destOrd="0" presId="urn:microsoft.com/office/officeart/2005/8/layout/cycle2"/>
    <dgm:cxn modelId="{4B34CBA7-3D65-4ECC-9D6A-0765C0BE3EFF}" type="presOf" srcId="{5B9310EB-ADC2-4EBC-AA08-C1BB980EF860}" destId="{F0882311-9BE6-4FEB-B793-00F02149E2A6}" srcOrd="1" destOrd="0" presId="urn:microsoft.com/office/officeart/2005/8/layout/cycle2"/>
    <dgm:cxn modelId="{0EC4FBB3-9B3D-4815-86CF-F0D872C67E60}" type="presOf" srcId="{3F1C030D-1AFB-447C-95C2-4A5094393F9C}" destId="{D50874E3-6D63-4FE7-82EA-10685FC5D6E9}" srcOrd="1" destOrd="0" presId="urn:microsoft.com/office/officeart/2005/8/layout/cycle2"/>
    <dgm:cxn modelId="{E97C4FCA-68A0-4E25-A573-E1C04DDD22CB}" srcId="{DD63E731-D63D-4446-9FCB-377056541954}" destId="{ACF77221-6D54-4D30-8522-CA2CB44DA9D2}" srcOrd="0" destOrd="0" parTransId="{BD09088B-5F9D-47F0-9BA9-6B00A314BDAD}" sibTransId="{12A78F08-6641-4CB1-A70F-70B1E9761DE7}"/>
    <dgm:cxn modelId="{0FBC6DD2-8AA4-447A-80E7-67725B9D3D5E}" srcId="{DD63E731-D63D-4446-9FCB-377056541954}" destId="{02A20994-53E6-4A75-88D1-CBDF70E5F5AD}" srcOrd="3" destOrd="0" parTransId="{D6437534-25BF-44A5-AA70-5CE52C4C884E}" sibTransId="{5B9310EB-ADC2-4EBC-AA08-C1BB980EF860}"/>
    <dgm:cxn modelId="{F079B3D6-23B8-4BBE-AA97-C2E853B12B29}" type="presOf" srcId="{DD63E731-D63D-4446-9FCB-377056541954}" destId="{EA97CB2B-2F2A-475D-99D7-333CC75BC4FD}" srcOrd="0" destOrd="0" presId="urn:microsoft.com/office/officeart/2005/8/layout/cycle2"/>
    <dgm:cxn modelId="{D1AD5DDC-2631-443E-909F-4479DB43AF2D}" type="presOf" srcId="{12A78F08-6641-4CB1-A70F-70B1E9761DE7}" destId="{9E061730-3542-405F-B9FC-F996433C5852}" srcOrd="1" destOrd="0" presId="urn:microsoft.com/office/officeart/2005/8/layout/cycle2"/>
    <dgm:cxn modelId="{5726DBDE-6C39-460F-BA3D-723F193A4482}" type="presOf" srcId="{12A78F08-6641-4CB1-A70F-70B1E9761DE7}" destId="{11379108-CCBB-40A8-B164-B4E82137F949}" srcOrd="0" destOrd="0" presId="urn:microsoft.com/office/officeart/2005/8/layout/cycle2"/>
    <dgm:cxn modelId="{8C995140-B999-4444-B71C-BCC439A8F6C5}" type="presParOf" srcId="{EA97CB2B-2F2A-475D-99D7-333CC75BC4FD}" destId="{643DB15B-05A8-49E5-AFC0-1AC948AF5ABA}" srcOrd="0" destOrd="0" presId="urn:microsoft.com/office/officeart/2005/8/layout/cycle2"/>
    <dgm:cxn modelId="{1ABA8D7B-6469-409A-ABD1-CB3E21CC57FB}" type="presParOf" srcId="{EA97CB2B-2F2A-475D-99D7-333CC75BC4FD}" destId="{11379108-CCBB-40A8-B164-B4E82137F949}" srcOrd="1" destOrd="0" presId="urn:microsoft.com/office/officeart/2005/8/layout/cycle2"/>
    <dgm:cxn modelId="{6B049883-5919-488E-A6DF-BB7875303F38}" type="presParOf" srcId="{11379108-CCBB-40A8-B164-B4E82137F949}" destId="{9E061730-3542-405F-B9FC-F996433C5852}" srcOrd="0" destOrd="0" presId="urn:microsoft.com/office/officeart/2005/8/layout/cycle2"/>
    <dgm:cxn modelId="{BE281A39-A9EA-48F4-B553-97FDC8A2BDC4}" type="presParOf" srcId="{EA97CB2B-2F2A-475D-99D7-333CC75BC4FD}" destId="{B3A73E18-C676-45F2-93E7-9AEE377FD0E3}" srcOrd="2" destOrd="0" presId="urn:microsoft.com/office/officeart/2005/8/layout/cycle2"/>
    <dgm:cxn modelId="{4F267772-7B76-4679-8170-51249BA1E3D1}" type="presParOf" srcId="{EA97CB2B-2F2A-475D-99D7-333CC75BC4FD}" destId="{CC67F4AB-E9C7-4AA2-9D83-E7832651739F}" srcOrd="3" destOrd="0" presId="urn:microsoft.com/office/officeart/2005/8/layout/cycle2"/>
    <dgm:cxn modelId="{EC778755-2E69-4073-99D3-9453C8418880}" type="presParOf" srcId="{CC67F4AB-E9C7-4AA2-9D83-E7832651739F}" destId="{D50874E3-6D63-4FE7-82EA-10685FC5D6E9}" srcOrd="0" destOrd="0" presId="urn:microsoft.com/office/officeart/2005/8/layout/cycle2"/>
    <dgm:cxn modelId="{3C4F431C-C2AC-41B0-8D72-7EC208D396EB}" type="presParOf" srcId="{EA97CB2B-2F2A-475D-99D7-333CC75BC4FD}" destId="{D60B6321-35BF-4C2D-A1DD-E8EEDC84D7B9}" srcOrd="4" destOrd="0" presId="urn:microsoft.com/office/officeart/2005/8/layout/cycle2"/>
    <dgm:cxn modelId="{0B8247C3-4703-4FB9-81C4-5DDFAA4D9505}" type="presParOf" srcId="{EA97CB2B-2F2A-475D-99D7-333CC75BC4FD}" destId="{FE21B6E5-13EF-4AE6-9BCC-D8A25B034BEA}" srcOrd="5" destOrd="0" presId="urn:microsoft.com/office/officeart/2005/8/layout/cycle2"/>
    <dgm:cxn modelId="{E7C1A61F-50A2-4011-8BD3-587CAA441000}" type="presParOf" srcId="{FE21B6E5-13EF-4AE6-9BCC-D8A25B034BEA}" destId="{84677502-0B0B-4036-8A69-F9B2C60B6ED0}" srcOrd="0" destOrd="0" presId="urn:microsoft.com/office/officeart/2005/8/layout/cycle2"/>
    <dgm:cxn modelId="{CB942555-50E9-44BC-AB29-336DF497547F}" type="presParOf" srcId="{EA97CB2B-2F2A-475D-99D7-333CC75BC4FD}" destId="{92457869-55D2-43A3-81BD-1C806963B2C9}" srcOrd="6" destOrd="0" presId="urn:microsoft.com/office/officeart/2005/8/layout/cycle2"/>
    <dgm:cxn modelId="{D16288F7-2AF3-47EE-8AD5-ADE24C0E72D9}" type="presParOf" srcId="{EA97CB2B-2F2A-475D-99D7-333CC75BC4FD}" destId="{5440E852-9DA9-495E-B8E8-D411A7699A7D}" srcOrd="7" destOrd="0" presId="urn:microsoft.com/office/officeart/2005/8/layout/cycle2"/>
    <dgm:cxn modelId="{EE5A3E7C-8DDA-4F78-BFCF-0DAFABB79C0D}" type="presParOf" srcId="{5440E852-9DA9-495E-B8E8-D411A7699A7D}" destId="{F0882311-9BE6-4FEB-B793-00F02149E2A6}" srcOrd="0" destOrd="0" presId="urn:microsoft.com/office/officeart/2005/8/layout/cycle2"/>
    <dgm:cxn modelId="{30EC4936-9C40-4124-9285-8DF0D0E5A010}" type="presParOf" srcId="{EA97CB2B-2F2A-475D-99D7-333CC75BC4FD}" destId="{B62C14A3-0DDC-41BA-8380-E06EC26FA471}" srcOrd="8" destOrd="0" presId="urn:microsoft.com/office/officeart/2005/8/layout/cycle2"/>
    <dgm:cxn modelId="{C42AB0CD-DB8A-42F7-B1C0-AF47FCF628D6}" type="presParOf" srcId="{EA97CB2B-2F2A-475D-99D7-333CC75BC4FD}" destId="{BD6D2281-36C8-4AF9-9DD4-0E3460300B83}" srcOrd="9" destOrd="0" presId="urn:microsoft.com/office/officeart/2005/8/layout/cycle2"/>
    <dgm:cxn modelId="{A0EEDB9F-15FE-4A3C-BD70-CA840027318D}" type="presParOf" srcId="{BD6D2281-36C8-4AF9-9DD4-0E3460300B83}" destId="{100B1963-9C95-4EA4-BF25-EE33D159568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8ADE0A-E769-4389-8BC8-44F9C162D32F}">
      <dsp:nvSpPr>
        <dsp:cNvPr id="0" name=""/>
        <dsp:cNvSpPr/>
      </dsp:nvSpPr>
      <dsp:spPr>
        <a:xfrm>
          <a:off x="6989408" y="2102959"/>
          <a:ext cx="164145" cy="1280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0338"/>
              </a:lnTo>
              <a:lnTo>
                <a:pt x="164145" y="128033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EA9569-3A4E-4F3D-8E69-2C553B0D1D72}">
      <dsp:nvSpPr>
        <dsp:cNvPr id="0" name=""/>
        <dsp:cNvSpPr/>
      </dsp:nvSpPr>
      <dsp:spPr>
        <a:xfrm>
          <a:off x="6989408" y="2102959"/>
          <a:ext cx="164145" cy="5033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3380"/>
              </a:lnTo>
              <a:lnTo>
                <a:pt x="164145" y="50338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B17DD5-54BA-4E92-853E-B403D8376750}">
      <dsp:nvSpPr>
        <dsp:cNvPr id="0" name=""/>
        <dsp:cNvSpPr/>
      </dsp:nvSpPr>
      <dsp:spPr>
        <a:xfrm>
          <a:off x="6765076" y="1326002"/>
          <a:ext cx="662055" cy="2298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902"/>
              </a:lnTo>
              <a:lnTo>
                <a:pt x="662055" y="114902"/>
              </a:lnTo>
              <a:lnTo>
                <a:pt x="662055" y="22980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059E6A-A5D3-421C-BDE5-E081AC1C3229}">
      <dsp:nvSpPr>
        <dsp:cNvPr id="0" name=""/>
        <dsp:cNvSpPr/>
      </dsp:nvSpPr>
      <dsp:spPr>
        <a:xfrm>
          <a:off x="5665298" y="2102959"/>
          <a:ext cx="164145" cy="1280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0338"/>
              </a:lnTo>
              <a:lnTo>
                <a:pt x="164145" y="128033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10C2BA-FC52-44F6-A8AE-EAB5D82E6F8F}">
      <dsp:nvSpPr>
        <dsp:cNvPr id="0" name=""/>
        <dsp:cNvSpPr/>
      </dsp:nvSpPr>
      <dsp:spPr>
        <a:xfrm>
          <a:off x="5665298" y="2102959"/>
          <a:ext cx="164145" cy="5033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3380"/>
              </a:lnTo>
              <a:lnTo>
                <a:pt x="164145" y="50338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3DE792-8786-4B00-B6BE-8D540F009168}">
      <dsp:nvSpPr>
        <dsp:cNvPr id="0" name=""/>
        <dsp:cNvSpPr/>
      </dsp:nvSpPr>
      <dsp:spPr>
        <a:xfrm>
          <a:off x="6103021" y="1326002"/>
          <a:ext cx="662055" cy="229804"/>
        </a:xfrm>
        <a:custGeom>
          <a:avLst/>
          <a:gdLst/>
          <a:ahLst/>
          <a:cxnLst/>
          <a:rect l="0" t="0" r="0" b="0"/>
          <a:pathLst>
            <a:path>
              <a:moveTo>
                <a:pt x="662055" y="0"/>
              </a:moveTo>
              <a:lnTo>
                <a:pt x="662055" y="114902"/>
              </a:lnTo>
              <a:lnTo>
                <a:pt x="0" y="114902"/>
              </a:lnTo>
              <a:lnTo>
                <a:pt x="0" y="22980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686C6E-C685-44BA-9635-F73B0F73BCDC}">
      <dsp:nvSpPr>
        <dsp:cNvPr id="0" name=""/>
        <dsp:cNvSpPr/>
      </dsp:nvSpPr>
      <dsp:spPr>
        <a:xfrm>
          <a:off x="4116855" y="549045"/>
          <a:ext cx="2648220" cy="2298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902"/>
              </a:lnTo>
              <a:lnTo>
                <a:pt x="2648220" y="114902"/>
              </a:lnTo>
              <a:lnTo>
                <a:pt x="2648220" y="22980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6DDB04-5382-400D-A54C-12ECA6F8F5C3}">
      <dsp:nvSpPr>
        <dsp:cNvPr id="0" name=""/>
        <dsp:cNvSpPr/>
      </dsp:nvSpPr>
      <dsp:spPr>
        <a:xfrm>
          <a:off x="4341188" y="2102959"/>
          <a:ext cx="164145" cy="1280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0338"/>
              </a:lnTo>
              <a:lnTo>
                <a:pt x="164145" y="128033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3D9FF1-EB37-4AA6-BD5F-C029A5879F27}">
      <dsp:nvSpPr>
        <dsp:cNvPr id="0" name=""/>
        <dsp:cNvSpPr/>
      </dsp:nvSpPr>
      <dsp:spPr>
        <a:xfrm>
          <a:off x="4341188" y="2102959"/>
          <a:ext cx="164145" cy="5033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3380"/>
              </a:lnTo>
              <a:lnTo>
                <a:pt x="164145" y="50338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6CED38-DCDE-45E2-898D-355FDB873E71}">
      <dsp:nvSpPr>
        <dsp:cNvPr id="0" name=""/>
        <dsp:cNvSpPr/>
      </dsp:nvSpPr>
      <dsp:spPr>
        <a:xfrm>
          <a:off x="4116855" y="1326002"/>
          <a:ext cx="662055" cy="2298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902"/>
              </a:lnTo>
              <a:lnTo>
                <a:pt x="662055" y="114902"/>
              </a:lnTo>
              <a:lnTo>
                <a:pt x="662055" y="22980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2EF35F-C613-4D9C-90B4-09FF54B3C485}">
      <dsp:nvSpPr>
        <dsp:cNvPr id="0" name=""/>
        <dsp:cNvSpPr/>
      </dsp:nvSpPr>
      <dsp:spPr>
        <a:xfrm>
          <a:off x="3017078" y="2102959"/>
          <a:ext cx="164145" cy="1280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0338"/>
              </a:lnTo>
              <a:lnTo>
                <a:pt x="164145" y="128033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8C4B6D-9847-49BC-914D-AF055C90F38A}">
      <dsp:nvSpPr>
        <dsp:cNvPr id="0" name=""/>
        <dsp:cNvSpPr/>
      </dsp:nvSpPr>
      <dsp:spPr>
        <a:xfrm>
          <a:off x="3017078" y="2102959"/>
          <a:ext cx="164145" cy="5033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3380"/>
              </a:lnTo>
              <a:lnTo>
                <a:pt x="164145" y="50338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99C59A-0A82-466D-A934-0381A98F8E7A}">
      <dsp:nvSpPr>
        <dsp:cNvPr id="0" name=""/>
        <dsp:cNvSpPr/>
      </dsp:nvSpPr>
      <dsp:spPr>
        <a:xfrm>
          <a:off x="3454800" y="1326002"/>
          <a:ext cx="662055" cy="229804"/>
        </a:xfrm>
        <a:custGeom>
          <a:avLst/>
          <a:gdLst/>
          <a:ahLst/>
          <a:cxnLst/>
          <a:rect l="0" t="0" r="0" b="0"/>
          <a:pathLst>
            <a:path>
              <a:moveTo>
                <a:pt x="662055" y="0"/>
              </a:moveTo>
              <a:lnTo>
                <a:pt x="662055" y="114902"/>
              </a:lnTo>
              <a:lnTo>
                <a:pt x="0" y="114902"/>
              </a:lnTo>
              <a:lnTo>
                <a:pt x="0" y="22980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E5CBA7-0EB2-4ACA-8E6D-038E76181F46}">
      <dsp:nvSpPr>
        <dsp:cNvPr id="0" name=""/>
        <dsp:cNvSpPr/>
      </dsp:nvSpPr>
      <dsp:spPr>
        <a:xfrm>
          <a:off x="4071135" y="549045"/>
          <a:ext cx="91440" cy="2298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980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0B4260-74FD-4AA8-A47E-2B65216BAB45}">
      <dsp:nvSpPr>
        <dsp:cNvPr id="0" name=""/>
        <dsp:cNvSpPr/>
      </dsp:nvSpPr>
      <dsp:spPr>
        <a:xfrm>
          <a:off x="1692967" y="2102959"/>
          <a:ext cx="164145" cy="36112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11209"/>
              </a:lnTo>
              <a:lnTo>
                <a:pt x="164145" y="361120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647603-9E47-4DC7-9B70-558FA2AC79D3}">
      <dsp:nvSpPr>
        <dsp:cNvPr id="0" name=""/>
        <dsp:cNvSpPr/>
      </dsp:nvSpPr>
      <dsp:spPr>
        <a:xfrm>
          <a:off x="1692967" y="2102959"/>
          <a:ext cx="164145" cy="28342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4252"/>
              </a:lnTo>
              <a:lnTo>
                <a:pt x="164145" y="283425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8A5055-8448-4A93-B485-5C4E9C4D93CB}">
      <dsp:nvSpPr>
        <dsp:cNvPr id="0" name=""/>
        <dsp:cNvSpPr/>
      </dsp:nvSpPr>
      <dsp:spPr>
        <a:xfrm>
          <a:off x="1692967" y="2102959"/>
          <a:ext cx="164145" cy="20572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7295"/>
              </a:lnTo>
              <a:lnTo>
                <a:pt x="164145" y="205729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5B77D4-6326-4A57-91D0-F1683DBB9A01}">
      <dsp:nvSpPr>
        <dsp:cNvPr id="0" name=""/>
        <dsp:cNvSpPr/>
      </dsp:nvSpPr>
      <dsp:spPr>
        <a:xfrm>
          <a:off x="1692967" y="2102959"/>
          <a:ext cx="164145" cy="1280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0338"/>
              </a:lnTo>
              <a:lnTo>
                <a:pt x="164145" y="128033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4F3B7C-1237-40D8-94BB-FFF764CE7FAF}">
      <dsp:nvSpPr>
        <dsp:cNvPr id="0" name=""/>
        <dsp:cNvSpPr/>
      </dsp:nvSpPr>
      <dsp:spPr>
        <a:xfrm>
          <a:off x="1692967" y="2102959"/>
          <a:ext cx="164145" cy="5033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3380"/>
              </a:lnTo>
              <a:lnTo>
                <a:pt x="164145" y="50338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BE85AD-2321-4100-8F63-658C11EFB006}">
      <dsp:nvSpPr>
        <dsp:cNvPr id="0" name=""/>
        <dsp:cNvSpPr/>
      </dsp:nvSpPr>
      <dsp:spPr>
        <a:xfrm>
          <a:off x="1468635" y="1326002"/>
          <a:ext cx="662055" cy="2298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902"/>
              </a:lnTo>
              <a:lnTo>
                <a:pt x="662055" y="114902"/>
              </a:lnTo>
              <a:lnTo>
                <a:pt x="662055" y="22980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AE428F-0E42-4FBD-BD85-49F7BC78948F}">
      <dsp:nvSpPr>
        <dsp:cNvPr id="0" name=""/>
        <dsp:cNvSpPr/>
      </dsp:nvSpPr>
      <dsp:spPr>
        <a:xfrm>
          <a:off x="368857" y="2102959"/>
          <a:ext cx="164145" cy="28342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34252"/>
              </a:lnTo>
              <a:lnTo>
                <a:pt x="164145" y="283425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2C811A-10F6-4A6F-A94F-946715F1AB96}">
      <dsp:nvSpPr>
        <dsp:cNvPr id="0" name=""/>
        <dsp:cNvSpPr/>
      </dsp:nvSpPr>
      <dsp:spPr>
        <a:xfrm>
          <a:off x="368857" y="2102959"/>
          <a:ext cx="164145" cy="20572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7295"/>
              </a:lnTo>
              <a:lnTo>
                <a:pt x="164145" y="205729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44FC53-B2DC-4003-8275-ADF7FE6E7C00}">
      <dsp:nvSpPr>
        <dsp:cNvPr id="0" name=""/>
        <dsp:cNvSpPr/>
      </dsp:nvSpPr>
      <dsp:spPr>
        <a:xfrm>
          <a:off x="368857" y="2102959"/>
          <a:ext cx="164145" cy="1280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0338"/>
              </a:lnTo>
              <a:lnTo>
                <a:pt x="164145" y="128033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C4A365-AFBC-463C-8073-FA9331CFA035}">
      <dsp:nvSpPr>
        <dsp:cNvPr id="0" name=""/>
        <dsp:cNvSpPr/>
      </dsp:nvSpPr>
      <dsp:spPr>
        <a:xfrm>
          <a:off x="368857" y="2102959"/>
          <a:ext cx="164145" cy="5033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3380"/>
              </a:lnTo>
              <a:lnTo>
                <a:pt x="164145" y="50338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33D5D9-A68C-418E-B9BB-CF0F3F64C8EE}">
      <dsp:nvSpPr>
        <dsp:cNvPr id="0" name=""/>
        <dsp:cNvSpPr/>
      </dsp:nvSpPr>
      <dsp:spPr>
        <a:xfrm>
          <a:off x="806580" y="1326002"/>
          <a:ext cx="662055" cy="229804"/>
        </a:xfrm>
        <a:custGeom>
          <a:avLst/>
          <a:gdLst/>
          <a:ahLst/>
          <a:cxnLst/>
          <a:rect l="0" t="0" r="0" b="0"/>
          <a:pathLst>
            <a:path>
              <a:moveTo>
                <a:pt x="662055" y="0"/>
              </a:moveTo>
              <a:lnTo>
                <a:pt x="662055" y="114902"/>
              </a:lnTo>
              <a:lnTo>
                <a:pt x="0" y="114902"/>
              </a:lnTo>
              <a:lnTo>
                <a:pt x="0" y="22980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8462E9-CE8F-42D1-ACE1-FA84BD70CC73}">
      <dsp:nvSpPr>
        <dsp:cNvPr id="0" name=""/>
        <dsp:cNvSpPr/>
      </dsp:nvSpPr>
      <dsp:spPr>
        <a:xfrm>
          <a:off x="1468635" y="549045"/>
          <a:ext cx="2648220" cy="229804"/>
        </a:xfrm>
        <a:custGeom>
          <a:avLst/>
          <a:gdLst/>
          <a:ahLst/>
          <a:cxnLst/>
          <a:rect l="0" t="0" r="0" b="0"/>
          <a:pathLst>
            <a:path>
              <a:moveTo>
                <a:pt x="2648220" y="0"/>
              </a:moveTo>
              <a:lnTo>
                <a:pt x="2648220" y="114902"/>
              </a:lnTo>
              <a:lnTo>
                <a:pt x="0" y="114902"/>
              </a:lnTo>
              <a:lnTo>
                <a:pt x="0" y="22980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E202E-5C51-4DDB-8681-9AC6CD7238B5}">
      <dsp:nvSpPr>
        <dsp:cNvPr id="0" name=""/>
        <dsp:cNvSpPr/>
      </dsp:nvSpPr>
      <dsp:spPr>
        <a:xfrm>
          <a:off x="3569702" y="1892"/>
          <a:ext cx="1094305" cy="54715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INFLATION</a:t>
          </a:r>
        </a:p>
      </dsp:txBody>
      <dsp:txXfrm>
        <a:off x="3569702" y="1892"/>
        <a:ext cx="1094305" cy="547152"/>
      </dsp:txXfrm>
    </dsp:sp>
    <dsp:sp modelId="{1A37C1D0-7998-4998-8045-9E4FF444FC2E}">
      <dsp:nvSpPr>
        <dsp:cNvPr id="0" name=""/>
        <dsp:cNvSpPr/>
      </dsp:nvSpPr>
      <dsp:spPr>
        <a:xfrm>
          <a:off x="921482" y="778849"/>
          <a:ext cx="1094305" cy="54715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Cost push inflation</a:t>
          </a:r>
        </a:p>
      </dsp:txBody>
      <dsp:txXfrm>
        <a:off x="921482" y="778849"/>
        <a:ext cx="1094305" cy="547152"/>
      </dsp:txXfrm>
    </dsp:sp>
    <dsp:sp modelId="{9165A2A1-EEEA-4A1A-8568-AD90F1976759}">
      <dsp:nvSpPr>
        <dsp:cNvPr id="0" name=""/>
        <dsp:cNvSpPr/>
      </dsp:nvSpPr>
      <dsp:spPr>
        <a:xfrm>
          <a:off x="259427" y="1555806"/>
          <a:ext cx="1094305" cy="5471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International prices increases</a:t>
          </a:r>
        </a:p>
      </dsp:txBody>
      <dsp:txXfrm>
        <a:off x="259427" y="1555806"/>
        <a:ext cx="1094305" cy="547152"/>
      </dsp:txXfrm>
    </dsp:sp>
    <dsp:sp modelId="{873E8739-FBE0-4BA5-A6F9-A67A13A2E593}">
      <dsp:nvSpPr>
        <dsp:cNvPr id="0" name=""/>
        <dsp:cNvSpPr/>
      </dsp:nvSpPr>
      <dsp:spPr>
        <a:xfrm>
          <a:off x="533003" y="2332763"/>
          <a:ext cx="1094305" cy="5471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Food</a:t>
          </a:r>
          <a:endParaRPr lang="en-GB" sz="1200" kern="1200" dirty="0"/>
        </a:p>
      </dsp:txBody>
      <dsp:txXfrm>
        <a:off x="533003" y="2332763"/>
        <a:ext cx="1094305" cy="547152"/>
      </dsp:txXfrm>
    </dsp:sp>
    <dsp:sp modelId="{241B1DA1-0353-4102-AA47-F10F6F3C3CE8}">
      <dsp:nvSpPr>
        <dsp:cNvPr id="0" name=""/>
        <dsp:cNvSpPr/>
      </dsp:nvSpPr>
      <dsp:spPr>
        <a:xfrm>
          <a:off x="533003" y="3109721"/>
          <a:ext cx="1094305" cy="5471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Energy</a:t>
          </a:r>
        </a:p>
      </dsp:txBody>
      <dsp:txXfrm>
        <a:off x="533003" y="3109721"/>
        <a:ext cx="1094305" cy="547152"/>
      </dsp:txXfrm>
    </dsp:sp>
    <dsp:sp modelId="{1E681E59-F03E-47A6-B086-1F6889A7AE90}">
      <dsp:nvSpPr>
        <dsp:cNvPr id="0" name=""/>
        <dsp:cNvSpPr/>
      </dsp:nvSpPr>
      <dsp:spPr>
        <a:xfrm>
          <a:off x="533003" y="3886678"/>
          <a:ext cx="1094305" cy="5471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Logistics</a:t>
          </a:r>
        </a:p>
      </dsp:txBody>
      <dsp:txXfrm>
        <a:off x="533003" y="3886678"/>
        <a:ext cx="1094305" cy="547152"/>
      </dsp:txXfrm>
    </dsp:sp>
    <dsp:sp modelId="{9E4DC717-3044-4342-B08E-4C9D2C1CA280}">
      <dsp:nvSpPr>
        <dsp:cNvPr id="0" name=""/>
        <dsp:cNvSpPr/>
      </dsp:nvSpPr>
      <dsp:spPr>
        <a:xfrm>
          <a:off x="533003" y="4663635"/>
          <a:ext cx="1094305" cy="5471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Foreign Inputs and technology</a:t>
          </a:r>
        </a:p>
      </dsp:txBody>
      <dsp:txXfrm>
        <a:off x="533003" y="4663635"/>
        <a:ext cx="1094305" cy="547152"/>
      </dsp:txXfrm>
    </dsp:sp>
    <dsp:sp modelId="{737A7295-ABD8-444E-9595-0ED9C87EA2B8}">
      <dsp:nvSpPr>
        <dsp:cNvPr id="0" name=""/>
        <dsp:cNvSpPr/>
      </dsp:nvSpPr>
      <dsp:spPr>
        <a:xfrm>
          <a:off x="1583537" y="1555806"/>
          <a:ext cx="1094305" cy="5471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Domestic prices increases</a:t>
          </a:r>
        </a:p>
      </dsp:txBody>
      <dsp:txXfrm>
        <a:off x="1583537" y="1555806"/>
        <a:ext cx="1094305" cy="547152"/>
      </dsp:txXfrm>
    </dsp:sp>
    <dsp:sp modelId="{22C52648-6478-4179-9E7F-DB82018C1773}">
      <dsp:nvSpPr>
        <dsp:cNvPr id="0" name=""/>
        <dsp:cNvSpPr/>
      </dsp:nvSpPr>
      <dsp:spPr>
        <a:xfrm>
          <a:off x="1857113" y="2332763"/>
          <a:ext cx="1094305" cy="5471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Wages</a:t>
          </a:r>
        </a:p>
      </dsp:txBody>
      <dsp:txXfrm>
        <a:off x="1857113" y="2332763"/>
        <a:ext cx="1094305" cy="547152"/>
      </dsp:txXfrm>
    </dsp:sp>
    <dsp:sp modelId="{502F9252-4275-45AB-8562-42FAD6343DE0}">
      <dsp:nvSpPr>
        <dsp:cNvPr id="0" name=""/>
        <dsp:cNvSpPr/>
      </dsp:nvSpPr>
      <dsp:spPr>
        <a:xfrm>
          <a:off x="1857113" y="3109721"/>
          <a:ext cx="1094305" cy="5471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Domestic inputs</a:t>
          </a:r>
        </a:p>
      </dsp:txBody>
      <dsp:txXfrm>
        <a:off x="1857113" y="3109721"/>
        <a:ext cx="1094305" cy="547152"/>
      </dsp:txXfrm>
    </dsp:sp>
    <dsp:sp modelId="{8BEB399A-2ED3-47FE-B471-C845DDEBC056}">
      <dsp:nvSpPr>
        <dsp:cNvPr id="0" name=""/>
        <dsp:cNvSpPr/>
      </dsp:nvSpPr>
      <dsp:spPr>
        <a:xfrm>
          <a:off x="1857113" y="3886678"/>
          <a:ext cx="1094305" cy="5471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Taxes</a:t>
          </a:r>
        </a:p>
      </dsp:txBody>
      <dsp:txXfrm>
        <a:off x="1857113" y="3886678"/>
        <a:ext cx="1094305" cy="547152"/>
      </dsp:txXfrm>
    </dsp:sp>
    <dsp:sp modelId="{A8DFFA58-0070-45CA-892D-F613ED77BE75}">
      <dsp:nvSpPr>
        <dsp:cNvPr id="0" name=""/>
        <dsp:cNvSpPr/>
      </dsp:nvSpPr>
      <dsp:spPr>
        <a:xfrm>
          <a:off x="1857113" y="4663635"/>
          <a:ext cx="1094305" cy="5471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Interest rate</a:t>
          </a:r>
        </a:p>
      </dsp:txBody>
      <dsp:txXfrm>
        <a:off x="1857113" y="4663635"/>
        <a:ext cx="1094305" cy="547152"/>
      </dsp:txXfrm>
    </dsp:sp>
    <dsp:sp modelId="{D10A0B24-79C1-487B-B1FC-98F1714FEC94}">
      <dsp:nvSpPr>
        <dsp:cNvPr id="0" name=""/>
        <dsp:cNvSpPr/>
      </dsp:nvSpPr>
      <dsp:spPr>
        <a:xfrm>
          <a:off x="1857113" y="5440592"/>
          <a:ext cx="1094305" cy="5471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Exchange rate</a:t>
          </a:r>
        </a:p>
      </dsp:txBody>
      <dsp:txXfrm>
        <a:off x="1857113" y="5440592"/>
        <a:ext cx="1094305" cy="547152"/>
      </dsp:txXfrm>
    </dsp:sp>
    <dsp:sp modelId="{7D694A74-1941-41A5-9AF5-8706FCB66E1C}">
      <dsp:nvSpPr>
        <dsp:cNvPr id="0" name=""/>
        <dsp:cNvSpPr/>
      </dsp:nvSpPr>
      <dsp:spPr>
        <a:xfrm>
          <a:off x="3569702" y="778849"/>
          <a:ext cx="1094305" cy="54715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Structural inflation </a:t>
          </a:r>
        </a:p>
      </dsp:txBody>
      <dsp:txXfrm>
        <a:off x="3569702" y="778849"/>
        <a:ext cx="1094305" cy="547152"/>
      </dsp:txXfrm>
    </dsp:sp>
    <dsp:sp modelId="{01B4F2BB-8C50-4BC9-B7FE-EB76096EAB16}">
      <dsp:nvSpPr>
        <dsp:cNvPr id="0" name=""/>
        <dsp:cNvSpPr/>
      </dsp:nvSpPr>
      <dsp:spPr>
        <a:xfrm>
          <a:off x="2907647" y="1555806"/>
          <a:ext cx="1094305" cy="5471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Productive bottlenecks</a:t>
          </a:r>
        </a:p>
      </dsp:txBody>
      <dsp:txXfrm>
        <a:off x="2907647" y="1555806"/>
        <a:ext cx="1094305" cy="547152"/>
      </dsp:txXfrm>
    </dsp:sp>
    <dsp:sp modelId="{471B6330-8AA2-4F89-B709-0AF888EC095E}">
      <dsp:nvSpPr>
        <dsp:cNvPr id="0" name=""/>
        <dsp:cNvSpPr/>
      </dsp:nvSpPr>
      <dsp:spPr>
        <a:xfrm>
          <a:off x="3181224" y="2332763"/>
          <a:ext cx="1094305" cy="5471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Lack of previous investment</a:t>
          </a:r>
        </a:p>
      </dsp:txBody>
      <dsp:txXfrm>
        <a:off x="3181224" y="2332763"/>
        <a:ext cx="1094305" cy="547152"/>
      </dsp:txXfrm>
    </dsp:sp>
    <dsp:sp modelId="{96F30B67-D915-4FC2-8F06-4562BB924C19}">
      <dsp:nvSpPr>
        <dsp:cNvPr id="0" name=""/>
        <dsp:cNvSpPr/>
      </dsp:nvSpPr>
      <dsp:spPr>
        <a:xfrm>
          <a:off x="3181224" y="3109721"/>
          <a:ext cx="1094305" cy="5471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Land tenure</a:t>
          </a:r>
        </a:p>
      </dsp:txBody>
      <dsp:txXfrm>
        <a:off x="3181224" y="3109721"/>
        <a:ext cx="1094305" cy="547152"/>
      </dsp:txXfrm>
    </dsp:sp>
    <dsp:sp modelId="{5D458F2F-14D8-4B6F-9A95-D0945651D25A}">
      <dsp:nvSpPr>
        <dsp:cNvPr id="0" name=""/>
        <dsp:cNvSpPr/>
      </dsp:nvSpPr>
      <dsp:spPr>
        <a:xfrm>
          <a:off x="4231757" y="1555806"/>
          <a:ext cx="1094305" cy="5471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Monopolistic structures</a:t>
          </a:r>
        </a:p>
      </dsp:txBody>
      <dsp:txXfrm>
        <a:off x="4231757" y="1555806"/>
        <a:ext cx="1094305" cy="547152"/>
      </dsp:txXfrm>
    </dsp:sp>
    <dsp:sp modelId="{32D69575-82EC-4E98-A2E9-72AF2F7B73F9}">
      <dsp:nvSpPr>
        <dsp:cNvPr id="0" name=""/>
        <dsp:cNvSpPr/>
      </dsp:nvSpPr>
      <dsp:spPr>
        <a:xfrm>
          <a:off x="4505334" y="2332763"/>
          <a:ext cx="1094305" cy="5471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Price setting</a:t>
          </a:r>
        </a:p>
      </dsp:txBody>
      <dsp:txXfrm>
        <a:off x="4505334" y="2332763"/>
        <a:ext cx="1094305" cy="547152"/>
      </dsp:txXfrm>
    </dsp:sp>
    <dsp:sp modelId="{C2E80496-0A47-40F8-87FF-F6F493EA7E92}">
      <dsp:nvSpPr>
        <dsp:cNvPr id="0" name=""/>
        <dsp:cNvSpPr/>
      </dsp:nvSpPr>
      <dsp:spPr>
        <a:xfrm>
          <a:off x="4505334" y="3109721"/>
          <a:ext cx="1094305" cy="5471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Access to credit</a:t>
          </a:r>
        </a:p>
      </dsp:txBody>
      <dsp:txXfrm>
        <a:off x="4505334" y="3109721"/>
        <a:ext cx="1094305" cy="547152"/>
      </dsp:txXfrm>
    </dsp:sp>
    <dsp:sp modelId="{E17E9086-A5F6-416D-80FE-B81034AFF50E}">
      <dsp:nvSpPr>
        <dsp:cNvPr id="0" name=""/>
        <dsp:cNvSpPr/>
      </dsp:nvSpPr>
      <dsp:spPr>
        <a:xfrm>
          <a:off x="6217923" y="778849"/>
          <a:ext cx="1094305" cy="54715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Demand push inflation</a:t>
          </a:r>
        </a:p>
      </dsp:txBody>
      <dsp:txXfrm>
        <a:off x="6217923" y="778849"/>
        <a:ext cx="1094305" cy="547152"/>
      </dsp:txXfrm>
    </dsp:sp>
    <dsp:sp modelId="{1F8E163D-1584-4E77-A213-A6664EFF2AFB}">
      <dsp:nvSpPr>
        <dsp:cNvPr id="0" name=""/>
        <dsp:cNvSpPr/>
      </dsp:nvSpPr>
      <dsp:spPr>
        <a:xfrm>
          <a:off x="5555868" y="1555806"/>
          <a:ext cx="1094305" cy="5471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Higher demand by public</a:t>
          </a:r>
        </a:p>
      </dsp:txBody>
      <dsp:txXfrm>
        <a:off x="5555868" y="1555806"/>
        <a:ext cx="1094305" cy="547152"/>
      </dsp:txXfrm>
    </dsp:sp>
    <dsp:sp modelId="{4681A495-E2C7-465D-9486-92DADC511A3E}">
      <dsp:nvSpPr>
        <dsp:cNvPr id="0" name=""/>
        <dsp:cNvSpPr/>
      </dsp:nvSpPr>
      <dsp:spPr>
        <a:xfrm>
          <a:off x="5829444" y="2332763"/>
          <a:ext cx="1094305" cy="5471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High disposable income</a:t>
          </a:r>
        </a:p>
      </dsp:txBody>
      <dsp:txXfrm>
        <a:off x="5829444" y="2332763"/>
        <a:ext cx="1094305" cy="547152"/>
      </dsp:txXfrm>
    </dsp:sp>
    <dsp:sp modelId="{030FC1FF-ACF9-40D1-ADD9-C523174D16B6}">
      <dsp:nvSpPr>
        <dsp:cNvPr id="0" name=""/>
        <dsp:cNvSpPr/>
      </dsp:nvSpPr>
      <dsp:spPr>
        <a:xfrm>
          <a:off x="5829444" y="3109721"/>
          <a:ext cx="1094305" cy="5471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Low quantity produced</a:t>
          </a:r>
        </a:p>
      </dsp:txBody>
      <dsp:txXfrm>
        <a:off x="5829444" y="3109721"/>
        <a:ext cx="1094305" cy="547152"/>
      </dsp:txXfrm>
    </dsp:sp>
    <dsp:sp modelId="{E787BDE2-EB97-4ECA-BF3D-1C87D025F671}">
      <dsp:nvSpPr>
        <dsp:cNvPr id="0" name=""/>
        <dsp:cNvSpPr/>
      </dsp:nvSpPr>
      <dsp:spPr>
        <a:xfrm>
          <a:off x="6879978" y="1555806"/>
          <a:ext cx="1094305" cy="5471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Low savings rate</a:t>
          </a:r>
        </a:p>
      </dsp:txBody>
      <dsp:txXfrm>
        <a:off x="6879978" y="1555806"/>
        <a:ext cx="1094305" cy="547152"/>
      </dsp:txXfrm>
    </dsp:sp>
    <dsp:sp modelId="{93D6FFE6-3172-4E06-AEC2-B6B36B574032}">
      <dsp:nvSpPr>
        <dsp:cNvPr id="0" name=""/>
        <dsp:cNvSpPr/>
      </dsp:nvSpPr>
      <dsp:spPr>
        <a:xfrm>
          <a:off x="7153554" y="2332763"/>
          <a:ext cx="1094305" cy="5471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Excess consumption</a:t>
          </a:r>
        </a:p>
      </dsp:txBody>
      <dsp:txXfrm>
        <a:off x="7153554" y="2332763"/>
        <a:ext cx="1094305" cy="547152"/>
      </dsp:txXfrm>
    </dsp:sp>
    <dsp:sp modelId="{ADC4C8F8-0D76-482C-9DC6-FCDE7E522EBA}">
      <dsp:nvSpPr>
        <dsp:cNvPr id="0" name=""/>
        <dsp:cNvSpPr/>
      </dsp:nvSpPr>
      <dsp:spPr>
        <a:xfrm>
          <a:off x="7153554" y="3109721"/>
          <a:ext cx="1094305" cy="5471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Lack of investment</a:t>
          </a:r>
        </a:p>
      </dsp:txBody>
      <dsp:txXfrm>
        <a:off x="7153554" y="3109721"/>
        <a:ext cx="1094305" cy="5471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3DB15B-05A8-49E5-AFC0-1AC948AF5ABA}">
      <dsp:nvSpPr>
        <dsp:cNvPr id="0" name=""/>
        <dsp:cNvSpPr/>
      </dsp:nvSpPr>
      <dsp:spPr>
        <a:xfrm>
          <a:off x="3338252" y="1898"/>
          <a:ext cx="1553095" cy="155309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Moment 0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Initiation of business searching working capital</a:t>
          </a:r>
        </a:p>
      </dsp:txBody>
      <dsp:txXfrm>
        <a:off x="3565697" y="229343"/>
        <a:ext cx="1098205" cy="1098205"/>
      </dsp:txXfrm>
    </dsp:sp>
    <dsp:sp modelId="{11379108-CCBB-40A8-B164-B4E82137F949}">
      <dsp:nvSpPr>
        <dsp:cNvPr id="0" name=""/>
        <dsp:cNvSpPr/>
      </dsp:nvSpPr>
      <dsp:spPr>
        <a:xfrm rot="2160000">
          <a:off x="4842248" y="1194844"/>
          <a:ext cx="412806" cy="5241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200" b="1" kern="1200"/>
        </a:p>
      </dsp:txBody>
      <dsp:txXfrm>
        <a:off x="4854074" y="1263282"/>
        <a:ext cx="288964" cy="314501"/>
      </dsp:txXfrm>
    </dsp:sp>
    <dsp:sp modelId="{B3A73E18-C676-45F2-93E7-9AEE377FD0E3}">
      <dsp:nvSpPr>
        <dsp:cNvPr id="0" name=""/>
        <dsp:cNvSpPr/>
      </dsp:nvSpPr>
      <dsp:spPr>
        <a:xfrm>
          <a:off x="5224860" y="1372599"/>
          <a:ext cx="1553095" cy="155309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Moment 1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Production and sales</a:t>
          </a:r>
        </a:p>
      </dsp:txBody>
      <dsp:txXfrm>
        <a:off x="5452305" y="1600044"/>
        <a:ext cx="1098205" cy="1098205"/>
      </dsp:txXfrm>
    </dsp:sp>
    <dsp:sp modelId="{CC67F4AB-E9C7-4AA2-9D83-E7832651739F}">
      <dsp:nvSpPr>
        <dsp:cNvPr id="0" name=""/>
        <dsp:cNvSpPr/>
      </dsp:nvSpPr>
      <dsp:spPr>
        <a:xfrm rot="6480000">
          <a:off x="5438305" y="2984871"/>
          <a:ext cx="412806" cy="5241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200" b="1" kern="1200"/>
        </a:p>
      </dsp:txBody>
      <dsp:txXfrm rot="10800000">
        <a:off x="5519361" y="3030815"/>
        <a:ext cx="288964" cy="314501"/>
      </dsp:txXfrm>
    </dsp:sp>
    <dsp:sp modelId="{D60B6321-35BF-4C2D-A1DD-E8EEDC84D7B9}">
      <dsp:nvSpPr>
        <dsp:cNvPr id="0" name=""/>
        <dsp:cNvSpPr/>
      </dsp:nvSpPr>
      <dsp:spPr>
        <a:xfrm>
          <a:off x="4504240" y="3590440"/>
          <a:ext cx="1553095" cy="155309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Moment 2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Recovery</a:t>
          </a:r>
        </a:p>
      </dsp:txBody>
      <dsp:txXfrm>
        <a:off x="4731685" y="3817885"/>
        <a:ext cx="1098205" cy="1098205"/>
      </dsp:txXfrm>
    </dsp:sp>
    <dsp:sp modelId="{FE21B6E5-13EF-4AE6-9BCC-D8A25B034BEA}">
      <dsp:nvSpPr>
        <dsp:cNvPr id="0" name=""/>
        <dsp:cNvSpPr/>
      </dsp:nvSpPr>
      <dsp:spPr>
        <a:xfrm rot="10800000">
          <a:off x="3920079" y="4104903"/>
          <a:ext cx="412806" cy="5241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200" b="1" kern="1200"/>
        </a:p>
      </dsp:txBody>
      <dsp:txXfrm rot="10800000">
        <a:off x="4043921" y="4209737"/>
        <a:ext cx="288964" cy="314501"/>
      </dsp:txXfrm>
    </dsp:sp>
    <dsp:sp modelId="{92457869-55D2-43A3-81BD-1C806963B2C9}">
      <dsp:nvSpPr>
        <dsp:cNvPr id="0" name=""/>
        <dsp:cNvSpPr/>
      </dsp:nvSpPr>
      <dsp:spPr>
        <a:xfrm>
          <a:off x="2172264" y="3590440"/>
          <a:ext cx="1553095" cy="155309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Moment 3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Payments and servicing</a:t>
          </a:r>
        </a:p>
      </dsp:txBody>
      <dsp:txXfrm>
        <a:off x="2399709" y="3817885"/>
        <a:ext cx="1098205" cy="1098205"/>
      </dsp:txXfrm>
    </dsp:sp>
    <dsp:sp modelId="{5440E852-9DA9-495E-B8E8-D411A7699A7D}">
      <dsp:nvSpPr>
        <dsp:cNvPr id="0" name=""/>
        <dsp:cNvSpPr/>
      </dsp:nvSpPr>
      <dsp:spPr>
        <a:xfrm rot="15120000">
          <a:off x="2385708" y="3007094"/>
          <a:ext cx="412806" cy="5241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200" b="1" kern="1200"/>
        </a:p>
      </dsp:txBody>
      <dsp:txXfrm rot="10800000">
        <a:off x="2466764" y="3170818"/>
        <a:ext cx="288964" cy="314501"/>
      </dsp:txXfrm>
    </dsp:sp>
    <dsp:sp modelId="{B62C14A3-0DDC-41BA-8380-E06EC26FA471}">
      <dsp:nvSpPr>
        <dsp:cNvPr id="0" name=""/>
        <dsp:cNvSpPr/>
      </dsp:nvSpPr>
      <dsp:spPr>
        <a:xfrm>
          <a:off x="1451643" y="1372599"/>
          <a:ext cx="1553095" cy="155309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Moment</a:t>
          </a:r>
          <a:r>
            <a:rPr lang="en-GB" sz="1400" b="1" kern="1200" dirty="0"/>
            <a:t> 4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Accumulation and renegotiation</a:t>
          </a:r>
        </a:p>
      </dsp:txBody>
      <dsp:txXfrm>
        <a:off x="1679088" y="1600044"/>
        <a:ext cx="1098205" cy="1098205"/>
      </dsp:txXfrm>
    </dsp:sp>
    <dsp:sp modelId="{BD6D2281-36C8-4AF9-9DD4-0E3460300B83}">
      <dsp:nvSpPr>
        <dsp:cNvPr id="0" name=""/>
        <dsp:cNvSpPr/>
      </dsp:nvSpPr>
      <dsp:spPr>
        <a:xfrm rot="19440000">
          <a:off x="2955640" y="1208579"/>
          <a:ext cx="412806" cy="5241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200" b="1" kern="1200"/>
        </a:p>
      </dsp:txBody>
      <dsp:txXfrm>
        <a:off x="2967466" y="1349809"/>
        <a:ext cx="288964" cy="3145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A2DA9-D1D6-F644-AB7C-CD9DF88E402C}" type="datetime1">
              <a:rPr lang="en-US" smtClean="0"/>
              <a:pPr/>
              <a:t>6/16/2023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115B3-CF1C-354C-97FF-8CF48572D5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885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B16690-09DF-674A-A6E4-56034B916E7B}" type="datetime1">
              <a:rPr lang="en-US" smtClean="0"/>
              <a:pPr/>
              <a:t>6/16/2023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99BF3-703F-FB4F-97E2-B1265889E3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343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.pd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-10125"/>
            <a:ext cx="9144000" cy="6106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2703512"/>
            <a:ext cx="8382000" cy="76944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Click to edit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6787"/>
            <a:ext cx="6400800" cy="381000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solidFill>
                  <a:srgbClr val="950027"/>
                </a:solidFill>
                <a:latin typeface="Cera Stencil PRO Medium"/>
                <a:cs typeface="Cera Stencil PRO Medium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BE" dirty="0"/>
              <a:t>Click to edit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BE" dirty="0"/>
              <a:t>Click to edit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Proxima Nova"/>
                <a:cs typeface="Proxima Nova"/>
              </a:defRPr>
            </a:lvl1pPr>
            <a:lvl2pPr>
              <a:defRPr>
                <a:latin typeface="Proxima Nova"/>
                <a:cs typeface="Proxima Nova"/>
              </a:defRPr>
            </a:lvl2pPr>
            <a:lvl3pPr>
              <a:defRPr>
                <a:latin typeface="Proxima Nova"/>
                <a:cs typeface="Proxima Nova"/>
              </a:defRPr>
            </a:lvl3pPr>
            <a:lvl4pPr>
              <a:defRPr>
                <a:latin typeface="Proxima Nova"/>
                <a:cs typeface="Proxima Nova"/>
              </a:defRPr>
            </a:lvl4pPr>
            <a:lvl5pPr>
              <a:defRPr>
                <a:latin typeface="Proxima Nova"/>
                <a:cs typeface="Proxima Nova"/>
              </a:defRPr>
            </a:lvl5pPr>
          </a:lstStyle>
          <a:p>
            <a:pPr lvl="0"/>
            <a:r>
              <a:rPr lang="nl-BE" dirty="0"/>
              <a:t>Click to edit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707886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nl-BE" dirty="0"/>
              <a:t>Click to edit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Proxima Nova"/>
                <a:cs typeface="Proxima Nov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dirty="0"/>
              <a:t>Click </a:t>
            </a:r>
            <a:r>
              <a:rPr lang="nl-BE"/>
              <a:t>to edit</a:t>
            </a:r>
            <a:endParaRPr lang="nl-B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F07808B-6A1B-2B44-8E01-599248139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BE" dirty="0"/>
              <a:t>Click to edit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Proxima Nova"/>
                <a:cs typeface="Proxima Nova"/>
              </a:defRPr>
            </a:lvl1pPr>
            <a:lvl2pPr>
              <a:defRPr sz="2400">
                <a:latin typeface="Proxima Nova"/>
                <a:cs typeface="Proxima Nova"/>
              </a:defRPr>
            </a:lvl2pPr>
            <a:lvl3pPr>
              <a:defRPr sz="2000">
                <a:latin typeface="Proxima Nova"/>
                <a:cs typeface="Proxima Nova"/>
              </a:defRPr>
            </a:lvl3pPr>
            <a:lvl4pPr>
              <a:defRPr sz="1800">
                <a:latin typeface="Proxima Nova"/>
                <a:cs typeface="Proxima Nova"/>
              </a:defRPr>
            </a:lvl4pPr>
            <a:lvl5pPr>
              <a:defRPr sz="1800">
                <a:latin typeface="Proxima Nova"/>
                <a:cs typeface="Proxima Nov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Click to edit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Proxima Nova"/>
                <a:cs typeface="Proxima Nova"/>
              </a:defRPr>
            </a:lvl1pPr>
            <a:lvl2pPr>
              <a:defRPr sz="2400">
                <a:latin typeface="Proxima Nova"/>
                <a:cs typeface="Proxima Nova"/>
              </a:defRPr>
            </a:lvl2pPr>
            <a:lvl3pPr>
              <a:defRPr sz="2000">
                <a:latin typeface="Proxima Nova"/>
                <a:cs typeface="Proxima Nova"/>
              </a:defRPr>
            </a:lvl3pPr>
            <a:lvl4pPr>
              <a:defRPr sz="1800">
                <a:latin typeface="Proxima Nova"/>
                <a:cs typeface="Proxima Nova"/>
              </a:defRPr>
            </a:lvl4pPr>
            <a:lvl5pPr>
              <a:defRPr sz="1800">
                <a:latin typeface="Proxima Nova"/>
                <a:cs typeface="Proxima Nov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Click to edit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nl-BE" dirty="0"/>
              <a:t>Click to edit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rgbClr val="950027"/>
                </a:solidFill>
                <a:latin typeface="Cera Stencil PRO Medium"/>
                <a:cs typeface="Cera Stencil PRO Medium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Click to edit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Proxima Nova"/>
                <a:cs typeface="Proxima Nova"/>
              </a:defRPr>
            </a:lvl1pPr>
            <a:lvl2pPr>
              <a:defRPr sz="2000">
                <a:latin typeface="Proxima Nova"/>
                <a:cs typeface="Proxima Nova"/>
              </a:defRPr>
            </a:lvl2pPr>
            <a:lvl3pPr>
              <a:defRPr sz="1800">
                <a:latin typeface="Proxima Nova"/>
                <a:cs typeface="Proxima Nova"/>
              </a:defRPr>
            </a:lvl3pPr>
            <a:lvl4pPr>
              <a:defRPr sz="1600">
                <a:latin typeface="Proxima Nova"/>
                <a:cs typeface="Proxima Nova"/>
              </a:defRPr>
            </a:lvl4pPr>
            <a:lvl5pPr>
              <a:defRPr sz="1600">
                <a:latin typeface="Proxima Nova"/>
                <a:cs typeface="Proxima Nov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dirty="0"/>
              <a:t>Click to edit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rgbClr val="950027"/>
                </a:solidFill>
                <a:latin typeface="Cera Stencil PRO Medium"/>
                <a:cs typeface="Cera Stencil PRO Medium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dirty="0"/>
              <a:t>Click to edit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 b="0" i="0">
                <a:latin typeface="Proxima Nova"/>
                <a:cs typeface="Proxima Nova"/>
              </a:defRPr>
            </a:lvl1pPr>
            <a:lvl2pPr>
              <a:defRPr sz="2000" b="0" i="0">
                <a:latin typeface="Proxima Nova"/>
                <a:cs typeface="Proxima Nova"/>
              </a:defRPr>
            </a:lvl2pPr>
            <a:lvl3pPr>
              <a:defRPr sz="1800" b="0" i="0">
                <a:latin typeface="Proxima Nova"/>
                <a:cs typeface="Proxima Nova"/>
              </a:defRPr>
            </a:lvl3pPr>
            <a:lvl4pPr>
              <a:defRPr sz="1600" b="0" i="0">
                <a:latin typeface="Proxima Nova"/>
                <a:cs typeface="Proxima Nova"/>
              </a:defRPr>
            </a:lvl4pPr>
            <a:lvl5pPr>
              <a:defRPr sz="1600" b="0" i="0">
                <a:latin typeface="Proxima Nova"/>
                <a:cs typeface="Proxima Nov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dirty="0"/>
              <a:t>Click to edit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BE" dirty="0"/>
              <a:t>Click to edit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dirty="0"/>
              <a:t>Click to edit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Proxima Nova"/>
                <a:cs typeface="Proxima Nova"/>
              </a:defRPr>
            </a:lvl1pPr>
            <a:lvl2pPr>
              <a:defRPr sz="2800">
                <a:latin typeface="Proxima Nova"/>
                <a:cs typeface="Proxima Nova"/>
              </a:defRPr>
            </a:lvl2pPr>
            <a:lvl3pPr>
              <a:defRPr sz="2400">
                <a:latin typeface="Proxima Nova"/>
                <a:cs typeface="Proxima Nova"/>
              </a:defRPr>
            </a:lvl3pPr>
            <a:lvl4pPr>
              <a:defRPr sz="2000">
                <a:latin typeface="Proxima Nova"/>
                <a:cs typeface="Proxima Nova"/>
              </a:defRPr>
            </a:lvl4pPr>
            <a:lvl5pPr>
              <a:defRPr sz="2000">
                <a:latin typeface="Proxima Nova"/>
                <a:cs typeface="Proxima Nov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dirty="0"/>
              <a:t>Click to edit Master 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838200"/>
            <a:ext cx="3008313" cy="5287963"/>
          </a:xfrm>
        </p:spPr>
        <p:txBody>
          <a:bodyPr/>
          <a:lstStyle>
            <a:lvl1pPr marL="0" indent="0">
              <a:buNone/>
              <a:defRPr sz="1400">
                <a:latin typeface="Proxima Nova"/>
                <a:cs typeface="Proxima Nov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dirty="0"/>
              <a:t>Click to edit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0700" y="4851400"/>
            <a:ext cx="5486400" cy="400110"/>
          </a:xfrm>
        </p:spPr>
        <p:txBody>
          <a:bodyPr anchor="ctr"/>
          <a:lstStyle>
            <a:lvl1pPr algn="l">
              <a:defRPr sz="2000" b="1"/>
            </a:lvl1pPr>
          </a:lstStyle>
          <a:p>
            <a:r>
              <a:rPr lang="nl-BE" dirty="0"/>
              <a:t>Click to edit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Proxima Nova"/>
                <a:cs typeface="Proxima Nov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59358"/>
            <a:ext cx="8229600" cy="7694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nl-BE" dirty="0"/>
              <a:t>Click to edit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tx1"/>
                </a:solidFill>
                <a:latin typeface="Cera Stencil PRO Thin"/>
                <a:cs typeface="Cera Stencil PRO Thin"/>
              </a:defRPr>
            </a:lvl1pPr>
          </a:lstStyle>
          <a:p>
            <a:fld id="{EF07808B-6A1B-2B44-8E01-5992481392B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362" y="-2937"/>
            <a:ext cx="1417638" cy="141763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39" y="6276975"/>
            <a:ext cx="380922" cy="444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rgbClr val="EA5608"/>
          </a:solidFill>
          <a:latin typeface="Cera Stencil PRO Medium"/>
          <a:ea typeface="+mj-ea"/>
          <a:cs typeface="Cera Stencil PRO Medium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Proxima Nova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Proxima Nova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Proxima Nova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Proxima Nova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Proxima Nova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81000" y="964575"/>
            <a:ext cx="8382000" cy="2123658"/>
          </a:xfrm>
        </p:spPr>
        <p:txBody>
          <a:bodyPr/>
          <a:lstStyle/>
          <a:p>
            <a:pPr algn="l"/>
            <a:r>
              <a:rPr lang="fr-FR" dirty="0"/>
              <a:t>Inflation, </a:t>
            </a:r>
            <a:r>
              <a:rPr lang="fr-FR" dirty="0" err="1"/>
              <a:t>interest</a:t>
            </a:r>
            <a:r>
              <a:rPr lang="fr-FR" dirty="0"/>
              <a:t> rate, </a:t>
            </a:r>
            <a:r>
              <a:rPr lang="fr-FR" dirty="0" err="1"/>
              <a:t>wages</a:t>
            </a:r>
            <a:r>
              <a:rPr lang="fr-FR" dirty="0"/>
              <a:t>, and </a:t>
            </a:r>
            <a:r>
              <a:rPr lang="fr-FR" dirty="0" err="1"/>
              <a:t>others</a:t>
            </a:r>
            <a:br>
              <a:rPr lang="fr-FR" dirty="0"/>
            </a:br>
            <a:r>
              <a:rPr lang="fr-FR" dirty="0"/>
              <a:t>Challenges of 2023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81000" y="3506787"/>
            <a:ext cx="6400800" cy="381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Belgrade, June 2023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716A0F-FD32-C5F6-FB97-2A2F16ABB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AF160FF-45F4-EEF1-D40B-F362AFB934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8380440"/>
              </p:ext>
            </p:extLst>
          </p:nvPr>
        </p:nvGraphicFramePr>
        <p:xfrm>
          <a:off x="176212" y="404664"/>
          <a:ext cx="8791575" cy="5760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4693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17883B-9EF6-8984-0789-818B6DEE8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CB6A72B-75A9-1640-C914-0F4281E49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867858"/>
              </p:ext>
            </p:extLst>
          </p:nvPr>
        </p:nvGraphicFramePr>
        <p:xfrm>
          <a:off x="239389" y="284907"/>
          <a:ext cx="8665221" cy="6288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39933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7A9ED6-EC55-A471-3FFF-57D87F40A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CB6A72B-75A9-1640-C914-0F4281E49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421968"/>
              </p:ext>
            </p:extLst>
          </p:nvPr>
        </p:nvGraphicFramePr>
        <p:xfrm>
          <a:off x="239389" y="284907"/>
          <a:ext cx="8665221" cy="6288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2720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2A145F-B3CA-E6D1-9748-D47DCB2B8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CB6A72B-75A9-1640-C914-0F4281E49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509826"/>
              </p:ext>
            </p:extLst>
          </p:nvPr>
        </p:nvGraphicFramePr>
        <p:xfrm>
          <a:off x="239389" y="284907"/>
          <a:ext cx="8665221" cy="6288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1374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8D7CBD-C0C1-209C-9C20-1059B5061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FE42A72-C362-C8FA-9A2E-E02A927425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503731"/>
              </p:ext>
            </p:extLst>
          </p:nvPr>
        </p:nvGraphicFramePr>
        <p:xfrm>
          <a:off x="239389" y="284907"/>
          <a:ext cx="8665221" cy="6288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69681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F42C70-5E99-549B-C097-2488C8342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CB6A72B-75A9-1640-C914-0F4281E49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782787"/>
              </p:ext>
            </p:extLst>
          </p:nvPr>
        </p:nvGraphicFramePr>
        <p:xfrm>
          <a:off x="239389" y="284907"/>
          <a:ext cx="8665221" cy="6288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2207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AD4FA2-69BE-AEE6-80C2-722E95DED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CB6A72B-75A9-1640-C914-0F4281E490AB}"/>
              </a:ext>
            </a:extLst>
          </p:cNvPr>
          <p:cNvGraphicFramePr>
            <a:graphicFrameLocks noGrp="1"/>
          </p:cNvGraphicFramePr>
          <p:nvPr/>
        </p:nvGraphicFramePr>
        <p:xfrm>
          <a:off x="239389" y="284907"/>
          <a:ext cx="8665221" cy="6288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9855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28C070-2F73-26DC-BB64-5208C8A70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CB6A72B-75A9-1640-C914-0F4281E490AB}"/>
              </a:ext>
            </a:extLst>
          </p:cNvPr>
          <p:cNvGraphicFramePr>
            <a:graphicFrameLocks noGrp="1"/>
          </p:cNvGraphicFramePr>
          <p:nvPr/>
        </p:nvGraphicFramePr>
        <p:xfrm>
          <a:off x="239389" y="284907"/>
          <a:ext cx="8665221" cy="6288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64430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D82252-7E78-CEB3-6B2E-F0DE6F6B6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CB6A72B-75A9-1640-C914-0F4281E490AB}"/>
              </a:ext>
            </a:extLst>
          </p:cNvPr>
          <p:cNvGraphicFramePr>
            <a:graphicFrameLocks noGrp="1"/>
          </p:cNvGraphicFramePr>
          <p:nvPr/>
        </p:nvGraphicFramePr>
        <p:xfrm>
          <a:off x="239389" y="284907"/>
          <a:ext cx="8665221" cy="6288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08D14B7-B055-5323-0B6E-711121A402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0614731"/>
              </p:ext>
            </p:extLst>
          </p:nvPr>
        </p:nvGraphicFramePr>
        <p:xfrm>
          <a:off x="755576" y="476672"/>
          <a:ext cx="7931224" cy="5731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40984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C67376-1C5E-0F63-0E2D-8E99B60FC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4B1CBDB-3284-444B-7BF6-AC7AEAD0FA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7107125"/>
              </p:ext>
            </p:extLst>
          </p:nvPr>
        </p:nvGraphicFramePr>
        <p:xfrm>
          <a:off x="827585" y="332656"/>
          <a:ext cx="7992888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3301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CBF2D-D87D-1531-323F-B7B59A63D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Brief outline of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BBFE0-9F6F-F491-44DC-A262A0904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Recovery? Real recovery?</a:t>
            </a:r>
          </a:p>
          <a:p>
            <a:pPr lvl="1"/>
            <a:r>
              <a:rPr lang="en-GB" dirty="0"/>
              <a:t>After COVID what?</a:t>
            </a:r>
          </a:p>
          <a:p>
            <a:r>
              <a:rPr lang="en-GB" dirty="0"/>
              <a:t>Wages stagnation</a:t>
            </a:r>
          </a:p>
          <a:p>
            <a:pPr lvl="1"/>
            <a:r>
              <a:rPr lang="en-GB" dirty="0"/>
              <a:t>What happen with real wages</a:t>
            </a:r>
          </a:p>
          <a:p>
            <a:r>
              <a:rPr lang="en-GB" dirty="0"/>
              <a:t>“Greed-</a:t>
            </a:r>
            <a:r>
              <a:rPr lang="en-GB" dirty="0" err="1"/>
              <a:t>flation</a:t>
            </a:r>
            <a:r>
              <a:rPr lang="en-GB" dirty="0"/>
              <a:t>”</a:t>
            </a:r>
          </a:p>
          <a:p>
            <a:pPr lvl="1"/>
            <a:r>
              <a:rPr lang="en-GB" dirty="0"/>
              <a:t>Profits leading inflation</a:t>
            </a:r>
          </a:p>
          <a:p>
            <a:r>
              <a:rPr lang="en-GB" dirty="0"/>
              <a:t>Interest rate hikes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ABBFB-C2A5-F511-7651-4E1F4A5D7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6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451052-8114-B38A-048C-CEAF3E75D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853B287-CB58-9D89-718F-8B05973C25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6370077"/>
              </p:ext>
            </p:extLst>
          </p:nvPr>
        </p:nvGraphicFramePr>
        <p:xfrm>
          <a:off x="827584" y="545232"/>
          <a:ext cx="8064896" cy="5620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85493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7646AB-03E9-DC54-8CFA-047D1051C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55A10E4-69A3-5A81-2BC5-E9F0C3F870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9916297"/>
              </p:ext>
            </p:extLst>
          </p:nvPr>
        </p:nvGraphicFramePr>
        <p:xfrm>
          <a:off x="755576" y="404664"/>
          <a:ext cx="8208912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31061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1E66E52-C88C-CA91-C051-10145CC8D55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36526"/>
          <a:ext cx="8507288" cy="598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796D2-DC49-04E5-DCFA-ADBFC03F9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1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62E202E-5C51-4DDB-8681-9AC6CD7238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C8462E9-CE8F-42D1-ACE1-FA84BD70CC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A37C1D0-7998-4998-8045-9E4FF444FC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9E5CBA7-0EB2-4ACA-8E6D-038E76181F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D694A74-1941-41A5-9AF5-8706FCB66E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4686C6E-C685-44BA-9635-F73B0F73BC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17E9086-A5F6-416D-80FE-B81034AFF5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B33D5D9-A68C-418E-B9BB-CF0F3F64C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165A2A1-EEEA-4A1A-8568-AD90F1976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BBE85AD-2321-4100-8F63-658C11EFB0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37A7295-ABD8-444E-9595-0ED9C87EA2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99C59A-0A82-466D-A934-0381A98F8E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1B4F2BB-8C50-4BC9-B7FE-EB76096EAB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6CED38-DCDE-45E2-898D-355FDB873E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D458F2F-14D8-4B6F-9A95-D0945651D2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23DE792-8786-4B00-B6BE-8D540F0091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F8E163D-1584-4E77-A213-A6664EFF2A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2B17DD5-54BA-4E92-853E-B403D8376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787BDE2-EB97-4ECA-BF3D-1C87D025F6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CC4A365-AFBC-463C-8073-FA9331CFA0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73E8739-FBE0-4BA5-A6F9-A67A13A2E5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744FC53-B2DC-4003-8275-ADF7FE6E7C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41B1DA1-0353-4102-AA47-F10F6F3C3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02C811A-10F6-4A6F-A94F-946715F1AB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681E59-F03E-47A6-B086-1F6889A7AE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AE428F-0E42-4FBD-BD85-49F7BC7894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4DC717-3044-4342-B08E-4C9D2C1CA2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04F3B7C-1237-40D8-94BB-FFF764CE7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2C52648-6478-4179-9E7F-DB82018C17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D5B77D4-6326-4A57-91D0-F1683DBB9A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02F9252-4275-45AB-8562-42FAD6343D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88A5055-8448-4A93-B485-5C4E9C4D9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BEB399A-2ED3-47FE-B471-C845DDEBC0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6647603-9E47-4DC7-9B70-558FA2AC79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8DFFA58-0070-45CA-892D-F613ED77BE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90B4260-74FD-4AA8-A47E-2B65216BAB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10A0B24-79C1-487B-B1FC-98F1714FEC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D8C4B6D-9847-49BC-914D-AF055C90F3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71B6330-8AA2-4F89-B709-0AF888EC09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A2EF35F-C613-4D9C-90B4-09FF54B3C4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6F30B67-D915-4FC2-8F06-4562BB924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C3D9FF1-EB37-4AA6-BD5F-C029A5879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2D69575-82EC-4E98-A2E9-72AF2F7B73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16DDB04-5382-400D-A54C-12ECA6F8F5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2E80496-0A47-40F8-87FF-F6F493EA7E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10C2BA-FC52-44F6-A8AE-EAB5D82E6F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81A495-E2C7-465D-9486-92DADC511A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9059E6A-A5D3-421C-BDE5-E081AC1C3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30FC1FF-ACF9-40D1-ADD9-C523174D16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1EA9569-3A4E-4F3D-8E69-2C553B0D1D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D6FFE6-3172-4E06-AEC2-B6B36B5740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F8ADE0A-E769-4389-8BC8-44F9C162D3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DC4C8F8-0D76-482C-9DC6-FCDE7E522E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05884-48FF-E3EB-0DFE-067E0880F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43" y="368134"/>
            <a:ext cx="8229600" cy="769441"/>
          </a:xfrm>
        </p:spPr>
        <p:txBody>
          <a:bodyPr/>
          <a:lstStyle/>
          <a:p>
            <a:r>
              <a:rPr lang="en-GB" b="1" dirty="0"/>
              <a:t>Wage-Price inflation?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2A2F0-6102-3AED-DE45-0FCE9C493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en-GB" sz="2400" dirty="0"/>
              <a:t>Inflationary context</a:t>
            </a:r>
          </a:p>
          <a:p>
            <a:pPr lvl="1"/>
            <a:r>
              <a:rPr lang="en-GB" sz="2000" dirty="0"/>
              <a:t>This episode of high inflation </a:t>
            </a:r>
            <a:r>
              <a:rPr lang="en-GB" sz="2000" dirty="0">
                <a:highlight>
                  <a:srgbClr val="FFFF00"/>
                </a:highlight>
              </a:rPr>
              <a:t>is not</a:t>
            </a:r>
            <a:r>
              <a:rPr lang="en-GB" sz="2000" dirty="0"/>
              <a:t> the result of the “</a:t>
            </a:r>
            <a:r>
              <a:rPr lang="en-GB" sz="2000" dirty="0">
                <a:highlight>
                  <a:srgbClr val="FFFF00"/>
                </a:highlight>
              </a:rPr>
              <a:t>wage-led inflation</a:t>
            </a:r>
            <a:r>
              <a:rPr lang="en-GB" sz="2000" dirty="0"/>
              <a:t>”. </a:t>
            </a:r>
          </a:p>
          <a:p>
            <a:pPr lvl="1"/>
            <a:r>
              <a:rPr lang="en-GB" sz="2000" dirty="0"/>
              <a:t>Wages don’t show a trend that would put </a:t>
            </a:r>
            <a:r>
              <a:rPr lang="en-GB" sz="2000" dirty="0">
                <a:highlight>
                  <a:srgbClr val="FFFF00"/>
                </a:highlight>
              </a:rPr>
              <a:t>additional</a:t>
            </a:r>
            <a:r>
              <a:rPr lang="en-GB" sz="2000" dirty="0"/>
              <a:t> pressure on costs of production. </a:t>
            </a:r>
            <a:r>
              <a:rPr lang="en-GB" sz="2000" i="1" dirty="0"/>
              <a:t>(price-wage spiral)</a:t>
            </a:r>
          </a:p>
          <a:p>
            <a:pPr lvl="1"/>
            <a:r>
              <a:rPr lang="en-GB" sz="2000" dirty="0"/>
              <a:t>The myth of the “</a:t>
            </a:r>
            <a:r>
              <a:rPr lang="en-GB" sz="2000" i="1" dirty="0">
                <a:highlight>
                  <a:srgbClr val="FFFF00"/>
                </a:highlight>
              </a:rPr>
              <a:t>great resignation</a:t>
            </a:r>
            <a:r>
              <a:rPr lang="en-GB" sz="2000" dirty="0"/>
              <a:t>” </a:t>
            </a:r>
          </a:p>
          <a:p>
            <a:pPr lvl="1"/>
            <a:r>
              <a:rPr lang="en-GB" sz="2000" dirty="0"/>
              <a:t>The myth of the “</a:t>
            </a:r>
            <a:r>
              <a:rPr lang="en-GB" sz="2000" i="1" dirty="0">
                <a:highlight>
                  <a:srgbClr val="FFFF00"/>
                </a:highlight>
              </a:rPr>
              <a:t>skills mismatch</a:t>
            </a:r>
            <a:r>
              <a:rPr lang="en-GB" sz="2000" i="1" dirty="0"/>
              <a:t>” </a:t>
            </a:r>
            <a:endParaRPr lang="en-GB" sz="2000" dirty="0"/>
          </a:p>
          <a:p>
            <a:pPr marL="0" indent="0">
              <a:buNone/>
            </a:pPr>
            <a:r>
              <a:rPr lang="en-GB" sz="2400" dirty="0"/>
              <a:t>The supposed increased ‘</a:t>
            </a:r>
            <a:r>
              <a:rPr lang="en-GB" sz="2400" dirty="0">
                <a:highlight>
                  <a:srgbClr val="FFFF00"/>
                </a:highlight>
              </a:rPr>
              <a:t>tightness</a:t>
            </a:r>
            <a:r>
              <a:rPr lang="en-GB" sz="2400" dirty="0"/>
              <a:t>’ of the labour market after the pandemic is not materialising in higher wages.</a:t>
            </a:r>
          </a:p>
          <a:p>
            <a:endParaRPr lang="en-GB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E301F-7B3A-67E6-2F13-9B9B6F6B0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2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CA05-5BBD-7021-B0C0-96E888936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9358"/>
            <a:ext cx="8229600" cy="769441"/>
          </a:xfrm>
        </p:spPr>
        <p:txBody>
          <a:bodyPr wrap="square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GB" sz="2800" b="1" dirty="0"/>
              <a:t>Why it is argued that there is “labour market tightness”?</a:t>
            </a:r>
          </a:p>
        </p:txBody>
      </p:sp>
      <p:sp>
        <p:nvSpPr>
          <p:cNvPr id="2055" name="Content Placeholder 2">
            <a:extLst>
              <a:ext uri="{FF2B5EF4-FFF2-40B4-BE49-F238E27FC236}">
                <a16:creationId xmlns:a16="http://schemas.microsoft.com/office/drawing/2014/main" id="{FEF7660F-6109-EBEC-A476-012A0A7E2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32040" y="1600200"/>
            <a:ext cx="375476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EA5608"/>
                </a:solidFill>
              </a:rPr>
              <a:t>The </a:t>
            </a:r>
            <a:r>
              <a:rPr lang="en-US" sz="2000" b="1" dirty="0" err="1">
                <a:solidFill>
                  <a:srgbClr val="EA5608"/>
                </a:solidFill>
              </a:rPr>
              <a:t>Beverdige</a:t>
            </a:r>
            <a:r>
              <a:rPr lang="en-US" sz="2000" b="1" dirty="0">
                <a:solidFill>
                  <a:srgbClr val="EA5608"/>
                </a:solidFill>
              </a:rPr>
              <a:t> curve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Shows the relationship between unemployment and job openings (vacancies)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The hypothesis is that there is an inverse relationship between both variables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When the curve “shifts” inwards means that there is </a:t>
            </a:r>
            <a:r>
              <a:rPr lang="en-US" sz="1800" dirty="0" err="1"/>
              <a:t>labour</a:t>
            </a:r>
            <a:r>
              <a:rPr lang="en-US" sz="1800" dirty="0"/>
              <a:t> market tightness</a:t>
            </a:r>
          </a:p>
          <a:p>
            <a:pPr lvl="1">
              <a:lnSpc>
                <a:spcPct val="90000"/>
              </a:lnSpc>
            </a:pPr>
            <a:r>
              <a:rPr lang="en-GB" sz="1800" dirty="0"/>
              <a:t>If there are mismatches between the skills of job seekers and the skills required for available jobs, the curve may shift inward</a:t>
            </a:r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pPr lvl="1">
              <a:lnSpc>
                <a:spcPct val="90000"/>
              </a:lnSpc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157FD-EFB5-B5FA-CFFD-C4DA0DF3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F07808B-6A1B-2B44-8E01-5992481392B5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pic>
        <p:nvPicPr>
          <p:cNvPr id="2054" name="Picture 6" descr="image">
            <a:extLst>
              <a:ext uri="{FF2B5EF4-FFF2-40B4-BE49-F238E27FC236}">
                <a16:creationId xmlns:a16="http://schemas.microsoft.com/office/drawing/2014/main" id="{F286F6AF-06C2-D031-8B7B-B06C8841CD1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556792"/>
            <a:ext cx="4834881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E25AD2-D5EB-0044-31B7-5A5D362075E9}"/>
              </a:ext>
            </a:extLst>
          </p:cNvPr>
          <p:cNvSpPr txBox="1"/>
          <p:nvPr/>
        </p:nvSpPr>
        <p:spPr>
          <a:xfrm>
            <a:off x="1619672" y="5835689"/>
            <a:ext cx="2386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Unemployment %</a:t>
            </a:r>
          </a:p>
        </p:txBody>
      </p:sp>
    </p:spTree>
    <p:extLst>
      <p:ext uri="{BB962C8B-B14F-4D97-AF65-F5344CB8AC3E}">
        <p14:creationId xmlns:p14="http://schemas.microsoft.com/office/powerpoint/2010/main" val="181927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80B61-D86C-3E7F-441B-4F057A7B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9358"/>
            <a:ext cx="8229600" cy="769441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400" b="1" dirty="0"/>
              <a:t>The relationship between unemployment and vacancies in the region is unconclusive…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A1B51-2457-2B46-D7C0-9543F20A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F07808B-6A1B-2B44-8E01-5992481392B5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BFAC56F-09C9-30CE-41C1-A48FE2F665D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99980308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857AE04-4154-E1A4-D39E-9060BFBBCBE1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09858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97A94-FEBF-32DD-7B74-C71EE8D9A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4777"/>
            <a:ext cx="8229600" cy="1200329"/>
          </a:xfrm>
        </p:spPr>
        <p:txBody>
          <a:bodyPr/>
          <a:lstStyle/>
          <a:p>
            <a:r>
              <a:rPr lang="en-GB" sz="3600" b="1" dirty="0"/>
              <a:t>Perhaps the explanation should be searched somewhere else…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FF9808-F6D0-26D1-6047-B5704A0C4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26</a:t>
            </a:fld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6D304E3-3472-93B5-014B-F4120245096D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8126BD4-2142-300B-4125-CB7A1356BEFE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10972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380FB1-DAAC-3609-5F7B-B0D9332D0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Interest rates as the sole tool…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9FF0ED-BBAA-E7B2-50B4-9A6073C806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Interest rates, inflation and wages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9DB32-6295-9160-F8D7-620EE5F78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6C0EE1-E4BC-6D61-2CB0-CD54AEC67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420888"/>
            <a:ext cx="7772400" cy="2554545"/>
          </a:xfrm>
        </p:spPr>
        <p:txBody>
          <a:bodyPr/>
          <a:lstStyle/>
          <a:p>
            <a:r>
              <a:rPr lang="en-GB" dirty="0"/>
              <a:t>“A banker is a fellow who lends you his umbrella when the sun is shining but wants it back the minute it begins to rain.”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15B825-4700-E0C1-7CD0-978E3D661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0622" y="548680"/>
            <a:ext cx="7772400" cy="1500187"/>
          </a:xfrm>
        </p:spPr>
        <p:txBody>
          <a:bodyPr/>
          <a:lstStyle/>
          <a:p>
            <a:r>
              <a:rPr lang="en-GB" dirty="0"/>
              <a:t>Quote attributed to Mark Twain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DB1C4E-A2C3-C587-88C4-C86D425D1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000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376F3-0667-8096-000B-1D04E2940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804"/>
            <a:ext cx="8229600" cy="1446550"/>
          </a:xfrm>
        </p:spPr>
        <p:txBody>
          <a:bodyPr/>
          <a:lstStyle/>
          <a:p>
            <a:r>
              <a:rPr lang="en-GB" b="1" dirty="0"/>
              <a:t>(Central) Banks as a key actors of bad economic policies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5FB93-82E7-70FC-21CC-72A83AE9B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Since 1980s Central Banks have been empowered with unprecedent independence.</a:t>
            </a:r>
          </a:p>
          <a:p>
            <a:pPr lvl="1"/>
            <a:r>
              <a:rPr lang="en-GB" dirty="0"/>
              <a:t>The main argument is the defence of the currency and institutional continuity</a:t>
            </a:r>
          </a:p>
          <a:p>
            <a:pPr lvl="1"/>
            <a:r>
              <a:rPr lang="en-GB" dirty="0"/>
              <a:t>Delinked of the governmental daily policies</a:t>
            </a:r>
          </a:p>
          <a:p>
            <a:r>
              <a:rPr lang="en-GB" dirty="0"/>
              <a:t>CBs have just a few of instruments to do their work</a:t>
            </a:r>
          </a:p>
          <a:p>
            <a:r>
              <a:rPr lang="en-GB" b="1" dirty="0"/>
              <a:t>Interest rates </a:t>
            </a:r>
            <a:r>
              <a:rPr lang="en-GB" dirty="0"/>
              <a:t>are the main tool of Central Banks</a:t>
            </a:r>
          </a:p>
          <a:p>
            <a:r>
              <a:rPr lang="en-GB" dirty="0"/>
              <a:t>And they have a level of secrecy and power not achieved by any other democratically elected institution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44629-6333-B9D8-B43A-027B1F866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4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Wages</a:t>
            </a:r>
            <a:r>
              <a:rPr lang="fr-FR" dirty="0"/>
              <a:t> and </a:t>
            </a:r>
            <a:r>
              <a:rPr lang="fr-FR" dirty="0" err="1"/>
              <a:t>productivity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5C892F-6DCE-3E8C-98BD-8FB878781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025" y="1962944"/>
            <a:ext cx="6457950" cy="380047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CEE397-54D8-71FC-352E-E6B3058D4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9358"/>
            <a:ext cx="8229600" cy="769441"/>
          </a:xfrm>
        </p:spPr>
        <p:txBody>
          <a:bodyPr/>
          <a:lstStyle/>
          <a:p>
            <a:r>
              <a:rPr lang="en-GB" b="1" dirty="0"/>
              <a:t>Banks getting more powerful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21BFD7-FFD1-7747-DA28-4DBFE53EB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Increases in the degree of freedom for Banks operations</a:t>
            </a:r>
          </a:p>
          <a:p>
            <a:pPr lvl="1"/>
            <a:r>
              <a:rPr lang="en-GB" sz="2400" dirty="0"/>
              <a:t>Allowing Banks to intervene in speculative activities transcending the role of lenders</a:t>
            </a:r>
          </a:p>
          <a:p>
            <a:r>
              <a:rPr lang="en-GB" sz="2800" dirty="0"/>
              <a:t>Reduction of reserves requirements</a:t>
            </a:r>
          </a:p>
          <a:p>
            <a:r>
              <a:rPr lang="en-GB" sz="2800" dirty="0"/>
              <a:t>“</a:t>
            </a:r>
            <a:r>
              <a:rPr lang="en-GB" sz="2800" i="1" dirty="0"/>
              <a:t>Too big to fail”</a:t>
            </a:r>
          </a:p>
          <a:p>
            <a:endParaRPr lang="en-GB" sz="2800" dirty="0"/>
          </a:p>
          <a:p>
            <a:endParaRPr lang="en-GB" sz="28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3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E4F77-BEB6-7ED6-FDBE-A9B6FF7D5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66"/>
            <a:ext cx="8229600" cy="1077218"/>
          </a:xfrm>
        </p:spPr>
        <p:txBody>
          <a:bodyPr/>
          <a:lstStyle/>
          <a:p>
            <a:r>
              <a:rPr lang="en-GB" sz="3200" b="1" dirty="0"/>
              <a:t>The relationship between employment and loans is quite direct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D79741-96FC-98E5-1ACE-CB7967E20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31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C834F4A-B27E-101C-87C4-6A791F9D1AFF}"/>
              </a:ext>
            </a:extLst>
          </p:cNvPr>
          <p:cNvGraphicFramePr>
            <a:graphicFrameLocks noGrp="1"/>
          </p:cNvGraphicFramePr>
          <p:nvPr/>
        </p:nvGraphicFramePr>
        <p:xfrm>
          <a:off x="804492" y="1124744"/>
          <a:ext cx="7882307" cy="5231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801271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40836-F524-1B92-B81A-B021D8D10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7024"/>
            <a:ext cx="8229600" cy="954107"/>
          </a:xfrm>
        </p:spPr>
        <p:txBody>
          <a:bodyPr/>
          <a:lstStyle/>
          <a:p>
            <a:r>
              <a:rPr lang="en-GB" sz="2800" dirty="0"/>
              <a:t>Log of Loans to the non-financial private sector and Employment moving averages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1BB96-4212-E9B8-FBF0-F0390AB8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32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9EEF5FE-3923-4688-9E72-D85B32D985C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173024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69BE2-9045-2403-BF6F-ECCF3F747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9358"/>
            <a:ext cx="8229600" cy="769441"/>
          </a:xfrm>
        </p:spPr>
        <p:txBody>
          <a:bodyPr wrap="square" anchor="ctr">
            <a:normAutofit/>
          </a:bodyPr>
          <a:lstStyle/>
          <a:p>
            <a:r>
              <a:rPr lang="en-GB" dirty="0"/>
              <a:t>The case of Moldova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34D62-C7E6-F12E-0ED0-843AE64EE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F07808B-6A1B-2B44-8E01-5992481392B5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B746380-A3CE-ACB9-62AC-868FD770139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26864722"/>
              </p:ext>
            </p:extLst>
          </p:nvPr>
        </p:nvGraphicFramePr>
        <p:xfrm>
          <a:off x="457200" y="1600200"/>
          <a:ext cx="40767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B16F00E-319C-1924-EECD-8A523140327E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510221716"/>
              </p:ext>
            </p:extLst>
          </p:nvPr>
        </p:nvGraphicFramePr>
        <p:xfrm>
          <a:off x="4608513" y="1600200"/>
          <a:ext cx="40767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61935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A4DE4-E7BF-4F53-69BE-1841F7543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9358"/>
            <a:ext cx="8229600" cy="769441"/>
          </a:xfrm>
        </p:spPr>
        <p:txBody>
          <a:bodyPr wrap="square" anchor="ctr">
            <a:normAutofit/>
          </a:bodyPr>
          <a:lstStyle/>
          <a:p>
            <a:r>
              <a:rPr lang="en-GB" dirty="0"/>
              <a:t>North Macedonia and Ukraine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C7FBF-2885-273C-66BB-3590DFED9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F07808B-6A1B-2B44-8E01-5992481392B5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8F14502-7540-FED1-77C4-3644592DFDE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7218105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8AE8442B-A93D-A84E-3169-A2150B0EF7AB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911916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44536-59C3-6131-C7C1-7FE665FD4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0136"/>
            <a:ext cx="8229600" cy="707886"/>
          </a:xfrm>
        </p:spPr>
        <p:txBody>
          <a:bodyPr/>
          <a:lstStyle/>
          <a:p>
            <a:r>
              <a:rPr lang="en-GB" sz="4000" b="1" dirty="0"/>
              <a:t>Where banks “find” money to lend?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6B1BB-BCE0-2EB3-5209-A0D2B0B59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Banks receive deposits from the public and make loans:</a:t>
            </a:r>
          </a:p>
          <a:p>
            <a:pPr lvl="1"/>
            <a:r>
              <a:rPr lang="en-GB" sz="2000" dirty="0"/>
              <a:t>Open an account to the “passive” client</a:t>
            </a:r>
          </a:p>
          <a:p>
            <a:pPr lvl="1"/>
            <a:r>
              <a:rPr lang="en-GB" sz="2000" dirty="0"/>
              <a:t>Lend to the “active” client by opening another account</a:t>
            </a:r>
          </a:p>
          <a:p>
            <a:r>
              <a:rPr lang="en-GB" sz="2400" dirty="0"/>
              <a:t>Banks must keep the “legal reserves” from each deposit from clients</a:t>
            </a:r>
          </a:p>
          <a:p>
            <a:r>
              <a:rPr lang="en-GB" sz="2400" dirty="0"/>
              <a:t>In the past, legal reserves used to be homogeneous.</a:t>
            </a:r>
          </a:p>
          <a:p>
            <a:pPr lvl="1"/>
            <a:r>
              <a:rPr lang="en-GB" sz="2000" dirty="0"/>
              <a:t>Since the financial deregulation they are differentiated and reduced.</a:t>
            </a:r>
          </a:p>
          <a:p>
            <a:pPr lvl="1"/>
            <a:endParaRPr lang="en-GB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C454AB-87F1-067A-8A33-18790ECAF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311F2-36BD-CC42-CF43-4AEC8EF6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88" y="204559"/>
            <a:ext cx="8229600" cy="769441"/>
          </a:xfrm>
        </p:spPr>
        <p:txBody>
          <a:bodyPr/>
          <a:lstStyle/>
          <a:p>
            <a:r>
              <a:rPr lang="en-GB" dirty="0"/>
              <a:t>How banks create money?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3A1B82-7AD7-8EA3-7C5B-48C1C88B4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2588" y="895351"/>
            <a:ext cx="4040188" cy="639762"/>
          </a:xfrm>
        </p:spPr>
        <p:txBody>
          <a:bodyPr/>
          <a:lstStyle/>
          <a:p>
            <a:r>
              <a:rPr lang="en-GB" dirty="0"/>
              <a:t>Legal reserves 10%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24BDC92-B1E4-4C59-B312-8D29C7AE6666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56407" y="1427313"/>
          <a:ext cx="4040187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729">
                  <a:extLst>
                    <a:ext uri="{9D8B030D-6E8A-4147-A177-3AD203B41FA5}">
                      <a16:colId xmlns:a16="http://schemas.microsoft.com/office/drawing/2014/main" val="1017587660"/>
                    </a:ext>
                  </a:extLst>
                </a:gridCol>
                <a:gridCol w="1346729">
                  <a:extLst>
                    <a:ext uri="{9D8B030D-6E8A-4147-A177-3AD203B41FA5}">
                      <a16:colId xmlns:a16="http://schemas.microsoft.com/office/drawing/2014/main" val="1968622826"/>
                    </a:ext>
                  </a:extLst>
                </a:gridCol>
                <a:gridCol w="1346729">
                  <a:extLst>
                    <a:ext uri="{9D8B030D-6E8A-4147-A177-3AD203B41FA5}">
                      <a16:colId xmlns:a16="http://schemas.microsoft.com/office/drawing/2014/main" val="3059488864"/>
                    </a:ext>
                  </a:extLst>
                </a:gridCol>
              </a:tblGrid>
              <a:tr h="299518">
                <a:tc>
                  <a:txBody>
                    <a:bodyPr/>
                    <a:lstStyle/>
                    <a:p>
                      <a:r>
                        <a:rPr lang="en-GB" dirty="0"/>
                        <a:t>Loan Nr.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Deposits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Reserves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495297"/>
                  </a:ext>
                </a:extLst>
              </a:tr>
              <a:tr h="299518"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dirty="0"/>
                        <a:t> €     1.000,00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dirty="0"/>
                        <a:t> €   100,00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6454866"/>
                  </a:ext>
                </a:extLst>
              </a:tr>
              <a:tr h="299518">
                <a:tc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dirty="0"/>
                        <a:t> €         900,00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dirty="0"/>
                        <a:t> €     90,00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73161635"/>
                  </a:ext>
                </a:extLst>
              </a:tr>
              <a:tr h="299518"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dirty="0"/>
                        <a:t> €         810,00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dirty="0"/>
                        <a:t> €     81,00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6215105"/>
                  </a:ext>
                </a:extLst>
              </a:tr>
              <a:tr h="299518"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dirty="0"/>
                        <a:t> €         729,00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dirty="0"/>
                        <a:t> €     72,90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91564248"/>
                  </a:ext>
                </a:extLst>
              </a:tr>
              <a:tr h="299518">
                <a:tc>
                  <a:txBody>
                    <a:bodyPr/>
                    <a:lstStyle/>
                    <a:p>
                      <a:r>
                        <a:rPr lang="en-GB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071499"/>
                  </a:ext>
                </a:extLst>
              </a:tr>
              <a:tr h="299518">
                <a:tc>
                  <a:txBody>
                    <a:bodyPr/>
                    <a:lstStyle/>
                    <a:p>
                      <a:r>
                        <a:rPr lang="en-GB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 € 10.000,00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 €   1.000,00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008131"/>
                  </a:ext>
                </a:extLst>
              </a:tr>
            </a:tbl>
          </a:graphicData>
        </a:graphic>
      </p:graphicFrame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EBC6025-D91A-1BF1-B90E-BD02C6369B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0413" y="894962"/>
            <a:ext cx="4041775" cy="639762"/>
          </a:xfrm>
        </p:spPr>
        <p:txBody>
          <a:bodyPr/>
          <a:lstStyle/>
          <a:p>
            <a:r>
              <a:rPr lang="en-GB" dirty="0"/>
              <a:t>Legal reserves 5%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31489EEA-FBE4-C210-D31C-9C8F00725CEA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4645026" y="1394899"/>
          <a:ext cx="4041774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258">
                  <a:extLst>
                    <a:ext uri="{9D8B030D-6E8A-4147-A177-3AD203B41FA5}">
                      <a16:colId xmlns:a16="http://schemas.microsoft.com/office/drawing/2014/main" val="3658429914"/>
                    </a:ext>
                  </a:extLst>
                </a:gridCol>
                <a:gridCol w="1347258">
                  <a:extLst>
                    <a:ext uri="{9D8B030D-6E8A-4147-A177-3AD203B41FA5}">
                      <a16:colId xmlns:a16="http://schemas.microsoft.com/office/drawing/2014/main" val="887867638"/>
                    </a:ext>
                  </a:extLst>
                </a:gridCol>
                <a:gridCol w="1347258">
                  <a:extLst>
                    <a:ext uri="{9D8B030D-6E8A-4147-A177-3AD203B41FA5}">
                      <a16:colId xmlns:a16="http://schemas.microsoft.com/office/drawing/2014/main" val="3015137689"/>
                    </a:ext>
                  </a:extLst>
                </a:gridCol>
              </a:tblGrid>
              <a:tr h="325012">
                <a:tc>
                  <a:txBody>
                    <a:bodyPr/>
                    <a:lstStyle/>
                    <a:p>
                      <a:r>
                        <a:rPr lang="en-GB" dirty="0"/>
                        <a:t>Loan Nr.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Deposits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Reserves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029134"/>
                  </a:ext>
                </a:extLst>
              </a:tr>
              <a:tr h="325012"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/>
                        <a:t> €     1.000,00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/>
                        <a:t> €     50,00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7289709"/>
                  </a:ext>
                </a:extLst>
              </a:tr>
              <a:tr h="325012">
                <a:tc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/>
                        <a:t> €         950,00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/>
                        <a:t> €     95,00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4397145"/>
                  </a:ext>
                </a:extLst>
              </a:tr>
              <a:tr h="325012"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/>
                        <a:t> €         855,00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/>
                        <a:t> €     85,50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13918397"/>
                  </a:ext>
                </a:extLst>
              </a:tr>
              <a:tr h="325012"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dirty="0"/>
                        <a:t> €         769,50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dirty="0"/>
                        <a:t> €     76,95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9084630"/>
                  </a:ext>
                </a:extLst>
              </a:tr>
              <a:tr h="325012">
                <a:tc>
                  <a:txBody>
                    <a:bodyPr/>
                    <a:lstStyle/>
                    <a:p>
                      <a:r>
                        <a:rPr lang="en-GB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049295"/>
                  </a:ext>
                </a:extLst>
              </a:tr>
              <a:tr h="325012">
                <a:tc>
                  <a:txBody>
                    <a:bodyPr/>
                    <a:lstStyle/>
                    <a:p>
                      <a:r>
                        <a:rPr lang="en-GB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€  20.000,00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€ 2.000,00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30921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54A26-CBE7-F12C-C7B3-921272C2E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36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DBCCAC-4F48-9F33-9B1C-0F310D190102}"/>
                  </a:ext>
                </a:extLst>
              </p:cNvPr>
              <p:cNvSpPr txBox="1"/>
              <p:nvPr/>
            </p:nvSpPr>
            <p:spPr>
              <a:xfrm>
                <a:off x="381948" y="4293096"/>
                <a:ext cx="2965916" cy="936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The money creation capacity: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𝐷𝑒𝑝𝑜𝑠𝑖𝑡𝑠</m:t>
                          </m:r>
                        </m:num>
                        <m:den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𝐿𝑒𝑔𝑎𝑙</m:t>
                          </m:r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𝑅𝑒𝑠𝑒𝑟𝑣𝑒𝑠</m:t>
                          </m:r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/100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DBCCAC-4F48-9F33-9B1C-0F310D1901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48" y="4293096"/>
                <a:ext cx="2965916" cy="936475"/>
              </a:xfrm>
              <a:prstGeom prst="rect">
                <a:avLst/>
              </a:prstGeom>
              <a:blipFill>
                <a:blip r:embed="rId2"/>
                <a:stretch>
                  <a:fillRect l="-1852" t="-3247" r="-4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C5E67BD5-0321-FF2F-1CEE-78188CAAB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9" y="894963"/>
            <a:ext cx="9184426" cy="585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2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E928EC56-8066-495E-3446-032D8DEC6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9519"/>
            <a:ext cx="8229600" cy="1446550"/>
          </a:xfrm>
        </p:spPr>
        <p:txBody>
          <a:bodyPr/>
          <a:lstStyle/>
          <a:p>
            <a:r>
              <a:rPr lang="en-US" b="1" dirty="0"/>
              <a:t>What is the relationship between banks and employment?</a:t>
            </a:r>
          </a:p>
        </p:txBody>
      </p:sp>
      <p:pic>
        <p:nvPicPr>
          <p:cNvPr id="12" name="Picture Placeholder 11" descr="A picture containing helmet, child, clothing, cartoon&#10;&#10;Description automatically generated">
            <a:extLst>
              <a:ext uri="{FF2B5EF4-FFF2-40B4-BE49-F238E27FC236}">
                <a16:creationId xmlns:a16="http://schemas.microsoft.com/office/drawing/2014/main" id="{484FF0DF-6422-C7CC-0B64-2493EE39C6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015" r="7754" b="1"/>
          <a:stretch/>
        </p:blipFill>
        <p:spPr>
          <a:xfrm>
            <a:off x="457200" y="1600200"/>
            <a:ext cx="4038600" cy="4525963"/>
          </a:xfrm>
          <a:noFill/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17B9EBA7-9E20-9907-4DEB-75A17DD47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r>
              <a:rPr lang="en-US" dirty="0"/>
              <a:t>The micro-foundations of economic growth and employment creation</a:t>
            </a:r>
          </a:p>
          <a:p>
            <a:pPr lvl="1"/>
            <a:r>
              <a:rPr lang="en-US" dirty="0"/>
              <a:t>Enterprise creation</a:t>
            </a:r>
          </a:p>
          <a:p>
            <a:pPr lvl="1"/>
            <a:r>
              <a:rPr lang="en-US" dirty="0"/>
              <a:t>Financing</a:t>
            </a:r>
          </a:p>
          <a:p>
            <a:pPr lvl="1"/>
            <a:r>
              <a:rPr lang="en-US" dirty="0"/>
              <a:t>Expansion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8BCE-D349-BBDC-CB5A-B4A1EEA1B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F07808B-6A1B-2B44-8E01-5992481392B5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581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DA7B19-8FA1-F303-0029-4C19E4A86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048672"/>
          </a:xfrm>
        </p:spPr>
        <p:txBody>
          <a:bodyPr>
            <a:normAutofit/>
          </a:bodyPr>
          <a:lstStyle/>
          <a:p>
            <a:r>
              <a:rPr lang="en-US" sz="2400" b="1" dirty="0"/>
              <a:t>Moment 0: initiation of business and search for working capital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F07808B-6A1B-2B44-8E01-5992481392B5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BB62079-B84A-234B-0737-75EF7444CC20}"/>
              </a:ext>
            </a:extLst>
          </p:cNvPr>
          <p:cNvSpPr/>
          <p:nvPr/>
        </p:nvSpPr>
        <p:spPr>
          <a:xfrm>
            <a:off x="457200" y="3753036"/>
            <a:ext cx="1440160" cy="13681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Past savings and retained profits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E3B1C3-581A-DC41-FDA1-55A892CBA216}"/>
              </a:ext>
            </a:extLst>
          </p:cNvPr>
          <p:cNvSpPr/>
          <p:nvPr/>
        </p:nvSpPr>
        <p:spPr>
          <a:xfrm>
            <a:off x="3995936" y="2420888"/>
            <a:ext cx="1512168" cy="23042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Acme inc.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E0D5D14-E1D9-201E-C6A3-2C43E5143E87}"/>
              </a:ext>
            </a:extLst>
          </p:cNvPr>
          <p:cNvSpPr/>
          <p:nvPr/>
        </p:nvSpPr>
        <p:spPr>
          <a:xfrm>
            <a:off x="2941648" y="944724"/>
            <a:ext cx="1047773" cy="79208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Supplier 1</a:t>
            </a:r>
            <a:endParaRPr lang="en-GB" sz="1100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72C523-B992-5849-137A-707B8C0D0BBA}"/>
              </a:ext>
            </a:extLst>
          </p:cNvPr>
          <p:cNvSpPr/>
          <p:nvPr/>
        </p:nvSpPr>
        <p:spPr>
          <a:xfrm>
            <a:off x="4531166" y="944724"/>
            <a:ext cx="1028695" cy="79208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Supplier 2</a:t>
            </a:r>
            <a:endParaRPr lang="en-GB" sz="11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58003C-B157-5A15-EB46-C4DFC86B5EB3}"/>
              </a:ext>
            </a:extLst>
          </p:cNvPr>
          <p:cNvSpPr/>
          <p:nvPr/>
        </p:nvSpPr>
        <p:spPr>
          <a:xfrm>
            <a:off x="5868144" y="944724"/>
            <a:ext cx="1028695" cy="7920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Supplier 3</a:t>
            </a:r>
            <a:endParaRPr lang="en-GB" sz="1100" b="1" dirty="0"/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3CB98849-3F79-6A1B-DE07-3F1C9FC46F29}"/>
              </a:ext>
            </a:extLst>
          </p:cNvPr>
          <p:cNvSpPr/>
          <p:nvPr/>
        </p:nvSpPr>
        <p:spPr>
          <a:xfrm>
            <a:off x="373568" y="1340768"/>
            <a:ext cx="1512338" cy="1332148"/>
          </a:xfrm>
          <a:prstGeom prst="diamon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Banks</a:t>
            </a:r>
            <a:endParaRPr lang="en-GB" sz="1400" b="1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6E20345-9CA3-E028-4367-0506719FA35A}"/>
              </a:ext>
            </a:extLst>
          </p:cNvPr>
          <p:cNvSpPr/>
          <p:nvPr/>
        </p:nvSpPr>
        <p:spPr>
          <a:xfrm>
            <a:off x="2051720" y="4185085"/>
            <a:ext cx="1656184" cy="540059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299852E2-1CD1-2F1A-A416-C00BFCDDDED2}"/>
              </a:ext>
            </a:extLst>
          </p:cNvPr>
          <p:cNvSpPr/>
          <p:nvPr/>
        </p:nvSpPr>
        <p:spPr>
          <a:xfrm>
            <a:off x="1619672" y="2420888"/>
            <a:ext cx="2160240" cy="432048"/>
          </a:xfrm>
          <a:prstGeom prst="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70DF718-CEBE-8939-3153-A538B476CADA}"/>
              </a:ext>
            </a:extLst>
          </p:cNvPr>
          <p:cNvCxnSpPr/>
          <p:nvPr/>
        </p:nvCxnSpPr>
        <p:spPr>
          <a:xfrm>
            <a:off x="3791536" y="1736812"/>
            <a:ext cx="564440" cy="5400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EE54E2A-4DCC-C3AE-885A-A7E580E5E15A}"/>
              </a:ext>
            </a:extLst>
          </p:cNvPr>
          <p:cNvCxnSpPr/>
          <p:nvPr/>
        </p:nvCxnSpPr>
        <p:spPr>
          <a:xfrm>
            <a:off x="5045163" y="1880828"/>
            <a:ext cx="0" cy="4930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5358DA7-DE04-4A25-CCAF-1132BB68A250}"/>
              </a:ext>
            </a:extLst>
          </p:cNvPr>
          <p:cNvCxnSpPr/>
          <p:nvPr/>
        </p:nvCxnSpPr>
        <p:spPr>
          <a:xfrm flipH="1">
            <a:off x="5559861" y="1844824"/>
            <a:ext cx="668323" cy="4320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91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DA7B19-8FA1-F303-0029-4C19E4A86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048672"/>
          </a:xfrm>
        </p:spPr>
        <p:txBody>
          <a:bodyPr>
            <a:normAutofit/>
          </a:bodyPr>
          <a:lstStyle/>
          <a:p>
            <a:r>
              <a:rPr lang="en-US" sz="2800" b="1" dirty="0"/>
              <a:t>Moment 1: Production and Sales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F07808B-6A1B-2B44-8E01-5992481392B5}" type="slidenum">
              <a:rPr lang="en-US" smtClean="0"/>
              <a:pPr>
                <a:spcAft>
                  <a:spcPts val="600"/>
                </a:spcAft>
              </a:pPr>
              <a:t>39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BB62079-B84A-234B-0737-75EF7444CC20}"/>
              </a:ext>
            </a:extLst>
          </p:cNvPr>
          <p:cNvSpPr/>
          <p:nvPr/>
        </p:nvSpPr>
        <p:spPr>
          <a:xfrm>
            <a:off x="457200" y="3753036"/>
            <a:ext cx="1440160" cy="13681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Past savings and retained profits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E3B1C3-581A-DC41-FDA1-55A892CBA216}"/>
              </a:ext>
            </a:extLst>
          </p:cNvPr>
          <p:cNvSpPr/>
          <p:nvPr/>
        </p:nvSpPr>
        <p:spPr>
          <a:xfrm>
            <a:off x="3995936" y="2420888"/>
            <a:ext cx="1512168" cy="23042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Acme inc.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E0D5D14-E1D9-201E-C6A3-2C43E5143E87}"/>
              </a:ext>
            </a:extLst>
          </p:cNvPr>
          <p:cNvSpPr/>
          <p:nvPr/>
        </p:nvSpPr>
        <p:spPr>
          <a:xfrm>
            <a:off x="2941648" y="944724"/>
            <a:ext cx="1047773" cy="79208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Supplier 1</a:t>
            </a:r>
            <a:endParaRPr lang="en-GB" sz="1100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72C523-B992-5849-137A-707B8C0D0BBA}"/>
              </a:ext>
            </a:extLst>
          </p:cNvPr>
          <p:cNvSpPr/>
          <p:nvPr/>
        </p:nvSpPr>
        <p:spPr>
          <a:xfrm>
            <a:off x="4531166" y="944724"/>
            <a:ext cx="1028695" cy="79208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Supplier 2</a:t>
            </a:r>
            <a:endParaRPr lang="en-GB" sz="11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58003C-B157-5A15-EB46-C4DFC86B5EB3}"/>
              </a:ext>
            </a:extLst>
          </p:cNvPr>
          <p:cNvSpPr/>
          <p:nvPr/>
        </p:nvSpPr>
        <p:spPr>
          <a:xfrm>
            <a:off x="5868144" y="944724"/>
            <a:ext cx="1028695" cy="7920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Supplier 3</a:t>
            </a:r>
            <a:endParaRPr lang="en-GB" sz="1100" b="1" dirty="0"/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3CB98849-3F79-6A1B-DE07-3F1C9FC46F29}"/>
              </a:ext>
            </a:extLst>
          </p:cNvPr>
          <p:cNvSpPr/>
          <p:nvPr/>
        </p:nvSpPr>
        <p:spPr>
          <a:xfrm>
            <a:off x="373568" y="1340768"/>
            <a:ext cx="1512338" cy="1332148"/>
          </a:xfrm>
          <a:prstGeom prst="diamon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Banks</a:t>
            </a:r>
            <a:endParaRPr lang="en-GB" sz="1400" b="1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6E20345-9CA3-E028-4367-0506719FA35A}"/>
              </a:ext>
            </a:extLst>
          </p:cNvPr>
          <p:cNvSpPr/>
          <p:nvPr/>
        </p:nvSpPr>
        <p:spPr>
          <a:xfrm>
            <a:off x="2051720" y="4185085"/>
            <a:ext cx="1656184" cy="540059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299852E2-1CD1-2F1A-A416-C00BFCDDDED2}"/>
              </a:ext>
            </a:extLst>
          </p:cNvPr>
          <p:cNvSpPr/>
          <p:nvPr/>
        </p:nvSpPr>
        <p:spPr>
          <a:xfrm>
            <a:off x="1619672" y="2420888"/>
            <a:ext cx="2160240" cy="432048"/>
          </a:xfrm>
          <a:prstGeom prst="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70DF718-CEBE-8939-3153-A538B476CADA}"/>
              </a:ext>
            </a:extLst>
          </p:cNvPr>
          <p:cNvCxnSpPr/>
          <p:nvPr/>
        </p:nvCxnSpPr>
        <p:spPr>
          <a:xfrm>
            <a:off x="3791536" y="1736812"/>
            <a:ext cx="564440" cy="5400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EE54E2A-4DCC-C3AE-885A-A7E580E5E15A}"/>
              </a:ext>
            </a:extLst>
          </p:cNvPr>
          <p:cNvCxnSpPr/>
          <p:nvPr/>
        </p:nvCxnSpPr>
        <p:spPr>
          <a:xfrm>
            <a:off x="5045163" y="1880828"/>
            <a:ext cx="0" cy="4930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5358DA7-DE04-4A25-CCAF-1132BB68A250}"/>
              </a:ext>
            </a:extLst>
          </p:cNvPr>
          <p:cNvCxnSpPr/>
          <p:nvPr/>
        </p:nvCxnSpPr>
        <p:spPr>
          <a:xfrm flipH="1">
            <a:off x="5559861" y="1844824"/>
            <a:ext cx="668323" cy="4320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CDB0786-A809-7001-47DF-FC8DE358B152}"/>
              </a:ext>
            </a:extLst>
          </p:cNvPr>
          <p:cNvSpPr/>
          <p:nvPr/>
        </p:nvSpPr>
        <p:spPr>
          <a:xfrm>
            <a:off x="7233167" y="1412776"/>
            <a:ext cx="1183300" cy="122413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910036F3-DCFF-60B6-03B0-2D90D74ED79F}"/>
              </a:ext>
            </a:extLst>
          </p:cNvPr>
          <p:cNvSpPr/>
          <p:nvPr/>
        </p:nvSpPr>
        <p:spPr>
          <a:xfrm>
            <a:off x="7205122" y="2789100"/>
            <a:ext cx="1183300" cy="1224136"/>
          </a:xfrm>
          <a:prstGeom prst="triangl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49EA3309-0D83-8925-223A-C5FCBEF96396}"/>
              </a:ext>
            </a:extLst>
          </p:cNvPr>
          <p:cNvSpPr/>
          <p:nvPr/>
        </p:nvSpPr>
        <p:spPr>
          <a:xfrm>
            <a:off x="7205122" y="4165424"/>
            <a:ext cx="1183300" cy="1224136"/>
          </a:xfrm>
          <a:prstGeom prst="triangl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0BAF92-C680-2BA1-6721-38668F4FED8F}"/>
              </a:ext>
            </a:extLst>
          </p:cNvPr>
          <p:cNvSpPr txBox="1"/>
          <p:nvPr/>
        </p:nvSpPr>
        <p:spPr>
          <a:xfrm>
            <a:off x="7306705" y="3643904"/>
            <a:ext cx="1081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 Client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F42B66-E7E0-556B-DDC8-BA37493C49CA}"/>
              </a:ext>
            </a:extLst>
          </p:cNvPr>
          <p:cNvSpPr txBox="1"/>
          <p:nvPr/>
        </p:nvSpPr>
        <p:spPr>
          <a:xfrm>
            <a:off x="7327739" y="4980698"/>
            <a:ext cx="1081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 Client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9D9079-A751-7742-2E60-68BB325621C3}"/>
              </a:ext>
            </a:extLst>
          </p:cNvPr>
          <p:cNvSpPr txBox="1"/>
          <p:nvPr/>
        </p:nvSpPr>
        <p:spPr>
          <a:xfrm>
            <a:off x="7334750" y="2227617"/>
            <a:ext cx="1081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 Client 1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95ED274-8044-103F-C1F8-5F66001F1143}"/>
              </a:ext>
            </a:extLst>
          </p:cNvPr>
          <p:cNvCxnSpPr/>
          <p:nvPr/>
        </p:nvCxnSpPr>
        <p:spPr>
          <a:xfrm flipV="1">
            <a:off x="5559861" y="2227617"/>
            <a:ext cx="1746844" cy="4092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4105AC2-D375-428B-FE25-221E4C61B693}"/>
              </a:ext>
            </a:extLst>
          </p:cNvPr>
          <p:cNvCxnSpPr>
            <a:cxnSpLocks/>
          </p:cNvCxnSpPr>
          <p:nvPr/>
        </p:nvCxnSpPr>
        <p:spPr>
          <a:xfrm>
            <a:off x="5533982" y="3643904"/>
            <a:ext cx="180076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F76F240-CF04-24F5-0CFB-64AA33D4CC73}"/>
              </a:ext>
            </a:extLst>
          </p:cNvPr>
          <p:cNvCxnSpPr>
            <a:cxnSpLocks/>
          </p:cNvCxnSpPr>
          <p:nvPr/>
        </p:nvCxnSpPr>
        <p:spPr>
          <a:xfrm>
            <a:off x="5569255" y="4603881"/>
            <a:ext cx="1883065" cy="470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484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  <p:bldP spid="14" grpId="0" animBg="1"/>
      <p:bldP spid="15" grpId="0" animBg="1"/>
      <p:bldP spid="2" grpId="0" animBg="1"/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Real </a:t>
            </a:r>
            <a:r>
              <a:rPr lang="fr-FR" dirty="0" err="1"/>
              <a:t>wages</a:t>
            </a:r>
            <a:r>
              <a:rPr lang="fr-FR" dirty="0"/>
              <a:t> </a:t>
            </a:r>
            <a:r>
              <a:rPr lang="fr-FR" dirty="0" err="1"/>
              <a:t>Eastern</a:t>
            </a:r>
            <a:r>
              <a:rPr lang="fr-FR" dirty="0"/>
              <a:t> Europe GWR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FDDD02-3303-78F6-51E4-B21BF6347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245" y="2370137"/>
            <a:ext cx="5731510" cy="211772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DA7B19-8FA1-F303-0029-4C19E4A86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579296" cy="6048672"/>
          </a:xfrm>
        </p:spPr>
        <p:txBody>
          <a:bodyPr>
            <a:normAutofit/>
          </a:bodyPr>
          <a:lstStyle/>
          <a:p>
            <a:r>
              <a:rPr lang="en-US" sz="2800" b="1" dirty="0"/>
              <a:t>Moment 2: Recovery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F07808B-6A1B-2B44-8E01-5992481392B5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BB62079-B84A-234B-0737-75EF7444CC20}"/>
              </a:ext>
            </a:extLst>
          </p:cNvPr>
          <p:cNvSpPr/>
          <p:nvPr/>
        </p:nvSpPr>
        <p:spPr>
          <a:xfrm>
            <a:off x="457200" y="3753036"/>
            <a:ext cx="1440160" cy="13681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Past savings and retained profits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E3B1C3-581A-DC41-FDA1-55A892CBA216}"/>
              </a:ext>
            </a:extLst>
          </p:cNvPr>
          <p:cNvSpPr/>
          <p:nvPr/>
        </p:nvSpPr>
        <p:spPr>
          <a:xfrm>
            <a:off x="3995936" y="2420888"/>
            <a:ext cx="1512168" cy="23042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Acme inc.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E0D5D14-E1D9-201E-C6A3-2C43E5143E87}"/>
              </a:ext>
            </a:extLst>
          </p:cNvPr>
          <p:cNvSpPr/>
          <p:nvPr/>
        </p:nvSpPr>
        <p:spPr>
          <a:xfrm>
            <a:off x="2941648" y="944724"/>
            <a:ext cx="1047773" cy="79208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Supplier 1</a:t>
            </a:r>
            <a:endParaRPr lang="en-GB" sz="1100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72C523-B992-5849-137A-707B8C0D0BBA}"/>
              </a:ext>
            </a:extLst>
          </p:cNvPr>
          <p:cNvSpPr/>
          <p:nvPr/>
        </p:nvSpPr>
        <p:spPr>
          <a:xfrm>
            <a:off x="4531166" y="944724"/>
            <a:ext cx="1028695" cy="79208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Supplier 2</a:t>
            </a:r>
            <a:endParaRPr lang="en-GB" sz="11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58003C-B157-5A15-EB46-C4DFC86B5EB3}"/>
              </a:ext>
            </a:extLst>
          </p:cNvPr>
          <p:cNvSpPr/>
          <p:nvPr/>
        </p:nvSpPr>
        <p:spPr>
          <a:xfrm>
            <a:off x="5868144" y="944724"/>
            <a:ext cx="1028695" cy="7920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Supplier 3</a:t>
            </a:r>
            <a:endParaRPr lang="en-GB" sz="1100" b="1" dirty="0"/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3CB98849-3F79-6A1B-DE07-3F1C9FC46F29}"/>
              </a:ext>
            </a:extLst>
          </p:cNvPr>
          <p:cNvSpPr/>
          <p:nvPr/>
        </p:nvSpPr>
        <p:spPr>
          <a:xfrm>
            <a:off x="373568" y="1340768"/>
            <a:ext cx="1512338" cy="1332148"/>
          </a:xfrm>
          <a:prstGeom prst="diamon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Banks</a:t>
            </a:r>
            <a:endParaRPr lang="en-GB" sz="1400" b="1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6E20345-9CA3-E028-4367-0506719FA35A}"/>
              </a:ext>
            </a:extLst>
          </p:cNvPr>
          <p:cNvSpPr/>
          <p:nvPr/>
        </p:nvSpPr>
        <p:spPr>
          <a:xfrm>
            <a:off x="2051720" y="4185085"/>
            <a:ext cx="1656184" cy="540059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299852E2-1CD1-2F1A-A416-C00BFCDDDED2}"/>
              </a:ext>
            </a:extLst>
          </p:cNvPr>
          <p:cNvSpPr/>
          <p:nvPr/>
        </p:nvSpPr>
        <p:spPr>
          <a:xfrm>
            <a:off x="1619672" y="2420888"/>
            <a:ext cx="2160240" cy="432048"/>
          </a:xfrm>
          <a:prstGeom prst="righ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70DF718-CEBE-8939-3153-A538B476CADA}"/>
              </a:ext>
            </a:extLst>
          </p:cNvPr>
          <p:cNvCxnSpPr/>
          <p:nvPr/>
        </p:nvCxnSpPr>
        <p:spPr>
          <a:xfrm>
            <a:off x="3791536" y="1736812"/>
            <a:ext cx="564440" cy="5400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EE54E2A-4DCC-C3AE-885A-A7E580E5E15A}"/>
              </a:ext>
            </a:extLst>
          </p:cNvPr>
          <p:cNvCxnSpPr/>
          <p:nvPr/>
        </p:nvCxnSpPr>
        <p:spPr>
          <a:xfrm>
            <a:off x="5045163" y="1880828"/>
            <a:ext cx="0" cy="4930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5358DA7-DE04-4A25-CCAF-1132BB68A250}"/>
              </a:ext>
            </a:extLst>
          </p:cNvPr>
          <p:cNvCxnSpPr/>
          <p:nvPr/>
        </p:nvCxnSpPr>
        <p:spPr>
          <a:xfrm flipH="1">
            <a:off x="5559861" y="1844824"/>
            <a:ext cx="668323" cy="4320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CDB0786-A809-7001-47DF-FC8DE358B152}"/>
              </a:ext>
            </a:extLst>
          </p:cNvPr>
          <p:cNvSpPr/>
          <p:nvPr/>
        </p:nvSpPr>
        <p:spPr>
          <a:xfrm>
            <a:off x="7783622" y="1002805"/>
            <a:ext cx="1183300" cy="122413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910036F3-DCFF-60B6-03B0-2D90D74ED79F}"/>
              </a:ext>
            </a:extLst>
          </p:cNvPr>
          <p:cNvSpPr/>
          <p:nvPr/>
        </p:nvSpPr>
        <p:spPr>
          <a:xfrm>
            <a:off x="7783622" y="2583340"/>
            <a:ext cx="1183300" cy="1224136"/>
          </a:xfrm>
          <a:prstGeom prst="triangl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49EA3309-0D83-8925-223A-C5FCBEF96396}"/>
              </a:ext>
            </a:extLst>
          </p:cNvPr>
          <p:cNvSpPr/>
          <p:nvPr/>
        </p:nvSpPr>
        <p:spPr>
          <a:xfrm>
            <a:off x="7783622" y="4113076"/>
            <a:ext cx="1183300" cy="1224136"/>
          </a:xfrm>
          <a:prstGeom prst="triangl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0BAF92-C680-2BA1-6721-38668F4FED8F}"/>
              </a:ext>
            </a:extLst>
          </p:cNvPr>
          <p:cNvSpPr txBox="1"/>
          <p:nvPr/>
        </p:nvSpPr>
        <p:spPr>
          <a:xfrm>
            <a:off x="7885205" y="3438144"/>
            <a:ext cx="1081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 Client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F42B66-E7E0-556B-DDC8-BA37493C49CA}"/>
              </a:ext>
            </a:extLst>
          </p:cNvPr>
          <p:cNvSpPr txBox="1"/>
          <p:nvPr/>
        </p:nvSpPr>
        <p:spPr>
          <a:xfrm>
            <a:off x="7906239" y="4928350"/>
            <a:ext cx="1081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 Client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9D9079-A751-7742-2E60-68BB325621C3}"/>
              </a:ext>
            </a:extLst>
          </p:cNvPr>
          <p:cNvSpPr txBox="1"/>
          <p:nvPr/>
        </p:nvSpPr>
        <p:spPr>
          <a:xfrm>
            <a:off x="7885205" y="1817646"/>
            <a:ext cx="1081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 Client 1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95ED274-8044-103F-C1F8-5F66001F1143}"/>
              </a:ext>
            </a:extLst>
          </p:cNvPr>
          <p:cNvCxnSpPr/>
          <p:nvPr/>
        </p:nvCxnSpPr>
        <p:spPr>
          <a:xfrm flipV="1">
            <a:off x="5559861" y="2227617"/>
            <a:ext cx="1746844" cy="4092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4105AC2-D375-428B-FE25-221E4C61B693}"/>
              </a:ext>
            </a:extLst>
          </p:cNvPr>
          <p:cNvCxnSpPr>
            <a:cxnSpLocks/>
          </p:cNvCxnSpPr>
          <p:nvPr/>
        </p:nvCxnSpPr>
        <p:spPr>
          <a:xfrm>
            <a:off x="5533982" y="3643904"/>
            <a:ext cx="180076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F76F240-CF04-24F5-0CFB-64AA33D4CC73}"/>
              </a:ext>
            </a:extLst>
          </p:cNvPr>
          <p:cNvCxnSpPr>
            <a:cxnSpLocks/>
          </p:cNvCxnSpPr>
          <p:nvPr/>
        </p:nvCxnSpPr>
        <p:spPr>
          <a:xfrm>
            <a:off x="5569255" y="4603881"/>
            <a:ext cx="1883065" cy="470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Left Brace 33">
            <a:extLst>
              <a:ext uri="{FF2B5EF4-FFF2-40B4-BE49-F238E27FC236}">
                <a16:creationId xmlns:a16="http://schemas.microsoft.com/office/drawing/2014/main" id="{FAF5B17D-BFA9-005A-EDD0-4ABFBFDAFB80}"/>
              </a:ext>
            </a:extLst>
          </p:cNvPr>
          <p:cNvSpPr/>
          <p:nvPr/>
        </p:nvSpPr>
        <p:spPr>
          <a:xfrm>
            <a:off x="6939169" y="936300"/>
            <a:ext cx="1305239" cy="4608883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rrow: Left 34">
            <a:extLst>
              <a:ext uri="{FF2B5EF4-FFF2-40B4-BE49-F238E27FC236}">
                <a16:creationId xmlns:a16="http://schemas.microsoft.com/office/drawing/2014/main" id="{FF171927-789F-2D32-C85A-4F68C73302F7}"/>
              </a:ext>
            </a:extLst>
          </p:cNvPr>
          <p:cNvSpPr/>
          <p:nvPr/>
        </p:nvSpPr>
        <p:spPr>
          <a:xfrm>
            <a:off x="5559699" y="3088260"/>
            <a:ext cx="1388735" cy="297176"/>
          </a:xfrm>
          <a:prstGeom prst="lef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85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  <p:bldP spid="14" grpId="0" animBg="1"/>
      <p:bldP spid="15" grpId="0" animBg="1"/>
      <p:bldP spid="2" grpId="0" animBg="1"/>
      <p:bldP spid="3" grpId="0" animBg="1"/>
      <p:bldP spid="4" grpId="0" animBg="1"/>
      <p:bldP spid="34" grpId="0" animBg="1"/>
      <p:bldP spid="3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DA7B19-8FA1-F303-0029-4C19E4A86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579296" cy="6048672"/>
          </a:xfrm>
        </p:spPr>
        <p:txBody>
          <a:bodyPr>
            <a:normAutofit/>
          </a:bodyPr>
          <a:lstStyle/>
          <a:p>
            <a:r>
              <a:rPr lang="en-US" sz="2800" b="1" dirty="0"/>
              <a:t>Moment 3: Paying and servicing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F07808B-6A1B-2B44-8E01-5992481392B5}" type="slidenum">
              <a:rPr lang="en-US" smtClean="0"/>
              <a:pPr>
                <a:spcAft>
                  <a:spcPts val="600"/>
                </a:spcAft>
              </a:pPr>
              <a:t>41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BB62079-B84A-234B-0737-75EF7444CC20}"/>
              </a:ext>
            </a:extLst>
          </p:cNvPr>
          <p:cNvSpPr/>
          <p:nvPr/>
        </p:nvSpPr>
        <p:spPr>
          <a:xfrm>
            <a:off x="457200" y="3753036"/>
            <a:ext cx="1440160" cy="13681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New savings and retained profits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E3B1C3-581A-DC41-FDA1-55A892CBA216}"/>
              </a:ext>
            </a:extLst>
          </p:cNvPr>
          <p:cNvSpPr/>
          <p:nvPr/>
        </p:nvSpPr>
        <p:spPr>
          <a:xfrm>
            <a:off x="3995936" y="2420888"/>
            <a:ext cx="1512168" cy="23042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Acme inc.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E0D5D14-E1D9-201E-C6A3-2C43E5143E87}"/>
              </a:ext>
            </a:extLst>
          </p:cNvPr>
          <p:cNvSpPr/>
          <p:nvPr/>
        </p:nvSpPr>
        <p:spPr>
          <a:xfrm>
            <a:off x="2941648" y="944724"/>
            <a:ext cx="1047773" cy="79208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Supplier 1</a:t>
            </a:r>
            <a:endParaRPr lang="en-GB" sz="1100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72C523-B992-5849-137A-707B8C0D0BBA}"/>
              </a:ext>
            </a:extLst>
          </p:cNvPr>
          <p:cNvSpPr/>
          <p:nvPr/>
        </p:nvSpPr>
        <p:spPr>
          <a:xfrm>
            <a:off x="4531166" y="944724"/>
            <a:ext cx="1028695" cy="79208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Supplier 2</a:t>
            </a:r>
            <a:endParaRPr lang="en-GB" sz="11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58003C-B157-5A15-EB46-C4DFC86B5EB3}"/>
              </a:ext>
            </a:extLst>
          </p:cNvPr>
          <p:cNvSpPr/>
          <p:nvPr/>
        </p:nvSpPr>
        <p:spPr>
          <a:xfrm>
            <a:off x="5868144" y="944724"/>
            <a:ext cx="1028695" cy="7920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Supplier 3</a:t>
            </a:r>
            <a:endParaRPr lang="en-GB" sz="1100" b="1" dirty="0"/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3CB98849-3F79-6A1B-DE07-3F1C9FC46F29}"/>
              </a:ext>
            </a:extLst>
          </p:cNvPr>
          <p:cNvSpPr/>
          <p:nvPr/>
        </p:nvSpPr>
        <p:spPr>
          <a:xfrm>
            <a:off x="373568" y="1340768"/>
            <a:ext cx="1512338" cy="1332148"/>
          </a:xfrm>
          <a:prstGeom prst="diamon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Banks</a:t>
            </a:r>
            <a:endParaRPr lang="en-GB" sz="1400" b="1" dirty="0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CDB0786-A809-7001-47DF-FC8DE358B152}"/>
              </a:ext>
            </a:extLst>
          </p:cNvPr>
          <p:cNvSpPr/>
          <p:nvPr/>
        </p:nvSpPr>
        <p:spPr>
          <a:xfrm>
            <a:off x="7783622" y="1002805"/>
            <a:ext cx="1183300" cy="122413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910036F3-DCFF-60B6-03B0-2D90D74ED79F}"/>
              </a:ext>
            </a:extLst>
          </p:cNvPr>
          <p:cNvSpPr/>
          <p:nvPr/>
        </p:nvSpPr>
        <p:spPr>
          <a:xfrm>
            <a:off x="7783622" y="2583340"/>
            <a:ext cx="1183300" cy="1224136"/>
          </a:xfrm>
          <a:prstGeom prst="triangl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49EA3309-0D83-8925-223A-C5FCBEF96396}"/>
              </a:ext>
            </a:extLst>
          </p:cNvPr>
          <p:cNvSpPr/>
          <p:nvPr/>
        </p:nvSpPr>
        <p:spPr>
          <a:xfrm>
            <a:off x="7783622" y="4113076"/>
            <a:ext cx="1183300" cy="1224136"/>
          </a:xfrm>
          <a:prstGeom prst="triangl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0BAF92-C680-2BA1-6721-38668F4FED8F}"/>
              </a:ext>
            </a:extLst>
          </p:cNvPr>
          <p:cNvSpPr txBox="1"/>
          <p:nvPr/>
        </p:nvSpPr>
        <p:spPr>
          <a:xfrm>
            <a:off x="7885205" y="3438144"/>
            <a:ext cx="1081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 Client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F42B66-E7E0-556B-DDC8-BA37493C49CA}"/>
              </a:ext>
            </a:extLst>
          </p:cNvPr>
          <p:cNvSpPr txBox="1"/>
          <p:nvPr/>
        </p:nvSpPr>
        <p:spPr>
          <a:xfrm>
            <a:off x="7906239" y="4928350"/>
            <a:ext cx="1081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 Client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9D9079-A751-7742-2E60-68BB325621C3}"/>
              </a:ext>
            </a:extLst>
          </p:cNvPr>
          <p:cNvSpPr txBox="1"/>
          <p:nvPr/>
        </p:nvSpPr>
        <p:spPr>
          <a:xfrm>
            <a:off x="7885205" y="1817646"/>
            <a:ext cx="1081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 Client 1</a:t>
            </a:r>
          </a:p>
        </p:txBody>
      </p:sp>
      <p:sp>
        <p:nvSpPr>
          <p:cNvPr id="34" name="Left Brace 33">
            <a:extLst>
              <a:ext uri="{FF2B5EF4-FFF2-40B4-BE49-F238E27FC236}">
                <a16:creationId xmlns:a16="http://schemas.microsoft.com/office/drawing/2014/main" id="{FAF5B17D-BFA9-005A-EDD0-4ABFBFDAFB80}"/>
              </a:ext>
            </a:extLst>
          </p:cNvPr>
          <p:cNvSpPr/>
          <p:nvPr/>
        </p:nvSpPr>
        <p:spPr>
          <a:xfrm>
            <a:off x="6939169" y="936300"/>
            <a:ext cx="1305239" cy="4608883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rrow: Left 34">
            <a:extLst>
              <a:ext uri="{FF2B5EF4-FFF2-40B4-BE49-F238E27FC236}">
                <a16:creationId xmlns:a16="http://schemas.microsoft.com/office/drawing/2014/main" id="{FF171927-789F-2D32-C85A-4F68C73302F7}"/>
              </a:ext>
            </a:extLst>
          </p:cNvPr>
          <p:cNvSpPr/>
          <p:nvPr/>
        </p:nvSpPr>
        <p:spPr>
          <a:xfrm>
            <a:off x="5559845" y="3088260"/>
            <a:ext cx="1388735" cy="297176"/>
          </a:xfrm>
          <a:prstGeom prst="lef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37E96D1-5B0B-4CB6-60EE-4FD8ADDB7C8C}"/>
              </a:ext>
            </a:extLst>
          </p:cNvPr>
          <p:cNvSpPr/>
          <p:nvPr/>
        </p:nvSpPr>
        <p:spPr>
          <a:xfrm>
            <a:off x="2917888" y="5636168"/>
            <a:ext cx="1049272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Wages</a:t>
            </a:r>
            <a:endParaRPr lang="en-GB" dirty="0"/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25E2AE69-1DEE-1092-DC00-4D49AA78536C}"/>
              </a:ext>
            </a:extLst>
          </p:cNvPr>
          <p:cNvCxnSpPr>
            <a:cxnSpLocks/>
            <a:endCxn id="10" idx="0"/>
          </p:cNvCxnSpPr>
          <p:nvPr/>
        </p:nvCxnSpPr>
        <p:spPr>
          <a:xfrm rot="5400000">
            <a:off x="3437229" y="4710361"/>
            <a:ext cx="931102" cy="920512"/>
          </a:xfrm>
          <a:prstGeom prst="bentConnector3">
            <a:avLst>
              <a:gd name="adj1" fmla="val 50000"/>
            </a:avLst>
          </a:prstGeom>
          <a:ln w="3492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92ABBEA-6150-DA2C-5D5F-12203A3617D6}"/>
              </a:ext>
            </a:extLst>
          </p:cNvPr>
          <p:cNvSpPr/>
          <p:nvPr/>
        </p:nvSpPr>
        <p:spPr>
          <a:xfrm>
            <a:off x="4198065" y="5661248"/>
            <a:ext cx="1049272" cy="93610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Utilities</a:t>
            </a:r>
            <a:endParaRPr lang="en-GB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E3F0711-65C8-0582-A971-B6691139A44B}"/>
              </a:ext>
            </a:extLst>
          </p:cNvPr>
          <p:cNvSpPr/>
          <p:nvPr/>
        </p:nvSpPr>
        <p:spPr>
          <a:xfrm>
            <a:off x="5530469" y="5661248"/>
            <a:ext cx="1049272" cy="93610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Lease</a:t>
            </a:r>
            <a:endParaRPr lang="en-GB" dirty="0"/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A93DE1D8-9711-9FCC-E122-FCD1757FA2C8}"/>
              </a:ext>
            </a:extLst>
          </p:cNvPr>
          <p:cNvCxnSpPr>
            <a:cxnSpLocks/>
            <a:endCxn id="23" idx="0"/>
          </p:cNvCxnSpPr>
          <p:nvPr/>
        </p:nvCxnSpPr>
        <p:spPr>
          <a:xfrm rot="5400000">
            <a:off x="4277864" y="5121767"/>
            <a:ext cx="984318" cy="94644"/>
          </a:xfrm>
          <a:prstGeom prst="bentConnector3">
            <a:avLst>
              <a:gd name="adj1" fmla="val 50000"/>
            </a:avLst>
          </a:prstGeom>
          <a:ln w="3492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ED0C70C0-7B66-E83C-3A1A-B614300F26F1}"/>
              </a:ext>
            </a:extLst>
          </p:cNvPr>
          <p:cNvCxnSpPr>
            <a:cxnSpLocks/>
            <a:endCxn id="26" idx="0"/>
          </p:cNvCxnSpPr>
          <p:nvPr/>
        </p:nvCxnSpPr>
        <p:spPr>
          <a:xfrm rot="16200000" flipH="1">
            <a:off x="5226160" y="4832303"/>
            <a:ext cx="850122" cy="807767"/>
          </a:xfrm>
          <a:prstGeom prst="bentConnector3">
            <a:avLst>
              <a:gd name="adj1" fmla="val 50000"/>
            </a:avLst>
          </a:prstGeom>
          <a:ln w="3492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FBF28A1-7FF8-C511-8F9E-A9A42133131F}"/>
              </a:ext>
            </a:extLst>
          </p:cNvPr>
          <p:cNvCxnSpPr>
            <a:cxnSpLocks/>
            <a:endCxn id="8" idx="5"/>
          </p:cNvCxnSpPr>
          <p:nvPr/>
        </p:nvCxnSpPr>
        <p:spPr>
          <a:xfrm flipH="1" flipV="1">
            <a:off x="3835978" y="1620813"/>
            <a:ext cx="325492" cy="606128"/>
          </a:xfrm>
          <a:prstGeom prst="straightConnector1">
            <a:avLst/>
          </a:prstGeom>
          <a:ln w="57150" cap="flat" cmpd="sng" algn="ctr">
            <a:solidFill>
              <a:schemeClr val="accent3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9A35C65-63C1-467B-C33D-41B4BE03102D}"/>
              </a:ext>
            </a:extLst>
          </p:cNvPr>
          <p:cNvCxnSpPr>
            <a:cxnSpLocks/>
          </p:cNvCxnSpPr>
          <p:nvPr/>
        </p:nvCxnSpPr>
        <p:spPr>
          <a:xfrm flipV="1">
            <a:off x="5690803" y="1736812"/>
            <a:ext cx="397194" cy="553174"/>
          </a:xfrm>
          <a:prstGeom prst="straightConnector1">
            <a:avLst/>
          </a:prstGeom>
          <a:ln w="57150" cap="flat" cmpd="sng" algn="ctr">
            <a:solidFill>
              <a:schemeClr val="accent3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CBD0CD5-AF8B-47F2-3771-557FBD8B60AA}"/>
              </a:ext>
            </a:extLst>
          </p:cNvPr>
          <p:cNvCxnSpPr>
            <a:cxnSpLocks/>
          </p:cNvCxnSpPr>
          <p:nvPr/>
        </p:nvCxnSpPr>
        <p:spPr>
          <a:xfrm flipV="1">
            <a:off x="4942384" y="1706965"/>
            <a:ext cx="35729" cy="519976"/>
          </a:xfrm>
          <a:prstGeom prst="straightConnector1">
            <a:avLst/>
          </a:prstGeom>
          <a:ln w="57150" cap="flat" cmpd="sng" algn="ctr">
            <a:solidFill>
              <a:schemeClr val="accent3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3743BED-5F0E-D622-4CCE-B682B68FEE70}"/>
              </a:ext>
            </a:extLst>
          </p:cNvPr>
          <p:cNvCxnSpPr>
            <a:cxnSpLocks/>
          </p:cNvCxnSpPr>
          <p:nvPr/>
        </p:nvCxnSpPr>
        <p:spPr>
          <a:xfrm flipH="1" flipV="1">
            <a:off x="1885906" y="2152934"/>
            <a:ext cx="2019625" cy="26145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F5D28EA-7FF9-431B-9B6A-FD91DCE570CA}"/>
              </a:ext>
            </a:extLst>
          </p:cNvPr>
          <p:cNvCxnSpPr>
            <a:cxnSpLocks/>
          </p:cNvCxnSpPr>
          <p:nvPr/>
        </p:nvCxnSpPr>
        <p:spPr>
          <a:xfrm flipH="1">
            <a:off x="2195736" y="4214937"/>
            <a:ext cx="1759203" cy="161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8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  <p:bldP spid="2" grpId="0" animBg="1"/>
      <p:bldP spid="3" grpId="0" animBg="1"/>
      <p:bldP spid="4" grpId="0" animBg="1"/>
      <p:bldP spid="34" grpId="0" animBg="1"/>
      <p:bldP spid="35" grpId="0" animBg="1"/>
      <p:bldP spid="10" grpId="0" animBg="1"/>
      <p:bldP spid="23" grpId="0" animBg="1"/>
      <p:bldP spid="2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DA7B19-8FA1-F303-0029-4C19E4A86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0648"/>
            <a:ext cx="8579296" cy="6048672"/>
          </a:xfrm>
        </p:spPr>
        <p:txBody>
          <a:bodyPr>
            <a:normAutofit/>
          </a:bodyPr>
          <a:lstStyle/>
          <a:p>
            <a:r>
              <a:rPr lang="en-US" sz="2800" b="1" dirty="0"/>
              <a:t>Moment 4: Accumulation &amp; renegotiation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F07808B-6A1B-2B44-8E01-5992481392B5}" type="slidenum">
              <a:rPr lang="en-US" smtClean="0"/>
              <a:pPr>
                <a:spcAft>
                  <a:spcPts val="600"/>
                </a:spcAft>
              </a:pPr>
              <a:t>42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BB62079-B84A-234B-0737-75EF7444CC20}"/>
              </a:ext>
            </a:extLst>
          </p:cNvPr>
          <p:cNvSpPr/>
          <p:nvPr/>
        </p:nvSpPr>
        <p:spPr>
          <a:xfrm>
            <a:off x="457200" y="3753036"/>
            <a:ext cx="1440160" cy="13681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Savings and retained profits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E3B1C3-581A-DC41-FDA1-55A892CBA216}"/>
              </a:ext>
            </a:extLst>
          </p:cNvPr>
          <p:cNvSpPr/>
          <p:nvPr/>
        </p:nvSpPr>
        <p:spPr>
          <a:xfrm>
            <a:off x="3995936" y="2420888"/>
            <a:ext cx="1512168" cy="23042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Acme inc.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E0D5D14-E1D9-201E-C6A3-2C43E5143E87}"/>
              </a:ext>
            </a:extLst>
          </p:cNvPr>
          <p:cNvSpPr/>
          <p:nvPr/>
        </p:nvSpPr>
        <p:spPr>
          <a:xfrm>
            <a:off x="2941648" y="944724"/>
            <a:ext cx="1047773" cy="79208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Supplier 1</a:t>
            </a:r>
            <a:endParaRPr lang="en-GB" sz="1100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72C523-B992-5849-137A-707B8C0D0BBA}"/>
              </a:ext>
            </a:extLst>
          </p:cNvPr>
          <p:cNvSpPr/>
          <p:nvPr/>
        </p:nvSpPr>
        <p:spPr>
          <a:xfrm>
            <a:off x="4531166" y="944724"/>
            <a:ext cx="1028695" cy="79208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Supplier 2</a:t>
            </a:r>
            <a:endParaRPr lang="en-GB" sz="11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58003C-B157-5A15-EB46-C4DFC86B5EB3}"/>
              </a:ext>
            </a:extLst>
          </p:cNvPr>
          <p:cNvSpPr/>
          <p:nvPr/>
        </p:nvSpPr>
        <p:spPr>
          <a:xfrm>
            <a:off x="5868144" y="944724"/>
            <a:ext cx="1028695" cy="79208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Supplier 3</a:t>
            </a:r>
            <a:endParaRPr lang="en-GB" sz="1100" b="1" dirty="0"/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3CB98849-3F79-6A1B-DE07-3F1C9FC46F29}"/>
              </a:ext>
            </a:extLst>
          </p:cNvPr>
          <p:cNvSpPr/>
          <p:nvPr/>
        </p:nvSpPr>
        <p:spPr>
          <a:xfrm>
            <a:off x="373568" y="1340768"/>
            <a:ext cx="1512338" cy="1332148"/>
          </a:xfrm>
          <a:prstGeom prst="diamon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Banks</a:t>
            </a:r>
            <a:endParaRPr lang="en-GB" sz="1400" b="1" dirty="0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CDB0786-A809-7001-47DF-FC8DE358B152}"/>
              </a:ext>
            </a:extLst>
          </p:cNvPr>
          <p:cNvSpPr/>
          <p:nvPr/>
        </p:nvSpPr>
        <p:spPr>
          <a:xfrm>
            <a:off x="7783622" y="1002805"/>
            <a:ext cx="1183300" cy="122413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910036F3-DCFF-60B6-03B0-2D90D74ED79F}"/>
              </a:ext>
            </a:extLst>
          </p:cNvPr>
          <p:cNvSpPr/>
          <p:nvPr/>
        </p:nvSpPr>
        <p:spPr>
          <a:xfrm>
            <a:off x="7783622" y="2583340"/>
            <a:ext cx="1183300" cy="1224136"/>
          </a:xfrm>
          <a:prstGeom prst="triangl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49EA3309-0D83-8925-223A-C5FCBEF96396}"/>
              </a:ext>
            </a:extLst>
          </p:cNvPr>
          <p:cNvSpPr/>
          <p:nvPr/>
        </p:nvSpPr>
        <p:spPr>
          <a:xfrm>
            <a:off x="7783622" y="4113076"/>
            <a:ext cx="1183300" cy="1224136"/>
          </a:xfrm>
          <a:prstGeom prst="triangl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0BAF92-C680-2BA1-6721-38668F4FED8F}"/>
              </a:ext>
            </a:extLst>
          </p:cNvPr>
          <p:cNvSpPr txBox="1"/>
          <p:nvPr/>
        </p:nvSpPr>
        <p:spPr>
          <a:xfrm>
            <a:off x="7885205" y="3438144"/>
            <a:ext cx="1081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 Client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F42B66-E7E0-556B-DDC8-BA37493C49CA}"/>
              </a:ext>
            </a:extLst>
          </p:cNvPr>
          <p:cNvSpPr txBox="1"/>
          <p:nvPr/>
        </p:nvSpPr>
        <p:spPr>
          <a:xfrm>
            <a:off x="7906239" y="4928350"/>
            <a:ext cx="1081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 Client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9D9079-A751-7742-2E60-68BB325621C3}"/>
              </a:ext>
            </a:extLst>
          </p:cNvPr>
          <p:cNvSpPr txBox="1"/>
          <p:nvPr/>
        </p:nvSpPr>
        <p:spPr>
          <a:xfrm>
            <a:off x="7885205" y="1817646"/>
            <a:ext cx="1081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 Client 1</a:t>
            </a:r>
          </a:p>
        </p:txBody>
      </p:sp>
      <p:sp>
        <p:nvSpPr>
          <p:cNvPr id="34" name="Left Brace 33">
            <a:extLst>
              <a:ext uri="{FF2B5EF4-FFF2-40B4-BE49-F238E27FC236}">
                <a16:creationId xmlns:a16="http://schemas.microsoft.com/office/drawing/2014/main" id="{FAF5B17D-BFA9-005A-EDD0-4ABFBFDAFB80}"/>
              </a:ext>
            </a:extLst>
          </p:cNvPr>
          <p:cNvSpPr/>
          <p:nvPr/>
        </p:nvSpPr>
        <p:spPr>
          <a:xfrm>
            <a:off x="6939169" y="936300"/>
            <a:ext cx="1305239" cy="4608883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rrow: Left 34">
            <a:extLst>
              <a:ext uri="{FF2B5EF4-FFF2-40B4-BE49-F238E27FC236}">
                <a16:creationId xmlns:a16="http://schemas.microsoft.com/office/drawing/2014/main" id="{FF171927-789F-2D32-C85A-4F68C73302F7}"/>
              </a:ext>
            </a:extLst>
          </p:cNvPr>
          <p:cNvSpPr/>
          <p:nvPr/>
        </p:nvSpPr>
        <p:spPr>
          <a:xfrm>
            <a:off x="5559845" y="3088260"/>
            <a:ext cx="1388735" cy="297176"/>
          </a:xfrm>
          <a:prstGeom prst="lef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37E96D1-5B0B-4CB6-60EE-4FD8ADDB7C8C}"/>
              </a:ext>
            </a:extLst>
          </p:cNvPr>
          <p:cNvSpPr/>
          <p:nvPr/>
        </p:nvSpPr>
        <p:spPr>
          <a:xfrm>
            <a:off x="2917888" y="5636168"/>
            <a:ext cx="1049272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Wages</a:t>
            </a:r>
            <a:endParaRPr lang="en-GB" dirty="0"/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25E2AE69-1DEE-1092-DC00-4D49AA78536C}"/>
              </a:ext>
            </a:extLst>
          </p:cNvPr>
          <p:cNvCxnSpPr>
            <a:cxnSpLocks/>
            <a:endCxn id="10" idx="0"/>
          </p:cNvCxnSpPr>
          <p:nvPr/>
        </p:nvCxnSpPr>
        <p:spPr>
          <a:xfrm rot="5400000">
            <a:off x="3437229" y="4710361"/>
            <a:ext cx="931102" cy="920512"/>
          </a:xfrm>
          <a:prstGeom prst="bentConnector3">
            <a:avLst>
              <a:gd name="adj1" fmla="val 50000"/>
            </a:avLst>
          </a:prstGeom>
          <a:ln w="3492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92ABBEA-6150-DA2C-5D5F-12203A3617D6}"/>
              </a:ext>
            </a:extLst>
          </p:cNvPr>
          <p:cNvSpPr/>
          <p:nvPr/>
        </p:nvSpPr>
        <p:spPr>
          <a:xfrm>
            <a:off x="4198065" y="5661248"/>
            <a:ext cx="1049272" cy="93610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Utilities</a:t>
            </a:r>
            <a:endParaRPr lang="en-GB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E3F0711-65C8-0582-A971-B6691139A44B}"/>
              </a:ext>
            </a:extLst>
          </p:cNvPr>
          <p:cNvSpPr/>
          <p:nvPr/>
        </p:nvSpPr>
        <p:spPr>
          <a:xfrm>
            <a:off x="5530469" y="5661248"/>
            <a:ext cx="1049272" cy="93610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Lease</a:t>
            </a:r>
            <a:endParaRPr lang="en-GB" dirty="0"/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A93DE1D8-9711-9FCC-E122-FCD1757FA2C8}"/>
              </a:ext>
            </a:extLst>
          </p:cNvPr>
          <p:cNvCxnSpPr>
            <a:cxnSpLocks/>
            <a:endCxn id="23" idx="0"/>
          </p:cNvCxnSpPr>
          <p:nvPr/>
        </p:nvCxnSpPr>
        <p:spPr>
          <a:xfrm rot="5400000">
            <a:off x="4277864" y="5121767"/>
            <a:ext cx="984318" cy="94644"/>
          </a:xfrm>
          <a:prstGeom prst="bentConnector3">
            <a:avLst>
              <a:gd name="adj1" fmla="val 50000"/>
            </a:avLst>
          </a:prstGeom>
          <a:ln w="3492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ED0C70C0-7B66-E83C-3A1A-B614300F26F1}"/>
              </a:ext>
            </a:extLst>
          </p:cNvPr>
          <p:cNvCxnSpPr>
            <a:cxnSpLocks/>
            <a:endCxn id="26" idx="0"/>
          </p:cNvCxnSpPr>
          <p:nvPr/>
        </p:nvCxnSpPr>
        <p:spPr>
          <a:xfrm rot="16200000" flipH="1">
            <a:off x="5226160" y="4832303"/>
            <a:ext cx="850122" cy="807767"/>
          </a:xfrm>
          <a:prstGeom prst="bentConnector3">
            <a:avLst>
              <a:gd name="adj1" fmla="val 50000"/>
            </a:avLst>
          </a:prstGeom>
          <a:ln w="3492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FBF28A1-7FF8-C511-8F9E-A9A42133131F}"/>
              </a:ext>
            </a:extLst>
          </p:cNvPr>
          <p:cNvCxnSpPr>
            <a:cxnSpLocks/>
            <a:endCxn id="8" idx="5"/>
          </p:cNvCxnSpPr>
          <p:nvPr/>
        </p:nvCxnSpPr>
        <p:spPr>
          <a:xfrm flipH="1" flipV="1">
            <a:off x="3835978" y="1620813"/>
            <a:ext cx="325492" cy="6061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9A35C65-63C1-467B-C33D-41B4BE03102D}"/>
              </a:ext>
            </a:extLst>
          </p:cNvPr>
          <p:cNvCxnSpPr>
            <a:cxnSpLocks/>
          </p:cNvCxnSpPr>
          <p:nvPr/>
        </p:nvCxnSpPr>
        <p:spPr>
          <a:xfrm flipV="1">
            <a:off x="5690803" y="1736812"/>
            <a:ext cx="397194" cy="5531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CBD0CD5-AF8B-47F2-3771-557FBD8B60AA}"/>
              </a:ext>
            </a:extLst>
          </p:cNvPr>
          <p:cNvCxnSpPr>
            <a:cxnSpLocks/>
          </p:cNvCxnSpPr>
          <p:nvPr/>
        </p:nvCxnSpPr>
        <p:spPr>
          <a:xfrm flipV="1">
            <a:off x="4942384" y="1706965"/>
            <a:ext cx="35729" cy="5199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3743BED-5F0E-D622-4CCE-B682B68FEE70}"/>
              </a:ext>
            </a:extLst>
          </p:cNvPr>
          <p:cNvCxnSpPr>
            <a:cxnSpLocks/>
          </p:cNvCxnSpPr>
          <p:nvPr/>
        </p:nvCxnSpPr>
        <p:spPr>
          <a:xfrm flipH="1" flipV="1">
            <a:off x="1885906" y="2152934"/>
            <a:ext cx="2019625" cy="2614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DF15744-F3CD-FF26-44A4-7C59EDB0813F}"/>
              </a:ext>
            </a:extLst>
          </p:cNvPr>
          <p:cNvSpPr/>
          <p:nvPr/>
        </p:nvSpPr>
        <p:spPr>
          <a:xfrm>
            <a:off x="457200" y="5121188"/>
            <a:ext cx="1378496" cy="1107596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Stocks</a:t>
            </a:r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ED641861-9B61-C9C3-7D1C-DF2B915CEA15}"/>
              </a:ext>
            </a:extLst>
          </p:cNvPr>
          <p:cNvSpPr/>
          <p:nvPr/>
        </p:nvSpPr>
        <p:spPr>
          <a:xfrm>
            <a:off x="915184" y="2780928"/>
            <a:ext cx="416456" cy="925078"/>
          </a:xfrm>
          <a:prstGeom prst="up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94AA4D31-1919-A5F3-63D9-D0B54947314D}"/>
              </a:ext>
            </a:extLst>
          </p:cNvPr>
          <p:cNvSpPr/>
          <p:nvPr/>
        </p:nvSpPr>
        <p:spPr>
          <a:xfrm>
            <a:off x="2051720" y="4293096"/>
            <a:ext cx="1853811" cy="364940"/>
          </a:xfrm>
          <a:prstGeom prst="lef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47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  <p:bldP spid="2" grpId="0" animBg="1"/>
      <p:bldP spid="3" grpId="0" animBg="1"/>
      <p:bldP spid="4" grpId="0" animBg="1"/>
      <p:bldP spid="34" grpId="0" animBg="1"/>
      <p:bldP spid="35" grpId="0" animBg="1"/>
      <p:bldP spid="10" grpId="0" animBg="1"/>
      <p:bldP spid="23" grpId="0" animBg="1"/>
      <p:bldP spid="26" grpId="0" animBg="1"/>
      <p:bldP spid="14" grpId="0" animBg="1"/>
      <p:bldP spid="15" grpId="0" animBg="1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C7E65-97DB-5711-86AC-DAB8BC013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2427"/>
            <a:ext cx="8229600" cy="707886"/>
          </a:xfrm>
        </p:spPr>
        <p:txBody>
          <a:bodyPr/>
          <a:lstStyle/>
          <a:p>
            <a:r>
              <a:rPr lang="en-GB" sz="4000" b="1" dirty="0"/>
              <a:t>Business cycle firm, suppliers, banks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9BDF4C2-9B61-095A-D5C6-765E84FE58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980728"/>
          <a:ext cx="8229600" cy="5145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A4BD6E-E6FF-2144-9C24-B77FB4F89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A93BED76-23F3-646A-8C45-96D71C76AA16}"/>
              </a:ext>
            </a:extLst>
          </p:cNvPr>
          <p:cNvSpPr/>
          <p:nvPr/>
        </p:nvSpPr>
        <p:spPr>
          <a:xfrm>
            <a:off x="3635896" y="3068960"/>
            <a:ext cx="1872208" cy="5040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71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43DB15B-05A8-49E5-AFC0-1AC948AF5A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1379108-CCBB-40A8-B164-B4E82137F9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3A73E18-C676-45F2-93E7-9AEE377FD0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C67F4AB-E9C7-4AA2-9D83-E78326517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60B6321-35BF-4C2D-A1DD-E8EEDC84D7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E21B6E5-13EF-4AE6-9BCC-D8A25B034B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457869-55D2-43A3-81BD-1C806963B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440E852-9DA9-495E-B8E8-D411A7699A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2C14A3-0DDC-41BA-8380-E06EC26FA4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D6D2281-36C8-4AF9-9DD4-0E3460300B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3914"/>
            <a:ext cx="8229600" cy="1200329"/>
          </a:xfrm>
        </p:spPr>
        <p:txBody>
          <a:bodyPr/>
          <a:lstStyle/>
          <a:p>
            <a:r>
              <a:rPr lang="en-GB" sz="3600" b="1" dirty="0"/>
              <a:t>How interest rate increases affect employment creation?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Increasing the costs of borrowing to firms</a:t>
            </a:r>
          </a:p>
          <a:p>
            <a:pPr lvl="1"/>
            <a:r>
              <a:rPr lang="en-GB" sz="2000" dirty="0"/>
              <a:t>Reducing profits or operating surplus</a:t>
            </a:r>
          </a:p>
          <a:p>
            <a:r>
              <a:rPr lang="en-GB" sz="2400" dirty="0"/>
              <a:t>Opening alternative investments to banks, besides production</a:t>
            </a:r>
          </a:p>
          <a:p>
            <a:pPr lvl="1"/>
            <a:r>
              <a:rPr lang="en-GB" sz="2000" i="1" dirty="0"/>
              <a:t>Flight to quality</a:t>
            </a:r>
            <a:r>
              <a:rPr lang="en-GB" sz="2000" dirty="0"/>
              <a:t> Public bonds mainly</a:t>
            </a:r>
            <a:endParaRPr lang="en-GB" sz="2000" i="1" dirty="0"/>
          </a:p>
          <a:p>
            <a:r>
              <a:rPr lang="en-GB" sz="2400" dirty="0"/>
              <a:t>Forcing the reimbursement of loans</a:t>
            </a:r>
          </a:p>
          <a:p>
            <a:pPr lvl="1"/>
            <a:r>
              <a:rPr lang="en-GB" sz="2000" dirty="0"/>
              <a:t>Reducing hiring prospects</a:t>
            </a:r>
          </a:p>
          <a:p>
            <a:r>
              <a:rPr lang="en-GB" sz="2400" dirty="0"/>
              <a:t>Forcing the provision of new collateral</a:t>
            </a:r>
          </a:p>
          <a:p>
            <a:r>
              <a:rPr lang="en-GB" sz="2400" dirty="0"/>
              <a:t>Credit rationing to all firms</a:t>
            </a:r>
          </a:p>
          <a:p>
            <a:endParaRPr lang="en-GB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1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393B4-8F2C-9908-9100-1101BF2B7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agenda for workers…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80383-ADA9-656D-0E12-80674291E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Wage increases now…!!!</a:t>
            </a:r>
          </a:p>
          <a:p>
            <a:r>
              <a:rPr lang="en-GB" dirty="0"/>
              <a:t>Regulate financial markets</a:t>
            </a:r>
          </a:p>
          <a:p>
            <a:pPr lvl="1"/>
            <a:r>
              <a:rPr lang="en-GB" dirty="0"/>
              <a:t>Interest rates</a:t>
            </a:r>
          </a:p>
          <a:p>
            <a:pPr lvl="1"/>
            <a:r>
              <a:rPr lang="en-GB" dirty="0"/>
              <a:t>Capital flights</a:t>
            </a:r>
          </a:p>
          <a:p>
            <a:r>
              <a:rPr lang="en-GB" dirty="0"/>
              <a:t>Develop industrial policies</a:t>
            </a:r>
          </a:p>
          <a:p>
            <a:pPr lvl="1"/>
            <a:r>
              <a:rPr lang="en-GB" dirty="0"/>
              <a:t>Employment strategies</a:t>
            </a:r>
          </a:p>
          <a:p>
            <a:pPr lvl="1"/>
            <a:r>
              <a:rPr lang="en-GB" dirty="0"/>
              <a:t>State interventions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56F9A-3A5B-C874-6E10-242EDCEEE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003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69BC819-90EE-696F-ADC2-493EDF4F1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425" y="908720"/>
            <a:ext cx="8382000" cy="2800767"/>
          </a:xfrm>
        </p:spPr>
        <p:txBody>
          <a:bodyPr/>
          <a:lstStyle/>
          <a:p>
            <a:pPr algn="l"/>
            <a:r>
              <a:rPr lang="en-US" dirty="0"/>
              <a:t>The </a:t>
            </a:r>
            <a:r>
              <a:rPr lang="en-US" b="1" u="sng" dirty="0"/>
              <a:t>long</a:t>
            </a:r>
            <a:r>
              <a:rPr lang="en-US" dirty="0"/>
              <a:t> and the </a:t>
            </a:r>
            <a:r>
              <a:rPr lang="en-US" b="1" u="sng" dirty="0"/>
              <a:t>short</a:t>
            </a:r>
            <a:r>
              <a:rPr lang="en-US" dirty="0"/>
              <a:t> run have something in common…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03C2D-3D05-912C-8762-57A310084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F07808B-6A1B-2B44-8E01-5992481392B5}" type="slidenum">
              <a:rPr lang="en-US" smtClean="0"/>
              <a:pPr>
                <a:spcAft>
                  <a:spcPts val="600"/>
                </a:spcAft>
              </a:pPr>
              <a:t>46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2535F8D-83D1-BB42-CF83-28F4F8068EC3}"/>
              </a:ext>
            </a:extLst>
          </p:cNvPr>
          <p:cNvSpPr txBox="1">
            <a:spLocks/>
          </p:cNvSpPr>
          <p:nvPr/>
        </p:nvSpPr>
        <p:spPr>
          <a:xfrm>
            <a:off x="533400" y="2831450"/>
            <a:ext cx="8382000" cy="212365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era Stencil PRO Medium"/>
                <a:ea typeface="+mj-ea"/>
                <a:cs typeface="Cera Stencil PRO Medium"/>
              </a:defRPr>
            </a:lvl1pPr>
          </a:lstStyle>
          <a:p>
            <a:pPr algn="l"/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                …they both </a:t>
            </a:r>
            <a:r>
              <a:rPr lang="en-US" b="1" u="sng" dirty="0"/>
              <a:t>start</a:t>
            </a:r>
            <a:r>
              <a:rPr lang="en-US" dirty="0"/>
              <a:t> </a:t>
            </a:r>
            <a:r>
              <a:rPr lang="en-US" b="1" u="sng" dirty="0"/>
              <a:t>today</a:t>
            </a:r>
            <a:r>
              <a:rPr lang="en-US" dirty="0"/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113477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EA0A9F5-F172-D921-F9D1-4CF5F44B2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9358"/>
            <a:ext cx="8229600" cy="769441"/>
          </a:xfrm>
        </p:spPr>
        <p:txBody>
          <a:bodyPr wrap="square" anchor="ctr">
            <a:normAutofit/>
          </a:bodyPr>
          <a:lstStyle/>
          <a:p>
            <a:r>
              <a:rPr lang="en-GB" b="1" dirty="0"/>
              <a:t>Recommendation No. 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5A74A7-2266-AE67-E0BC-22E4BB8545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en-GB" dirty="0"/>
              <a:t>The cost of living should be covered, but also considered the expected inflation until the next round of negotiations.</a:t>
            </a:r>
          </a:p>
          <a:p>
            <a:r>
              <a:rPr lang="en-GB" dirty="0"/>
              <a:t>Never forget about productivity increases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D95F1-8DE1-7885-A0D8-ADC2E31FE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F07808B-6A1B-2B44-8E01-5992481392B5}" type="slidenum">
              <a:rPr lang="en-US" smtClean="0"/>
              <a:pPr>
                <a:spcAft>
                  <a:spcPts val="600"/>
                </a:spcAft>
              </a:pPr>
              <a:t>47</a:t>
            </a:fld>
            <a:endParaRPr lang="en-US"/>
          </a:p>
        </p:txBody>
      </p:sp>
      <p:pic>
        <p:nvPicPr>
          <p:cNvPr id="1026" name="Picture 2" descr="The cost of living in Ukraine - Eduservice | Education in Ukraine">
            <a:extLst>
              <a:ext uri="{FF2B5EF4-FFF2-40B4-BE49-F238E27FC236}">
                <a16:creationId xmlns:a16="http://schemas.microsoft.com/office/drawing/2014/main" id="{E0ADDD4D-D534-BB3F-4FB0-9E18E82D8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068960"/>
            <a:ext cx="3563888" cy="222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8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F52A1-4CE7-4461-A761-357C1FE90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02" y="274637"/>
            <a:ext cx="8229600" cy="769441"/>
          </a:xfrm>
        </p:spPr>
        <p:txBody>
          <a:bodyPr/>
          <a:lstStyle/>
          <a:p>
            <a:r>
              <a:rPr lang="en-GB" dirty="0"/>
              <a:t>Additional Recommendations…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034E1-2EA5-4638-8066-A15AFDB7A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4078"/>
            <a:ext cx="8229600" cy="5082085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1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erosion on the purchasing power of wages only can be compensated by the negotiation of new levels in wages, especially the minimum wages (MW) that have a </a:t>
            </a:r>
            <a:r>
              <a:rPr lang="en-GB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light house effect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not only for the workers of the formal economy.</a:t>
            </a:r>
          </a:p>
          <a:p>
            <a:pPr marL="342900" lvl="0" indent="-342900">
              <a:lnSpc>
                <a:spcPct val="11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Regular social dialogue 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helps to correct the lagging of remunerations in relation to inflation. </a:t>
            </a:r>
          </a:p>
          <a:p>
            <a:pPr lvl="1" indent="-342900">
              <a:lnSpc>
                <a:spcPct val="11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Rather than “gather pressures” 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better to have a schedule of meetings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case of high inflation could be better to have agreements that either impose more </a:t>
            </a:r>
            <a:r>
              <a:rPr lang="en-GB" sz="20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frequent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adjustments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(negotiations) or even, </a:t>
            </a:r>
            <a:r>
              <a:rPr lang="en-GB" sz="20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trigger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clauses.</a:t>
            </a:r>
          </a:p>
          <a:p>
            <a:pPr lvl="1" indent="-342900">
              <a:lnSpc>
                <a:spcPct val="11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would even be necessary to </a:t>
            </a:r>
            <a:r>
              <a:rPr lang="en-GB" sz="16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advance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negotiations</a:t>
            </a:r>
          </a:p>
          <a:p>
            <a:pPr>
              <a:lnSpc>
                <a:spcPct val="11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Warning: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</a:t>
            </a:r>
            <a:r>
              <a:rPr lang="en-GB" sz="20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closer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MW to the living wage basket, the less </a:t>
            </a:r>
            <a:r>
              <a:rPr lang="en-GB" sz="20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tolerance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price changes.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D6AF4-C3FA-418E-ACA8-210DE88E3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38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830DD-15C6-E6E6-2B3A-8E20E2010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evidence based approach…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78352-A235-C236-0763-969D1C1D4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1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 tools for evidence based analysis in order to generate knowledge that will serve the negotiations.</a:t>
            </a:r>
          </a:p>
          <a:p>
            <a:pPr lvl="1" indent="-342900">
              <a:lnSpc>
                <a:spcPct val="11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Have a clear picture of the relevance of the CPI in </a:t>
            </a:r>
            <a:r>
              <a:rPr lang="en-GB" sz="16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relation to the basket 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workers, especially minimum wages</a:t>
            </a:r>
          </a:p>
          <a:p>
            <a:pPr lvl="1" indent="-342900">
              <a:lnSpc>
                <a:spcPct val="11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recovery is central, but </a:t>
            </a:r>
            <a:r>
              <a:rPr lang="en-GB" sz="16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inflation still operate 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the next day of the adjustment…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indent="-342900">
              <a:lnSpc>
                <a:spcPct val="11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Follow up the evolution and </a:t>
            </a:r>
            <a:r>
              <a:rPr lang="en-GB" sz="16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prospects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prices of the relevant baskets</a:t>
            </a:r>
          </a:p>
          <a:p>
            <a:pPr lvl="1" indent="-342900">
              <a:lnSpc>
                <a:spcPct val="11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Follow up the </a:t>
            </a:r>
            <a:r>
              <a:rPr lang="en-GB" sz="16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share of wages 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total costs of production</a:t>
            </a:r>
          </a:p>
          <a:p>
            <a:pPr lvl="1" indent="-342900">
              <a:lnSpc>
                <a:spcPct val="11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Keep an eye in the </a:t>
            </a:r>
            <a:r>
              <a:rPr lang="en-GB" sz="16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labour income share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or share of wages in GDP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 indent="-342900">
              <a:lnSpc>
                <a:spcPct val="11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SDG 8 is very handy for these discussions. Keep updated.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0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is important to have a </a:t>
            </a:r>
            <a:r>
              <a:rPr lang="en-GB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long-term perspective 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(both backward but mainly forward) on how to negotiate wage increases.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4FE68-0C8A-E480-66A4-F8B4915A3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43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F2057-C7FF-DDF0-C334-F365B1A36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0395"/>
            <a:ext cx="8229600" cy="769441"/>
          </a:xfrm>
        </p:spPr>
        <p:txBody>
          <a:bodyPr/>
          <a:lstStyle/>
          <a:p>
            <a:r>
              <a:rPr lang="en-GB" dirty="0"/>
              <a:t>Minimum wages in the region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DAB888-F09C-3406-76FC-8F776FF7C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en-GB" sz="2400" dirty="0"/>
              <a:t>The region saw heterogeneous increases during the last years</a:t>
            </a:r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8D49E4-13AC-B15C-1E06-141DF545E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9E1CDCA-D51B-77F2-9515-391F3334F2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639800"/>
              </p:ext>
            </p:extLst>
          </p:nvPr>
        </p:nvGraphicFramePr>
        <p:xfrm>
          <a:off x="726875" y="2204864"/>
          <a:ext cx="7931224" cy="3319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463491566"/>
                    </a:ext>
                  </a:extLst>
                </a:gridCol>
                <a:gridCol w="766378">
                  <a:extLst>
                    <a:ext uri="{9D8B030D-6E8A-4147-A177-3AD203B41FA5}">
                      <a16:colId xmlns:a16="http://schemas.microsoft.com/office/drawing/2014/main" val="2404467388"/>
                    </a:ext>
                  </a:extLst>
                </a:gridCol>
                <a:gridCol w="766378">
                  <a:extLst>
                    <a:ext uri="{9D8B030D-6E8A-4147-A177-3AD203B41FA5}">
                      <a16:colId xmlns:a16="http://schemas.microsoft.com/office/drawing/2014/main" val="888792711"/>
                    </a:ext>
                  </a:extLst>
                </a:gridCol>
                <a:gridCol w="766378">
                  <a:extLst>
                    <a:ext uri="{9D8B030D-6E8A-4147-A177-3AD203B41FA5}">
                      <a16:colId xmlns:a16="http://schemas.microsoft.com/office/drawing/2014/main" val="917861399"/>
                    </a:ext>
                  </a:extLst>
                </a:gridCol>
                <a:gridCol w="766378">
                  <a:extLst>
                    <a:ext uri="{9D8B030D-6E8A-4147-A177-3AD203B41FA5}">
                      <a16:colId xmlns:a16="http://schemas.microsoft.com/office/drawing/2014/main" val="1707791919"/>
                    </a:ext>
                  </a:extLst>
                </a:gridCol>
                <a:gridCol w="766378">
                  <a:extLst>
                    <a:ext uri="{9D8B030D-6E8A-4147-A177-3AD203B41FA5}">
                      <a16:colId xmlns:a16="http://schemas.microsoft.com/office/drawing/2014/main" val="1712162745"/>
                    </a:ext>
                  </a:extLst>
                </a:gridCol>
                <a:gridCol w="766378">
                  <a:extLst>
                    <a:ext uri="{9D8B030D-6E8A-4147-A177-3AD203B41FA5}">
                      <a16:colId xmlns:a16="http://schemas.microsoft.com/office/drawing/2014/main" val="852155367"/>
                    </a:ext>
                  </a:extLst>
                </a:gridCol>
                <a:gridCol w="766378">
                  <a:extLst>
                    <a:ext uri="{9D8B030D-6E8A-4147-A177-3AD203B41FA5}">
                      <a16:colId xmlns:a16="http://schemas.microsoft.com/office/drawing/2014/main" val="981006153"/>
                    </a:ext>
                  </a:extLst>
                </a:gridCol>
                <a:gridCol w="766378">
                  <a:extLst>
                    <a:ext uri="{9D8B030D-6E8A-4147-A177-3AD203B41FA5}">
                      <a16:colId xmlns:a16="http://schemas.microsoft.com/office/drawing/2014/main" val="714070756"/>
                    </a:ext>
                  </a:extLst>
                </a:gridCol>
              </a:tblGrid>
              <a:tr h="432047">
                <a:tc>
                  <a:txBody>
                    <a:bodyPr/>
                    <a:lstStyle/>
                    <a:p>
                      <a:r>
                        <a:rPr lang="en-GB" sz="1800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48992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en-GB" sz="1800" dirty="0"/>
                        <a:t>Bosnia and Herzegovina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406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406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406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406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406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406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543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596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48840407"/>
                  </a:ext>
                </a:extLst>
              </a:tr>
              <a:tr h="345937">
                <a:tc>
                  <a:txBody>
                    <a:bodyPr/>
                    <a:lstStyle/>
                    <a:p>
                      <a:r>
                        <a:rPr lang="en-GB" sz="1800" dirty="0"/>
                        <a:t>Georgia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40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40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40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40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40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40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40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9525" marR="9525" marT="9525" marB="9525" anchor="b"/>
                </a:tc>
                <a:extLst>
                  <a:ext uri="{0D108BD9-81ED-4DB2-BD59-A6C34878D82A}">
                    <a16:rowId xmlns:a16="http://schemas.microsoft.com/office/drawing/2014/main" val="2263170586"/>
                  </a:ext>
                </a:extLst>
              </a:tr>
              <a:tr h="413847">
                <a:tc>
                  <a:txBody>
                    <a:bodyPr/>
                    <a:lstStyle/>
                    <a:p>
                      <a:r>
                        <a:rPr lang="en-GB" sz="1800" dirty="0"/>
                        <a:t>Moldova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1.000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2.775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2.935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3.500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4.000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14687588"/>
                  </a:ext>
                </a:extLst>
              </a:tr>
              <a:tr h="413847">
                <a:tc>
                  <a:txBody>
                    <a:bodyPr/>
                    <a:lstStyle/>
                    <a:p>
                      <a:r>
                        <a:rPr lang="en-GB" sz="1800" dirty="0"/>
                        <a:t>Montenegro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288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288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288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331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331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331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533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84312666"/>
                  </a:ext>
                </a:extLst>
              </a:tr>
              <a:tr h="400539">
                <a:tc>
                  <a:txBody>
                    <a:bodyPr/>
                    <a:lstStyle/>
                    <a:p>
                      <a:r>
                        <a:rPr lang="en-GB" sz="1800" dirty="0"/>
                        <a:t>North Macedonia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10,080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12,000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14,500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14,500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15,194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18,000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20,175 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2878358"/>
                  </a:ext>
                </a:extLst>
              </a:tr>
              <a:tr h="413847">
                <a:tc>
                  <a:txBody>
                    <a:bodyPr/>
                    <a:lstStyle/>
                    <a:p>
                      <a:r>
                        <a:rPr lang="en-GB" sz="1800" dirty="0"/>
                        <a:t>Serbia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28.379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33813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33.355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36.365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40.502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43.044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47.193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53.993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00243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23483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73051"/>
            <a:ext cx="8229600" cy="567055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3000" y="6165850"/>
            <a:ext cx="4876800" cy="38100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62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2E4F8-4130-2C38-6643-A70674968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0575"/>
            <a:ext cx="8229600" cy="769441"/>
          </a:xfrm>
        </p:spPr>
        <p:txBody>
          <a:bodyPr/>
          <a:lstStyle/>
          <a:p>
            <a:r>
              <a:rPr lang="en-GB" b="1" dirty="0"/>
              <a:t>Real minimum wages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86280-AD5D-F719-BE1C-B0357A6FD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30016"/>
            <a:ext cx="8229600" cy="4996147"/>
          </a:xfrm>
        </p:spPr>
        <p:txBody>
          <a:bodyPr/>
          <a:lstStyle/>
          <a:p>
            <a:r>
              <a:rPr lang="en-GB" sz="2400" dirty="0"/>
              <a:t>How much would be the purchasing power of wages of 2016 today?</a:t>
            </a:r>
          </a:p>
          <a:p>
            <a:r>
              <a:rPr lang="en-GB" sz="2400" dirty="0"/>
              <a:t>How much 2023 wages lost in relation to 2016?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DAACE-77DF-0A10-A753-B0FB85032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20C1C5F-E495-A662-F903-DF28643D11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020832"/>
              </p:ext>
            </p:extLst>
          </p:nvPr>
        </p:nvGraphicFramePr>
        <p:xfrm>
          <a:off x="1543798" y="2420888"/>
          <a:ext cx="6096001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3819">
                  <a:extLst>
                    <a:ext uri="{9D8B030D-6E8A-4147-A177-3AD203B41FA5}">
                      <a16:colId xmlns:a16="http://schemas.microsoft.com/office/drawing/2014/main" val="781911800"/>
                    </a:ext>
                  </a:extLst>
                </a:gridCol>
                <a:gridCol w="1464020">
                  <a:extLst>
                    <a:ext uri="{9D8B030D-6E8A-4147-A177-3AD203B41FA5}">
                      <a16:colId xmlns:a16="http://schemas.microsoft.com/office/drawing/2014/main" val="1712731923"/>
                    </a:ext>
                  </a:extLst>
                </a:gridCol>
                <a:gridCol w="1329081">
                  <a:extLst>
                    <a:ext uri="{9D8B030D-6E8A-4147-A177-3AD203B41FA5}">
                      <a16:colId xmlns:a16="http://schemas.microsoft.com/office/drawing/2014/main" val="271359738"/>
                    </a:ext>
                  </a:extLst>
                </a:gridCol>
                <a:gridCol w="1329081">
                  <a:extLst>
                    <a:ext uri="{9D8B030D-6E8A-4147-A177-3AD203B41FA5}">
                      <a16:colId xmlns:a16="http://schemas.microsoft.com/office/drawing/2014/main" val="1237994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MW 2016 at 2023 prices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MW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% diff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578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Bosnia and Herzegovina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681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596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-12,5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1874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Georgia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98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48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-50,9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2448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Moldova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3.618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4.000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10,6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3079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Montenegro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521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568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9,0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1567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 Macedonia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19.229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20.175 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7506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Serbia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49.204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lvl="0"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53.993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9,7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21231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7057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017E7-36C3-7B61-1D90-D22980052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2359"/>
            <a:ext cx="8229600" cy="1323439"/>
          </a:xfrm>
        </p:spPr>
        <p:txBody>
          <a:bodyPr/>
          <a:lstStyle/>
          <a:p>
            <a:r>
              <a:rPr lang="en-GB" sz="4000" b="1" dirty="0"/>
              <a:t>Inflation has been eroding wages in the region…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61997-F0F9-7965-B20B-B3330CCA2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Inflation affects all, but not the same…</a:t>
            </a:r>
          </a:p>
          <a:p>
            <a:pPr lvl="1"/>
            <a:r>
              <a:rPr lang="en-GB" sz="2400" dirty="0"/>
              <a:t>Inflation of food and energy has been higher than the average</a:t>
            </a:r>
          </a:p>
          <a:p>
            <a:pPr lvl="1"/>
            <a:r>
              <a:rPr lang="en-GB" sz="2400" dirty="0"/>
              <a:t>Even after the decline, prices didn’t go down</a:t>
            </a:r>
          </a:p>
          <a:p>
            <a:pPr lvl="1"/>
            <a:r>
              <a:rPr lang="en-GB" sz="2400" dirty="0"/>
              <a:t>Transport and housing</a:t>
            </a:r>
          </a:p>
          <a:p>
            <a:pPr lvl="1"/>
            <a:r>
              <a:rPr lang="en-GB" sz="2400" dirty="0"/>
              <a:t>This affects more those with lower and fixed incomes</a:t>
            </a:r>
          </a:p>
          <a:p>
            <a:pPr lvl="1"/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64AC4-6B63-625F-B166-86969737D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75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F71E1-EE9B-E4CB-BD74-0F5794EFA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649F658B-396B-5CE2-F49C-999D09546F1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67325916"/>
              </p:ext>
            </p:extLst>
          </p:nvPr>
        </p:nvGraphicFramePr>
        <p:xfrm>
          <a:off x="755576" y="152364"/>
          <a:ext cx="3020144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06C6F98-F80C-6EAC-CEDB-9A7ED99FD0B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24188682"/>
              </p:ext>
            </p:extLst>
          </p:nvPr>
        </p:nvGraphicFramePr>
        <p:xfrm>
          <a:off x="5224264" y="315950"/>
          <a:ext cx="3308176" cy="2803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06C6F98-F80C-6EAC-CEDB-9A7ED99FD0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182961"/>
              </p:ext>
            </p:extLst>
          </p:nvPr>
        </p:nvGraphicFramePr>
        <p:xfrm>
          <a:off x="1035672" y="3119077"/>
          <a:ext cx="3176288" cy="3113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45EC611-012F-3586-C000-F137742E0F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831997"/>
              </p:ext>
            </p:extLst>
          </p:nvPr>
        </p:nvGraphicFramePr>
        <p:xfrm>
          <a:off x="4379341" y="2944967"/>
          <a:ext cx="476465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03138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A9E5A9-8220-93A2-E647-E7E877AC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7808B-6A1B-2B44-8E01-5992481392B5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5555A89-0874-4215-0286-135D3041E3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789222"/>
              </p:ext>
            </p:extLst>
          </p:nvPr>
        </p:nvGraphicFramePr>
        <p:xfrm>
          <a:off x="5004048" y="284907"/>
          <a:ext cx="3900562" cy="2568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F12BB50-F672-058A-6B1D-223523E69D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462225"/>
              </p:ext>
            </p:extLst>
          </p:nvPr>
        </p:nvGraphicFramePr>
        <p:xfrm>
          <a:off x="239389" y="2996952"/>
          <a:ext cx="4476627" cy="3576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F397C65-5581-6185-5C8E-1778CC122B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11428"/>
              </p:ext>
            </p:extLst>
          </p:nvPr>
        </p:nvGraphicFramePr>
        <p:xfrm>
          <a:off x="5004048" y="2996952"/>
          <a:ext cx="3900562" cy="3576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9C748E4-9051-E43F-8B18-E35542E0E9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670787"/>
              </p:ext>
            </p:extLst>
          </p:nvPr>
        </p:nvGraphicFramePr>
        <p:xfrm>
          <a:off x="395536" y="188640"/>
          <a:ext cx="4608512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33922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solidFill>
        <a:schemeClr val="phClr"/>
      </a:solidFill>
      <a:solidFill>
        <a:schemeClr val="phClr"/>
      </a:solidFill>
    </a:fillStyleLst>
    <a:lnStyleLst>
      <a:ln w="9525" cap="flat" cmpd="sng" algn="ctr">
        <a:solidFill>
          <a:schemeClr val="phClr"/>
        </a:solidFill>
      </a:ln>
      <a:ln w="25400" cap="flat" cmpd="sng" algn="ctr">
        <a:solidFill>
          <a:schemeClr val="phClr"/>
        </a:solidFill>
      </a:ln>
      <a:ln w="38100" cap="flat" cmpd="sng" algn="ctr">
        <a:solidFill>
          <a:schemeClr val="phClr"/>
        </a:solidFill>
      </a:ln>
    </a:lnStyleLst>
    <a:effectStyleLst>
      <a:effectStyle>
        <a:effectLst>
          <a:fillOverlay blend="over">
            <a:noFill/>
          </a:fillOverlay>
        </a:effectLst>
      </a:effectStyle>
      <a:effectStyle>
        <a:effectLst>
          <a:fillOverlay blend="over">
            <a:noFill/>
          </a:fillOverlay>
        </a:effectLst>
      </a:effectStyle>
      <a:effectStyle>
        <a:effectLst>
          <a:fillOverlay blend="over">
            <a:noFill/>
          </a:fillOverlay>
        </a:effectLst>
      </a:effectStyle>
    </a:effectStyleLst>
    <a:bgFillStyleLst>
      <a:solidFill>
        <a:schemeClr val="phClr"/>
      </a:solidFill>
      <a:solidFill>
        <a:schemeClr val="phClr"/>
      </a:solidFill>
      <a:solidFill>
        <a:schemeClr val="phClr"/>
      </a:soli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2F1803719E9F409186BE0FF1125799" ma:contentTypeVersion="4" ma:contentTypeDescription="Create a new document." ma:contentTypeScope="" ma:versionID="c3c0a20b413dd79236c5b2d95e6ad973">
  <xsd:schema xmlns:xsd="http://www.w3.org/2001/XMLSchema" xmlns:xs="http://www.w3.org/2001/XMLSchema" xmlns:p="http://schemas.microsoft.com/office/2006/metadata/properties" xmlns:ns2="0d5641ea-a77c-4022-8322-a805d59eb027" xmlns:ns3="41a8316e-d8c5-42bc-907d-d9ea6bba0d98" targetNamespace="http://schemas.microsoft.com/office/2006/metadata/properties" ma:root="true" ma:fieldsID="10f5b609a9dc55e7fb70357e3e12e615" ns2:_="" ns3:_="">
    <xsd:import namespace="0d5641ea-a77c-4022-8322-a805d59eb027"/>
    <xsd:import namespace="41a8316e-d8c5-42bc-907d-d9ea6bba0d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5641ea-a77c-4022-8322-a805d59eb0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a8316e-d8c5-42bc-907d-d9ea6bba0d9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1a8316e-d8c5-42bc-907d-d9ea6bba0d98">
      <UserInfo>
        <DisplayName>Gomes, Alex</DisplayName>
        <AccountId>57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483F51D-08CA-441C-8620-227DEA6558F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2A756C5-3815-4EBC-A847-E415D528FB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5641ea-a77c-4022-8322-a805d59eb027"/>
    <ds:schemaRef ds:uri="41a8316e-d8c5-42bc-907d-d9ea6bba0d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ACB2D8F-3341-43B9-9624-80AA788A0F41}">
  <ds:schemaRefs>
    <ds:schemaRef ds:uri="http://schemas.microsoft.com/office/2006/metadata/properties"/>
    <ds:schemaRef ds:uri="http://schemas.microsoft.com/office/infopath/2007/PartnerControls"/>
    <ds:schemaRef ds:uri="41a8316e-d8c5-42bc-907d-d9ea6bba0d9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ITUC-PPT</Template>
  <TotalTime>0</TotalTime>
  <Words>1729</Words>
  <Application>Microsoft Office PowerPoint</Application>
  <PresentationFormat>On-screen Show (4:3)</PresentationFormat>
  <Paragraphs>464</Paragraphs>
  <Slides>53</Slides>
  <Notes>0</Notes>
  <HiddenSlides>16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Arial</vt:lpstr>
      <vt:lpstr>Calibri</vt:lpstr>
      <vt:lpstr>Cambria Math</vt:lpstr>
      <vt:lpstr>Cera Stencil PRO Medium</vt:lpstr>
      <vt:lpstr>Cera Stencil PRO Thin</vt:lpstr>
      <vt:lpstr>Proxima Nova</vt:lpstr>
      <vt:lpstr>Symbol</vt:lpstr>
      <vt:lpstr>Office Theme</vt:lpstr>
      <vt:lpstr>Inflation, interest rate, wages, and others Challenges of 2023</vt:lpstr>
      <vt:lpstr>Brief outline of events</vt:lpstr>
      <vt:lpstr>Wages and productivity</vt:lpstr>
      <vt:lpstr>Real wages Eastern Europe GWR</vt:lpstr>
      <vt:lpstr>Minimum wages in the region</vt:lpstr>
      <vt:lpstr>Real minimum wages</vt:lpstr>
      <vt:lpstr>Inflation has been eroding wages in the region…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Wage-Price inflation?</vt:lpstr>
      <vt:lpstr>Why it is argued that there is “labour market tightness”?</vt:lpstr>
      <vt:lpstr>The relationship between unemployment and vacancies in the region is unconclusive…</vt:lpstr>
      <vt:lpstr>Perhaps the explanation should be searched somewhere else…</vt:lpstr>
      <vt:lpstr>Interest rates as the sole tool…</vt:lpstr>
      <vt:lpstr>“A banker is a fellow who lends you his umbrella when the sun is shining but wants it back the minute it begins to rain.”</vt:lpstr>
      <vt:lpstr>(Central) Banks as a key actors of bad economic policies</vt:lpstr>
      <vt:lpstr>Banks getting more powerful</vt:lpstr>
      <vt:lpstr>The relationship between employment and loans is quite direct</vt:lpstr>
      <vt:lpstr>Log of Loans to the non-financial private sector and Employment moving averages</vt:lpstr>
      <vt:lpstr>The case of Moldova</vt:lpstr>
      <vt:lpstr>North Macedonia and Ukraine</vt:lpstr>
      <vt:lpstr>Where banks “find” money to lend?</vt:lpstr>
      <vt:lpstr>How banks create money?</vt:lpstr>
      <vt:lpstr>What is the relationship between banks and employment?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Business cycle firm, suppliers, banks</vt:lpstr>
      <vt:lpstr>How interest rate increases affect employment creation? </vt:lpstr>
      <vt:lpstr>The agenda for workers…</vt:lpstr>
      <vt:lpstr>The long and the short run have something in common…   </vt:lpstr>
      <vt:lpstr>Recommendation No. 2</vt:lpstr>
      <vt:lpstr>Additional Recommendations…</vt:lpstr>
      <vt:lpstr>The evidence based approach…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PERC</dc:title>
  <dc:creator>Kostzer, Daniel</dc:creator>
  <cp:lastModifiedBy>Besirikli, Samra</cp:lastModifiedBy>
  <cp:revision>6</cp:revision>
  <dcterms:created xsi:type="dcterms:W3CDTF">2023-05-22T12:32:14Z</dcterms:created>
  <dcterms:modified xsi:type="dcterms:W3CDTF">2023-06-16T09:04:26Z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0x010100782F1803719E9F409186BE0FF1125799</vt:lpwstr>
  </property>
  <property fmtid="{D5CDD505-2E9C-101B-9397-08002B2CF9AE}" pid="3" name="Order">
    <vt:r8>7400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TemplateUrl">
    <vt:lpwstr/>
  </property>
  <property fmtid="{D5CDD505-2E9C-101B-9397-08002B2CF9AE}" pid="9" name="ComplianceAssetId">
    <vt:lpwstr/>
  </property>
</Properties>
</file>