
<file path=[Content_Types].xml><?xml version="1.0" encoding="utf-8"?>
<Types xmlns="http://schemas.openxmlformats.org/package/2006/content-types">
  <Default Extension="emf" ContentType="image/x-emf"/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59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AC61DC-25DD-436C-AD64-1C16FA519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2" t="11922" r="20433" b="7128"/>
          <a:stretch/>
        </p:blipFill>
        <p:spPr>
          <a:xfrm>
            <a:off x="2741538" y="965201"/>
            <a:ext cx="6708923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05165-AF6C-4180-93E1-AC2960F08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61" y="5892799"/>
            <a:ext cx="8203101" cy="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3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2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87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B3A28-9503-477A-A29F-467EC8C8A5DF}"/>
              </a:ext>
            </a:extLst>
          </p:cNvPr>
          <p:cNvSpPr txBox="1"/>
          <p:nvPr/>
        </p:nvSpPr>
        <p:spPr>
          <a:xfrm>
            <a:off x="8057397" y="1113282"/>
            <a:ext cx="3489569" cy="465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Participatory Learning approach :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 cap="all" dirty="0">
                <a:solidFill>
                  <a:srgbClr val="FFFFFF"/>
                </a:solidFill>
                <a:ea typeface="+mj-ea"/>
                <a:cs typeface="+mj-cs"/>
              </a:rPr>
              <a:t>Learners as active participants in the full life cycle of their learning process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89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07835-D885-4254-B37B-0F3EA6161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8870" r="-1" b="174"/>
          <a:stretch/>
        </p:blipFill>
        <p:spPr>
          <a:xfrm>
            <a:off x="1118988" y="1705724"/>
            <a:ext cx="6112382" cy="34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78E285C-BE9E-45B7-A3EE-B9792DAE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B86F577-8905-4B21-8AF3-C1BB3433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2F1CFF3-A579-4D24-B5F9-1C71BA6F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601B50-7EB1-43FA-8360-4297BCD76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0BD8B7A-CD01-4638-A2C9-299AC68B9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95B58F9-6C29-48BE-9DA6-385508052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C84674F-2E8A-4B70-B801-00722CDD5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4F320BB-D6A9-45FE-8556-498B763B1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493D54A-532A-46ED-AF63-A0A54818E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AF2EDFA-9C0B-44E2-B4BB-312B58BCA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641113-CE35-42A4-B605-41BC06BF4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2E5B2C-BAC4-4440-9B7E-F3878319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8A506DF-2E53-42C9-94BE-B98E32E0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2934FF8-5F70-40BF-BBB6-5EB941FB9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8EB3FB08-D01D-4E24-BE40-C16269DF6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24E50D7-2753-4169-AD51-C106DA1B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F94B7E0-D9B6-4096-94D0-18D3AC0EF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BC05ADE-BBA2-4387-B005-3196E2E19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BED1CEE-14D2-442F-AB08-401ABE3EF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F6574C0-78E8-49EA-84BC-EE9D55707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5BCDB0B-615E-4CA1-AFD5-6B121CB7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0627863-B7FC-44D1-9E53-E728FFF67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2FD6F8C-3AF1-487E-91F4-6E55146F1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50323CF3-93CB-4E03-95C0-B180BB87A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B47D82F-CF1B-47E6-9FA2-F3A9C5F94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606708F-F2D4-4678-8ED2-39041BC64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7EB95B4-15E4-433D-B36F-21FF341A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00A541B-4C75-497C-A489-097ED2996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5789326F-12A4-48B8-B0ED-A6A2AE0C2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25FA672E-2B65-477F-AA75-6261CE652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BB09AF8D-E68B-499C-B9F5-2F365813D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7991AEAD-B5F3-47BA-9F1B-86C16A84A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19A85F58-4C3A-4388-B55C-2329EEAEC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5652F38-94D9-41B7-A699-7E8F0C78D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3C043852-C250-4518-BB89-C91A34917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CAB9A07-ECF2-416C-8528-F75DACB13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904A314C-A829-4AA6-92E2-529BCCF95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244EE6BA-4569-43ED-9E2E-1FB66201B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EB8252E-FB2A-4BB5-BEC6-CA10FF6F7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91414711-C3A4-4E96-854A-DDDEB2F2E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6815BA8-3055-4B42-98C3-4202FD92E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4457813-E991-44AE-9A83-B7488D1F3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8CE1CF47-A73F-4560-8835-AE1DC51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2A935E4-AACC-4CB9-995E-D28617887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93B5B778-8ACB-4004-932D-BD95997B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1434AF34-0919-40AD-84B1-446D4FF2D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29546CF3-6DDD-4073-AB7F-C6E72225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289D46AB-128A-477F-B6C9-F40F115D6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7DA7E67-3368-44AD-AACD-EB64AE34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8BB1152-AB85-4AD8-BBA1-07CEA1F50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A982E7F2-DD68-4093-B9C5-3E42B475A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A682E224-4CD6-420B-897A-B23D50B82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31B90F10-06CD-480E-8D35-6E0FFFB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7BC977DB-69B0-4D8D-B77C-E1127EC41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24127454-3FCB-41D6-ACFB-81D7E05A7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7AA80D42-B8A8-475B-ADBF-99719CE9F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D706AE2E-B17B-43A3-84F8-9C0FE9466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200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EFFB8CF-3E94-42D7-849C-841E774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C274DE9A-4502-4454-911E-B7FE9ED6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6AFCF59-7BED-416B-ACD9-EA099C9B2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8EEECEBC-B149-42E5-8164-EE5456F0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03B49256-D2D8-436B-8F29-0C7E5336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4045E56F-B537-408E-B346-B9B15C39A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904BDB2F-0893-4AD7-A871-C808C9651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12D8C6F-C154-4928-9891-DDCF50DA6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7E2BBA63-D694-4AD5-976F-4F1CDB20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394F9847-4F95-42E8-AE7E-8DD8A0E27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48CE4CA3-085D-44AC-996B-9F347B7B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D7459AE-7E00-4707-B574-1D3636BB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EF95E020-0C4A-4BD5-84BE-6DF8B8B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18CC4862-B9BB-4E63-9630-AA5241E68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156A0508-DDAB-4BFB-824D-CA9D3D833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E3B0103B-60DE-4385-B84E-53694FB9A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C8C1C0D4-C36E-4251-A97F-436AFA379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550D7341-7849-4B72-A2D7-68B7161D4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C9E742C7-3FF2-4931-B087-46AAA6C33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424AF1DB-9264-4B94-9F0D-EF37F12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766E43D2-CF93-4468-9B12-FFB234513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AC24EC38-E0E5-4A4E-A64D-359DD4A55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338D8FE1-6073-44CF-857C-9273A1607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39BAF819-1ABF-4754-B2E6-8C023A3B9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B5FE77A-C8CA-4E0E-BA89-53BA982E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264169FF-BB01-4F56-812A-738BE4AAC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831BA8DD-49DA-443B-AD7A-1680CD2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15B5FD47-B408-4DD0-BA9C-76C3F6814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2432FB6B-FBB2-438F-A3BC-0392CA944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A9E1CA69-4810-4E1D-A227-EA4EF015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978653C5-EFDF-4617-9A6A-E810A9C2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F1B9F231-1E6A-4122-81B0-043E2A5F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DF2B6BD0-0057-43BC-8681-9FAC9FC53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6D7D7117-2276-4EB9-882B-A44A2DB06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98AD68EB-6444-4B28-8F06-C0B6111AC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438FA125-C459-48A2-913F-F5D04E160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8E796D1-6480-436F-947D-550CCE51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4549B300-4F89-4E35-B5E7-53E3C6A54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8DA6C40-62DD-4FB3-8D06-5A599E382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28EE2B35-9D3D-4925-8DA9-9DF0E40B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9DB82611-4043-4758-81EC-223961980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A8210AB3-0776-4F74-9227-5E448D1AF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002C10AB-E300-481E-AFA5-410481B16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11F47C5E-0453-4EF5-B969-A8263DC6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D0CFDC87-55E8-40E1-BD98-4E1EA2C09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C1151505-8A7F-41D8-AE03-AD172E38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918DAD20-1F9F-41A7-B9D0-EE92F9B32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D303B51B-ADCC-43C9-AE4F-0168CFA63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5621B409-0B0A-4827-81F9-684C335E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FCA6910E-A4EC-464B-B285-5F1E40AEF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7D0C75DF-4953-4E72-B34A-2F8BD052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998A65EA-C434-41FF-B792-2BDC1150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3A6D2AE4-7ABD-4946-BE69-5FD3C1A1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833A81DC-8A3A-4141-A713-A2FE1C572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47BB7FFD-57DB-41BD-8D42-9FB58174B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24" name="Picture 2">
            <a:extLst>
              <a:ext uri="{FF2B5EF4-FFF2-40B4-BE49-F238E27FC236}">
                <a16:creationId xmlns:a16="http://schemas.microsoft.com/office/drawing/2014/main" id="{3631D3C9-4C1D-4B3A-A737-E6E78004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374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460F8-B153-418F-8A09-0372495137EC}"/>
              </a:ext>
            </a:extLst>
          </p:cNvPr>
          <p:cNvSpPr txBox="1"/>
          <p:nvPr/>
        </p:nvSpPr>
        <p:spPr>
          <a:xfrm>
            <a:off x="8057397" y="1113282"/>
            <a:ext cx="3853615" cy="2869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Opportunities to learn</a:t>
            </a:r>
          </a:p>
        </p:txBody>
      </p:sp>
      <p:sp useBgFill="1">
        <p:nvSpPr>
          <p:cNvPr id="126" name="Round Diagonal Corner Rectangle 6">
            <a:extLst>
              <a:ext uri="{FF2B5EF4-FFF2-40B4-BE49-F238E27FC236}">
                <a16:creationId xmlns:a16="http://schemas.microsoft.com/office/drawing/2014/main" id="{5B986EF0-8540-483D-9DDE-1F168FAAC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E6EFC-35D4-48F8-8065-1078D46B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125" y="1136606"/>
            <a:ext cx="4950108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urce[1]">
            <a:hlinkClick r:id="" action="ppaction://media"/>
            <a:extLst>
              <a:ext uri="{FF2B5EF4-FFF2-40B4-BE49-F238E27FC236}">
                <a16:creationId xmlns:a16="http://schemas.microsoft.com/office/drawing/2014/main" id="{15FA42FB-60F9-4969-AF68-88748B18F3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9675" y="297980"/>
            <a:ext cx="6573168" cy="65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F3513-0300-494F-9A73-B2E35C36E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36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B476F-4F23-471C-B922-4FBE4AAE3050}"/>
              </a:ext>
            </a:extLst>
          </p:cNvPr>
          <p:cNvSpPr txBox="1"/>
          <p:nvPr/>
        </p:nvSpPr>
        <p:spPr>
          <a:xfrm>
            <a:off x="328245" y="410308"/>
            <a:ext cx="240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dirty="0" err="1"/>
              <a:t>Trainers</a:t>
            </a:r>
            <a:endParaRPr lang="fr-BE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DBBAC-CB96-41A7-B6E0-F5B28B05AA28}"/>
              </a:ext>
            </a:extLst>
          </p:cNvPr>
          <p:cNvSpPr txBox="1"/>
          <p:nvPr/>
        </p:nvSpPr>
        <p:spPr>
          <a:xfrm>
            <a:off x="9577754" y="5697416"/>
            <a:ext cx="261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err="1"/>
              <a:t>Eurotrainers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193370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99CAB-CB64-4948-AF12-A0684E608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0" t="31292" r="17194" b="22721"/>
          <a:stretch/>
        </p:blipFill>
        <p:spPr>
          <a:xfrm>
            <a:off x="542870" y="1394804"/>
            <a:ext cx="10984212" cy="42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>
            <a:extLst>
              <a:ext uri="{FF2B5EF4-FFF2-40B4-BE49-F238E27FC236}">
                <a16:creationId xmlns:a16="http://schemas.microsoft.com/office/drawing/2014/main" id="{FD3BFD04-77D1-4FB5-A159-35084E2C6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0B85FB2-B686-4546-B01D-17A122BA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CCB97F-DB3B-4939-ABF0-CEDED7249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4" name="Rectangle 5">
                <a:extLst>
                  <a:ext uri="{FF2B5EF4-FFF2-40B4-BE49-F238E27FC236}">
                    <a16:creationId xmlns:a16="http://schemas.microsoft.com/office/drawing/2014/main" id="{9DEDF1F5-B144-4E61-A93B-DF131E62C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AB937A00-7D28-489C-BF2D-85C9FE133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id="{9B6FDA50-4B9D-47D9-8807-59651FD0D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id="{BFBE3212-C518-48C0-A538-22E13450E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DB66EBCA-80AB-4133-A201-9F8134577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0">
                <a:extLst>
                  <a:ext uri="{FF2B5EF4-FFF2-40B4-BE49-F238E27FC236}">
                    <a16:creationId xmlns:a16="http://schemas.microsoft.com/office/drawing/2014/main" id="{BE2107C9-8602-4900-B4B4-D13611B68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1">
                <a:extLst>
                  <a:ext uri="{FF2B5EF4-FFF2-40B4-BE49-F238E27FC236}">
                    <a16:creationId xmlns:a16="http://schemas.microsoft.com/office/drawing/2014/main" id="{24B5E7BF-E3D5-41ED-908A-569FA6DE4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2">
                <a:extLst>
                  <a:ext uri="{FF2B5EF4-FFF2-40B4-BE49-F238E27FC236}">
                    <a16:creationId xmlns:a16="http://schemas.microsoft.com/office/drawing/2014/main" id="{D270C773-B463-4311-BB4C-DC4C44FDA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3">
                <a:extLst>
                  <a:ext uri="{FF2B5EF4-FFF2-40B4-BE49-F238E27FC236}">
                    <a16:creationId xmlns:a16="http://schemas.microsoft.com/office/drawing/2014/main" id="{6BC18564-A239-4C4B-B7D5-4A3769CE3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14">
                <a:extLst>
                  <a:ext uri="{FF2B5EF4-FFF2-40B4-BE49-F238E27FC236}">
                    <a16:creationId xmlns:a16="http://schemas.microsoft.com/office/drawing/2014/main" id="{3D9A7A0F-04F5-4EF6-B884-50AE0610F1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7E0D4876-341D-4983-815A-4AEDD46F6F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Line 16">
                <a:extLst>
                  <a:ext uri="{FF2B5EF4-FFF2-40B4-BE49-F238E27FC236}">
                    <a16:creationId xmlns:a16="http://schemas.microsoft.com/office/drawing/2014/main" id="{5BEF60E7-344C-49D0-8748-3A3A37BD3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FB606D79-EB93-49B4-9387-4302CC9F3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18">
                <a:extLst>
                  <a:ext uri="{FF2B5EF4-FFF2-40B4-BE49-F238E27FC236}">
                    <a16:creationId xmlns:a16="http://schemas.microsoft.com/office/drawing/2014/main" id="{BF49C646-5DA1-4717-B05F-99AB8E046E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ADE02A67-7AE8-4FC3-B101-230871F1DF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72BAD5DE-952F-4D28-96DE-61ECA1FFE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Rectangle 21">
                <a:extLst>
                  <a:ext uri="{FF2B5EF4-FFF2-40B4-BE49-F238E27FC236}">
                    <a16:creationId xmlns:a16="http://schemas.microsoft.com/office/drawing/2014/main" id="{51BB8E4C-85FF-4480-A425-F9C672FCD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2">
                <a:extLst>
                  <a:ext uri="{FF2B5EF4-FFF2-40B4-BE49-F238E27FC236}">
                    <a16:creationId xmlns:a16="http://schemas.microsoft.com/office/drawing/2014/main" id="{3E649AA8-8534-4C24-BA83-9C0F4D9C0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3">
                <a:extLst>
                  <a:ext uri="{FF2B5EF4-FFF2-40B4-BE49-F238E27FC236}">
                    <a16:creationId xmlns:a16="http://schemas.microsoft.com/office/drawing/2014/main" id="{3A3C2D0A-7FF6-4F97-99B9-973E5E8381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1D33A404-96DB-40D1-A361-5C09D2FF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B67A8029-EDD8-46B3-A24F-3484B84AD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2C111128-EAC0-4125-BEAF-48D4861B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90EF503E-0E60-484F-8786-498B52448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BAEB64C1-8AA2-4861-8AFD-01864EF23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7B868A5A-03B3-474C-AB72-31AB04835E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0">
                <a:extLst>
                  <a:ext uri="{FF2B5EF4-FFF2-40B4-BE49-F238E27FC236}">
                    <a16:creationId xmlns:a16="http://schemas.microsoft.com/office/drawing/2014/main" id="{C09ACD48-1E0F-4BCB-9028-0B79C43DE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31">
                <a:extLst>
                  <a:ext uri="{FF2B5EF4-FFF2-40B4-BE49-F238E27FC236}">
                    <a16:creationId xmlns:a16="http://schemas.microsoft.com/office/drawing/2014/main" id="{B5D4FF3D-341E-4DFE-B4CD-9916246F5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E7B0719-8F32-457D-83EB-E0A00622B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E056FF60-EFE3-4685-95A1-AEDB7F562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5E9EA8FB-5CA0-4030-853C-54B49930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387B387A-44A6-42A0-BACA-71AC19FCA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4424F11E-20C0-4CFE-BE79-CDE4469FE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7BEDF974-EB25-4769-BDD6-F16430FF2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7AD36026-D842-4FF4-905B-CEA8481F5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5EBAAB58-B39B-410E-97BA-4D33B0A9C0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57F900A9-A201-4C4D-9229-14F784AEC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EFF4B280-5D63-4917-8757-8088E70BA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Rectangle 41">
                <a:extLst>
                  <a:ext uri="{FF2B5EF4-FFF2-40B4-BE49-F238E27FC236}">
                    <a16:creationId xmlns:a16="http://schemas.microsoft.com/office/drawing/2014/main" id="{9CD67EA3-2BB1-4AE4-AFF9-BE18B6161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CA502A-5460-4D26-9A47-234D2F18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objectives</a:t>
            </a:r>
          </a:p>
        </p:txBody>
      </p:sp>
      <p:sp>
        <p:nvSpPr>
          <p:cNvPr id="102" name="Round Diagonal Corner Rectangle 6">
            <a:extLst>
              <a:ext uri="{FF2B5EF4-FFF2-40B4-BE49-F238E27FC236}">
                <a16:creationId xmlns:a16="http://schemas.microsoft.com/office/drawing/2014/main" id="{C169E84F-4748-4D61-A105-357962627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4DDE5-A86F-4BFE-A9A3-4EE0FA300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4063" y="1335108"/>
            <a:ext cx="3909444" cy="427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5AFEA3-E87B-4BA9-9E3D-722BDE0EF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054" y="875449"/>
            <a:ext cx="3178638" cy="2686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7922-F664-43B8-97D9-7ED495633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8643" y="2249487"/>
            <a:ext cx="618840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Explore learning &amp; training cycle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Design learner-centered activities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Participatory facilitation approaches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Skills &amp; knowledge visual communication and facilitation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Multisensory &amp; participatory learning environments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E4D31-FC9A-4FFF-9DAF-6C055C21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990" y="643467"/>
            <a:ext cx="66520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0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Widescreen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 SANTOS, Vera</dc:creator>
  <cp:lastModifiedBy>DOS SANTOS, Vera</cp:lastModifiedBy>
  <cp:revision>1</cp:revision>
  <dcterms:created xsi:type="dcterms:W3CDTF">2018-11-26T13:01:21Z</dcterms:created>
  <dcterms:modified xsi:type="dcterms:W3CDTF">2018-11-26T13:07:05Z</dcterms:modified>
</cp:coreProperties>
</file>