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theme/themeOverride1.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7" r:id="rId2"/>
    <p:sldId id="406" r:id="rId3"/>
    <p:sldId id="258" r:id="rId4"/>
    <p:sldId id="260" r:id="rId5"/>
    <p:sldId id="407" r:id="rId6"/>
    <p:sldId id="267" r:id="rId7"/>
    <p:sldId id="268" r:id="rId8"/>
    <p:sldId id="269" r:id="rId9"/>
    <p:sldId id="419" r:id="rId10"/>
    <p:sldId id="270" r:id="rId11"/>
    <p:sldId id="409" r:id="rId12"/>
    <p:sldId id="420" r:id="rId13"/>
    <p:sldId id="421" r:id="rId14"/>
    <p:sldId id="410" r:id="rId15"/>
    <p:sldId id="411" r:id="rId16"/>
    <p:sldId id="422" r:id="rId17"/>
    <p:sldId id="271" r:id="rId18"/>
    <p:sldId id="424" r:id="rId19"/>
    <p:sldId id="415" r:id="rId20"/>
    <p:sldId id="418" r:id="rId21"/>
    <p:sldId id="416" r:id="rId22"/>
    <p:sldId id="412" r:id="rId23"/>
    <p:sldId id="413" r:id="rId24"/>
    <p:sldId id="423" r:id="rId25"/>
    <p:sldId id="417" r:id="rId26"/>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MPA, Viktor" initials="KV" lastIdx="2" clrIdx="0">
    <p:extLst>
      <p:ext uri="{19B8F6BF-5375-455C-9EA6-DF929625EA0E}">
        <p15:presenceInfo xmlns:p15="http://schemas.microsoft.com/office/powerpoint/2012/main" userId="S::VKEMPA@ETUI.ORG::7f29278c-3f24-4d54-80ad-e53f8ee2f7b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6699"/>
    <a:srgbClr val="100947"/>
    <a:srgbClr val="24149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B96FC7-7813-4231-A135-03945FD62AC7}" v="4" dt="2021-10-25T07:20:46.232"/>
    <p1510:client id="{D9998E82-9BAB-4217-AC3D-2DEC39934ED1}" v="2" dt="2021-10-25T08:20:38.280"/>
    <p1510:client id="{EF09F658-54BB-46F9-A45F-5D5F4D1934F0}" v="3" dt="2021-10-25T05:32:53.5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4" d="100"/>
          <a:sy n="114" d="100"/>
        </p:scale>
        <p:origin x="414" y="96"/>
      </p:cViewPr>
      <p:guideLst>
        <p:guide orient="horz" pos="2137"/>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MPA, Viktor" userId="7f29278c-3f24-4d54-80ad-e53f8ee2f7b4" providerId="ADAL" clId="{D9998E82-9BAB-4217-AC3D-2DEC39934ED1}"/>
    <pc:docChg chg="undo custSel addSld delSld modSld">
      <pc:chgData name="KEMPA, Viktor" userId="7f29278c-3f24-4d54-80ad-e53f8ee2f7b4" providerId="ADAL" clId="{D9998E82-9BAB-4217-AC3D-2DEC39934ED1}" dt="2021-10-25T08:23:15.857" v="594" actId="13926"/>
      <pc:docMkLst>
        <pc:docMk/>
      </pc:docMkLst>
      <pc:sldChg chg="del">
        <pc:chgData name="KEMPA, Viktor" userId="7f29278c-3f24-4d54-80ad-e53f8ee2f7b4" providerId="ADAL" clId="{D9998E82-9BAB-4217-AC3D-2DEC39934ED1}" dt="2021-10-25T08:17:01.156" v="34" actId="47"/>
        <pc:sldMkLst>
          <pc:docMk/>
          <pc:sldMk cId="2947103505" sldId="272"/>
        </pc:sldMkLst>
      </pc:sldChg>
      <pc:sldChg chg="modSp mod">
        <pc:chgData name="KEMPA, Viktor" userId="7f29278c-3f24-4d54-80ad-e53f8ee2f7b4" providerId="ADAL" clId="{D9998E82-9BAB-4217-AC3D-2DEC39934ED1}" dt="2021-10-25T08:23:10.505" v="593" actId="13926"/>
        <pc:sldMkLst>
          <pc:docMk/>
          <pc:sldMk cId="834835112" sldId="412"/>
        </pc:sldMkLst>
        <pc:spChg chg="mod">
          <ac:chgData name="KEMPA, Viktor" userId="7f29278c-3f24-4d54-80ad-e53f8ee2f7b4" providerId="ADAL" clId="{D9998E82-9BAB-4217-AC3D-2DEC39934ED1}" dt="2021-10-25T08:23:10.505" v="593" actId="13926"/>
          <ac:spMkLst>
            <pc:docMk/>
            <pc:sldMk cId="834835112" sldId="412"/>
            <ac:spMk id="9" creationId="{E21C6124-3C31-48A9-97E2-3E0B35559CCA}"/>
          </ac:spMkLst>
        </pc:spChg>
      </pc:sldChg>
      <pc:sldChg chg="modSp mod">
        <pc:chgData name="KEMPA, Viktor" userId="7f29278c-3f24-4d54-80ad-e53f8ee2f7b4" providerId="ADAL" clId="{D9998E82-9BAB-4217-AC3D-2DEC39934ED1}" dt="2021-10-25T08:23:15.857" v="594" actId="13926"/>
        <pc:sldMkLst>
          <pc:docMk/>
          <pc:sldMk cId="759715478" sldId="413"/>
        </pc:sldMkLst>
        <pc:spChg chg="mod">
          <ac:chgData name="KEMPA, Viktor" userId="7f29278c-3f24-4d54-80ad-e53f8ee2f7b4" providerId="ADAL" clId="{D9998E82-9BAB-4217-AC3D-2DEC39934ED1}" dt="2021-10-25T08:23:15.857" v="594" actId="13926"/>
          <ac:spMkLst>
            <pc:docMk/>
            <pc:sldMk cId="759715478" sldId="413"/>
            <ac:spMk id="2" creationId="{B198A043-6F21-40F3-BE40-E60775D70660}"/>
          </ac:spMkLst>
        </pc:spChg>
      </pc:sldChg>
      <pc:sldChg chg="addSp modSp mod">
        <pc:chgData name="KEMPA, Viktor" userId="7f29278c-3f24-4d54-80ad-e53f8ee2f7b4" providerId="ADAL" clId="{D9998E82-9BAB-4217-AC3D-2DEC39934ED1}" dt="2021-10-25T08:22:53.145" v="591" actId="13926"/>
        <pc:sldMkLst>
          <pc:docMk/>
          <pc:sldMk cId="318272506" sldId="415"/>
        </pc:sldMkLst>
        <pc:spChg chg="mod">
          <ac:chgData name="KEMPA, Viktor" userId="7f29278c-3f24-4d54-80ad-e53f8ee2f7b4" providerId="ADAL" clId="{D9998E82-9BAB-4217-AC3D-2DEC39934ED1}" dt="2021-10-25T08:22:53.145" v="591" actId="13926"/>
          <ac:spMkLst>
            <pc:docMk/>
            <pc:sldMk cId="318272506" sldId="415"/>
            <ac:spMk id="3" creationId="{22498682-D8BE-424B-9A5B-6A74BC2ACB26}"/>
          </ac:spMkLst>
        </pc:spChg>
        <pc:spChg chg="add mod">
          <ac:chgData name="KEMPA, Viktor" userId="7f29278c-3f24-4d54-80ad-e53f8ee2f7b4" providerId="ADAL" clId="{D9998E82-9BAB-4217-AC3D-2DEC39934ED1}" dt="2021-10-25T08:15:49.348" v="4"/>
          <ac:spMkLst>
            <pc:docMk/>
            <pc:sldMk cId="318272506" sldId="415"/>
            <ac:spMk id="4" creationId="{2E5EC657-3619-4F3B-BF66-08DC7401B75E}"/>
          </ac:spMkLst>
        </pc:spChg>
      </pc:sldChg>
      <pc:sldChg chg="modSp mod">
        <pc:chgData name="KEMPA, Viktor" userId="7f29278c-3f24-4d54-80ad-e53f8ee2f7b4" providerId="ADAL" clId="{D9998E82-9BAB-4217-AC3D-2DEC39934ED1}" dt="2021-10-25T08:23:00.795" v="592" actId="13926"/>
        <pc:sldMkLst>
          <pc:docMk/>
          <pc:sldMk cId="1222871011" sldId="416"/>
        </pc:sldMkLst>
        <pc:spChg chg="mod">
          <ac:chgData name="KEMPA, Viktor" userId="7f29278c-3f24-4d54-80ad-e53f8ee2f7b4" providerId="ADAL" clId="{D9998E82-9BAB-4217-AC3D-2DEC39934ED1}" dt="2021-10-25T08:23:00.795" v="592" actId="13926"/>
          <ac:spMkLst>
            <pc:docMk/>
            <pc:sldMk cId="1222871011" sldId="416"/>
            <ac:spMk id="9" creationId="{E21C6124-3C31-48A9-97E2-3E0B35559CCA}"/>
          </ac:spMkLst>
        </pc:spChg>
      </pc:sldChg>
      <pc:sldChg chg="modSp mod">
        <pc:chgData name="KEMPA, Viktor" userId="7f29278c-3f24-4d54-80ad-e53f8ee2f7b4" providerId="ADAL" clId="{D9998E82-9BAB-4217-AC3D-2DEC39934ED1}" dt="2021-10-25T08:22:41.364" v="589" actId="13926"/>
        <pc:sldMkLst>
          <pc:docMk/>
          <pc:sldMk cId="4168913906" sldId="418"/>
        </pc:sldMkLst>
        <pc:spChg chg="mod">
          <ac:chgData name="KEMPA, Viktor" userId="7f29278c-3f24-4d54-80ad-e53f8ee2f7b4" providerId="ADAL" clId="{D9998E82-9BAB-4217-AC3D-2DEC39934ED1}" dt="2021-10-25T08:22:41.364" v="589" actId="13926"/>
          <ac:spMkLst>
            <pc:docMk/>
            <pc:sldMk cId="4168913906" sldId="418"/>
            <ac:spMk id="5" creationId="{FEE15E28-A572-4424-80DB-8D39FA554025}"/>
          </ac:spMkLst>
        </pc:spChg>
      </pc:sldChg>
      <pc:sldChg chg="modSp mod">
        <pc:chgData name="KEMPA, Viktor" userId="7f29278c-3f24-4d54-80ad-e53f8ee2f7b4" providerId="ADAL" clId="{D9998E82-9BAB-4217-AC3D-2DEC39934ED1}" dt="2021-10-25T08:19:31.937" v="75" actId="20577"/>
        <pc:sldMkLst>
          <pc:docMk/>
          <pc:sldMk cId="2968058789" sldId="423"/>
        </pc:sldMkLst>
        <pc:spChg chg="mod">
          <ac:chgData name="KEMPA, Viktor" userId="7f29278c-3f24-4d54-80ad-e53f8ee2f7b4" providerId="ADAL" clId="{D9998E82-9BAB-4217-AC3D-2DEC39934ED1}" dt="2021-10-25T08:19:31.937" v="75" actId="20577"/>
          <ac:spMkLst>
            <pc:docMk/>
            <pc:sldMk cId="2968058789" sldId="423"/>
            <ac:spMk id="3" creationId="{839FC097-AF41-47C9-9B25-A9CE04AA54D5}"/>
          </ac:spMkLst>
        </pc:spChg>
      </pc:sldChg>
      <pc:sldChg chg="addSp delSp modSp new mod">
        <pc:chgData name="KEMPA, Viktor" userId="7f29278c-3f24-4d54-80ad-e53f8ee2f7b4" providerId="ADAL" clId="{D9998E82-9BAB-4217-AC3D-2DEC39934ED1}" dt="2021-10-25T08:22:22.748" v="588" actId="20577"/>
        <pc:sldMkLst>
          <pc:docMk/>
          <pc:sldMk cId="1882676964" sldId="424"/>
        </pc:sldMkLst>
        <pc:spChg chg="del">
          <ac:chgData name="KEMPA, Viktor" userId="7f29278c-3f24-4d54-80ad-e53f8ee2f7b4" providerId="ADAL" clId="{D9998E82-9BAB-4217-AC3D-2DEC39934ED1}" dt="2021-10-25T08:15:15.555" v="1" actId="478"/>
          <ac:spMkLst>
            <pc:docMk/>
            <pc:sldMk cId="1882676964" sldId="424"/>
            <ac:spMk id="2" creationId="{0F32E06B-E629-4DD7-AFBC-DFDCB7A6477C}"/>
          </ac:spMkLst>
        </pc:spChg>
        <pc:spChg chg="mod">
          <ac:chgData name="KEMPA, Viktor" userId="7f29278c-3f24-4d54-80ad-e53f8ee2f7b4" providerId="ADAL" clId="{D9998E82-9BAB-4217-AC3D-2DEC39934ED1}" dt="2021-10-25T08:22:22.748" v="588" actId="20577"/>
          <ac:spMkLst>
            <pc:docMk/>
            <pc:sldMk cId="1882676964" sldId="424"/>
            <ac:spMk id="3" creationId="{DB229628-B383-4DC2-9723-E1416AF8D2E8}"/>
          </ac:spMkLst>
        </pc:spChg>
        <pc:spChg chg="add mod">
          <ac:chgData name="KEMPA, Viktor" userId="7f29278c-3f24-4d54-80ad-e53f8ee2f7b4" providerId="ADAL" clId="{D9998E82-9BAB-4217-AC3D-2DEC39934ED1}" dt="2021-10-25T08:21:49.855" v="567" actId="14100"/>
          <ac:spMkLst>
            <pc:docMk/>
            <pc:sldMk cId="1882676964" sldId="424"/>
            <ac:spMk id="4" creationId="{7CADAA90-E868-4B45-8A6E-23EAF17B6A22}"/>
          </ac:spMkLst>
        </pc:spChg>
      </pc:sldChg>
      <pc:sldChg chg="new add del">
        <pc:chgData name="KEMPA, Viktor" userId="7f29278c-3f24-4d54-80ad-e53f8ee2f7b4" providerId="ADAL" clId="{D9998E82-9BAB-4217-AC3D-2DEC39934ED1}" dt="2021-10-25T08:17:03.691" v="35" actId="47"/>
        <pc:sldMkLst>
          <pc:docMk/>
          <pc:sldMk cId="3066396705" sldId="425"/>
        </pc:sldMkLst>
      </pc:sldChg>
    </pc:docChg>
  </pc:docChgLst>
  <pc:docChgLst>
    <pc:chgData name="KEMPA, Viktor" userId="7f29278c-3f24-4d54-80ad-e53f8ee2f7b4" providerId="ADAL" clId="{0998A7AE-7D00-4BA3-8E9E-169B15E018DA}"/>
    <pc:docChg chg="custSel addSld modSld">
      <pc:chgData name="KEMPA, Viktor" userId="7f29278c-3f24-4d54-80ad-e53f8ee2f7b4" providerId="ADAL" clId="{0998A7AE-7D00-4BA3-8E9E-169B15E018DA}" dt="2021-10-25T07:43:10.557" v="462" actId="20577"/>
      <pc:docMkLst>
        <pc:docMk/>
      </pc:docMkLst>
      <pc:sldChg chg="delSp modSp new mod">
        <pc:chgData name="KEMPA, Viktor" userId="7f29278c-3f24-4d54-80ad-e53f8ee2f7b4" providerId="ADAL" clId="{0998A7AE-7D00-4BA3-8E9E-169B15E018DA}" dt="2021-10-25T07:43:10.557" v="462" actId="20577"/>
        <pc:sldMkLst>
          <pc:docMk/>
          <pc:sldMk cId="2968058789" sldId="423"/>
        </pc:sldMkLst>
        <pc:spChg chg="del">
          <ac:chgData name="KEMPA, Viktor" userId="7f29278c-3f24-4d54-80ad-e53f8ee2f7b4" providerId="ADAL" clId="{0998A7AE-7D00-4BA3-8E9E-169B15E018DA}" dt="2021-10-25T07:35:58.189" v="7" actId="478"/>
          <ac:spMkLst>
            <pc:docMk/>
            <pc:sldMk cId="2968058789" sldId="423"/>
            <ac:spMk id="2" creationId="{FD829CCD-FE67-45C7-94ED-4841593375BE}"/>
          </ac:spMkLst>
        </pc:spChg>
        <pc:spChg chg="mod">
          <ac:chgData name="KEMPA, Viktor" userId="7f29278c-3f24-4d54-80ad-e53f8ee2f7b4" providerId="ADAL" clId="{0998A7AE-7D00-4BA3-8E9E-169B15E018DA}" dt="2021-10-25T07:43:10.557" v="462" actId="20577"/>
          <ac:spMkLst>
            <pc:docMk/>
            <pc:sldMk cId="2968058789" sldId="423"/>
            <ac:spMk id="3" creationId="{839FC097-AF41-47C9-9B25-A9CE04AA54D5}"/>
          </ac:spMkLst>
        </pc:spChg>
      </pc:sldChg>
    </pc:docChg>
  </pc:docChgLst>
  <pc:docChgLst>
    <pc:chgData name="KEMPA, Viktor" userId="7f29278c-3f24-4d54-80ad-e53f8ee2f7b4" providerId="ADAL" clId="{16EEAE3C-B925-42B3-B16D-D39D9CC5C9B5}"/>
    <pc:docChg chg="undo custSel addSld delSld modSld sldOrd modMainMaster">
      <pc:chgData name="KEMPA, Viktor" userId="7f29278c-3f24-4d54-80ad-e53f8ee2f7b4" providerId="ADAL" clId="{16EEAE3C-B925-42B3-B16D-D39D9CC5C9B5}" dt="2021-09-02T10:15:50.150" v="4892" actId="1076"/>
      <pc:docMkLst>
        <pc:docMk/>
      </pc:docMkLst>
      <pc:sldChg chg="del">
        <pc:chgData name="KEMPA, Viktor" userId="7f29278c-3f24-4d54-80ad-e53f8ee2f7b4" providerId="ADAL" clId="{16EEAE3C-B925-42B3-B16D-D39D9CC5C9B5}" dt="2021-09-01T19:52:30.468" v="0" actId="47"/>
        <pc:sldMkLst>
          <pc:docMk/>
          <pc:sldMk cId="1613852643" sldId="256"/>
        </pc:sldMkLst>
      </pc:sldChg>
      <pc:sldChg chg="addSp delSp modSp mod">
        <pc:chgData name="KEMPA, Viktor" userId="7f29278c-3f24-4d54-80ad-e53f8ee2f7b4" providerId="ADAL" clId="{16EEAE3C-B925-42B3-B16D-D39D9CC5C9B5}" dt="2021-09-02T09:49:15.365" v="3892" actId="404"/>
        <pc:sldMkLst>
          <pc:docMk/>
          <pc:sldMk cId="2587537175" sldId="257"/>
        </pc:sldMkLst>
        <pc:spChg chg="mod">
          <ac:chgData name="KEMPA, Viktor" userId="7f29278c-3f24-4d54-80ad-e53f8ee2f7b4" providerId="ADAL" clId="{16EEAE3C-B925-42B3-B16D-D39D9CC5C9B5}" dt="2021-09-02T09:49:15.365" v="3892" actId="404"/>
          <ac:spMkLst>
            <pc:docMk/>
            <pc:sldMk cId="2587537175" sldId="257"/>
            <ac:spMk id="2" creationId="{C4D61718-B737-4032-81DE-6C9DFC457C05}"/>
          </ac:spMkLst>
        </pc:spChg>
        <pc:spChg chg="add del">
          <ac:chgData name="KEMPA, Viktor" userId="7f29278c-3f24-4d54-80ad-e53f8ee2f7b4" providerId="ADAL" clId="{16EEAE3C-B925-42B3-B16D-D39D9CC5C9B5}" dt="2021-09-02T09:43:34.609" v="3706" actId="478"/>
          <ac:spMkLst>
            <pc:docMk/>
            <pc:sldMk cId="2587537175" sldId="257"/>
            <ac:spMk id="4" creationId="{38A4FD08-0227-41E6-A000-B061AF45A607}"/>
          </ac:spMkLst>
        </pc:spChg>
        <pc:spChg chg="add del mod">
          <ac:chgData name="KEMPA, Viktor" userId="7f29278c-3f24-4d54-80ad-e53f8ee2f7b4" providerId="ADAL" clId="{16EEAE3C-B925-42B3-B16D-D39D9CC5C9B5}" dt="2021-09-02T09:46:34.305" v="3728" actId="478"/>
          <ac:spMkLst>
            <pc:docMk/>
            <pc:sldMk cId="2587537175" sldId="257"/>
            <ac:spMk id="5" creationId="{3D7F7EAB-E637-455C-AED6-C36BF2558597}"/>
          </ac:spMkLst>
        </pc:spChg>
      </pc:sldChg>
      <pc:sldChg chg="addSp modSp mod">
        <pc:chgData name="KEMPA, Viktor" userId="7f29278c-3f24-4d54-80ad-e53f8ee2f7b4" providerId="ADAL" clId="{16EEAE3C-B925-42B3-B16D-D39D9CC5C9B5}" dt="2021-09-02T10:15:50.150" v="4892" actId="1076"/>
        <pc:sldMkLst>
          <pc:docMk/>
          <pc:sldMk cId="770146450" sldId="258"/>
        </pc:sldMkLst>
        <pc:spChg chg="add mod">
          <ac:chgData name="KEMPA, Viktor" userId="7f29278c-3f24-4d54-80ad-e53f8ee2f7b4" providerId="ADAL" clId="{16EEAE3C-B925-42B3-B16D-D39D9CC5C9B5}" dt="2021-09-02T10:12:48.057" v="4814" actId="20577"/>
          <ac:spMkLst>
            <pc:docMk/>
            <pc:sldMk cId="770146450" sldId="258"/>
            <ac:spMk id="5" creationId="{E1893005-7629-4607-A57F-D298ECBDB305}"/>
          </ac:spMkLst>
        </pc:spChg>
        <pc:spChg chg="add mod">
          <ac:chgData name="KEMPA, Viktor" userId="7f29278c-3f24-4d54-80ad-e53f8ee2f7b4" providerId="ADAL" clId="{16EEAE3C-B925-42B3-B16D-D39D9CC5C9B5}" dt="2021-09-02T10:15:04.130" v="4891" actId="1076"/>
          <ac:spMkLst>
            <pc:docMk/>
            <pc:sldMk cId="770146450" sldId="258"/>
            <ac:spMk id="6" creationId="{CC11ED7E-16C6-4CE8-9AA9-2BCE728B9F5C}"/>
          </ac:spMkLst>
        </pc:spChg>
        <pc:spChg chg="mod">
          <ac:chgData name="KEMPA, Viktor" userId="7f29278c-3f24-4d54-80ad-e53f8ee2f7b4" providerId="ADAL" clId="{16EEAE3C-B925-42B3-B16D-D39D9CC5C9B5}" dt="2021-09-02T10:15:50.150" v="4892" actId="1076"/>
          <ac:spMkLst>
            <pc:docMk/>
            <pc:sldMk cId="770146450" sldId="258"/>
            <ac:spMk id="10" creationId="{E48DA7CF-A7BC-4206-A94C-7E78BDBA2427}"/>
          </ac:spMkLst>
        </pc:spChg>
      </pc:sldChg>
      <pc:sldChg chg="del">
        <pc:chgData name="KEMPA, Viktor" userId="7f29278c-3f24-4d54-80ad-e53f8ee2f7b4" providerId="ADAL" clId="{16EEAE3C-B925-42B3-B16D-D39D9CC5C9B5}" dt="2021-09-01T19:52:30.468" v="0" actId="47"/>
        <pc:sldMkLst>
          <pc:docMk/>
          <pc:sldMk cId="1559646090" sldId="259"/>
        </pc:sldMkLst>
      </pc:sldChg>
      <pc:sldChg chg="del">
        <pc:chgData name="KEMPA, Viktor" userId="7f29278c-3f24-4d54-80ad-e53f8ee2f7b4" providerId="ADAL" clId="{16EEAE3C-B925-42B3-B16D-D39D9CC5C9B5}" dt="2021-09-01T19:52:30.468" v="0" actId="47"/>
        <pc:sldMkLst>
          <pc:docMk/>
          <pc:sldMk cId="1448568982" sldId="261"/>
        </pc:sldMkLst>
      </pc:sldChg>
      <pc:sldChg chg="del">
        <pc:chgData name="KEMPA, Viktor" userId="7f29278c-3f24-4d54-80ad-e53f8ee2f7b4" providerId="ADAL" clId="{16EEAE3C-B925-42B3-B16D-D39D9CC5C9B5}" dt="2021-09-01T19:52:30.468" v="0" actId="47"/>
        <pc:sldMkLst>
          <pc:docMk/>
          <pc:sldMk cId="31581518" sldId="262"/>
        </pc:sldMkLst>
      </pc:sldChg>
      <pc:sldChg chg="del">
        <pc:chgData name="KEMPA, Viktor" userId="7f29278c-3f24-4d54-80ad-e53f8ee2f7b4" providerId="ADAL" clId="{16EEAE3C-B925-42B3-B16D-D39D9CC5C9B5}" dt="2021-09-01T19:52:30.468" v="0" actId="47"/>
        <pc:sldMkLst>
          <pc:docMk/>
          <pc:sldMk cId="2247006627" sldId="263"/>
        </pc:sldMkLst>
      </pc:sldChg>
      <pc:sldChg chg="del">
        <pc:chgData name="KEMPA, Viktor" userId="7f29278c-3f24-4d54-80ad-e53f8ee2f7b4" providerId="ADAL" clId="{16EEAE3C-B925-42B3-B16D-D39D9CC5C9B5}" dt="2021-09-01T19:52:30.468" v="0" actId="47"/>
        <pc:sldMkLst>
          <pc:docMk/>
          <pc:sldMk cId="3145206209" sldId="265"/>
        </pc:sldMkLst>
      </pc:sldChg>
      <pc:sldChg chg="del">
        <pc:chgData name="KEMPA, Viktor" userId="7f29278c-3f24-4d54-80ad-e53f8ee2f7b4" providerId="ADAL" clId="{16EEAE3C-B925-42B3-B16D-D39D9CC5C9B5}" dt="2021-09-01T19:52:30.468" v="0" actId="47"/>
        <pc:sldMkLst>
          <pc:docMk/>
          <pc:sldMk cId="1348532781" sldId="266"/>
        </pc:sldMkLst>
      </pc:sldChg>
      <pc:sldChg chg="modSp mod">
        <pc:chgData name="KEMPA, Viktor" userId="7f29278c-3f24-4d54-80ad-e53f8ee2f7b4" providerId="ADAL" clId="{16EEAE3C-B925-42B3-B16D-D39D9CC5C9B5}" dt="2021-09-02T05:26:24.329" v="2172" actId="20577"/>
        <pc:sldMkLst>
          <pc:docMk/>
          <pc:sldMk cId="4193613286" sldId="269"/>
        </pc:sldMkLst>
        <pc:spChg chg="mod">
          <ac:chgData name="KEMPA, Viktor" userId="7f29278c-3f24-4d54-80ad-e53f8ee2f7b4" providerId="ADAL" clId="{16EEAE3C-B925-42B3-B16D-D39D9CC5C9B5}" dt="2021-09-02T05:26:24.329" v="2172" actId="20577"/>
          <ac:spMkLst>
            <pc:docMk/>
            <pc:sldMk cId="4193613286" sldId="269"/>
            <ac:spMk id="6" creationId="{9F72D33B-0CF7-43AE-B53C-E0054719C076}"/>
          </ac:spMkLst>
        </pc:spChg>
        <pc:picChg chg="mod">
          <ac:chgData name="KEMPA, Viktor" userId="7f29278c-3f24-4d54-80ad-e53f8ee2f7b4" providerId="ADAL" clId="{16EEAE3C-B925-42B3-B16D-D39D9CC5C9B5}" dt="2021-09-02T05:25:57.684" v="2167" actId="1076"/>
          <ac:picMkLst>
            <pc:docMk/>
            <pc:sldMk cId="4193613286" sldId="269"/>
            <ac:picMk id="4098" creationId="{3E3B2E12-F7AA-4831-94C0-61630469453C}"/>
          </ac:picMkLst>
        </pc:picChg>
      </pc:sldChg>
      <pc:sldChg chg="modSp mod">
        <pc:chgData name="KEMPA, Viktor" userId="7f29278c-3f24-4d54-80ad-e53f8ee2f7b4" providerId="ADAL" clId="{16EEAE3C-B925-42B3-B16D-D39D9CC5C9B5}" dt="2021-09-02T05:31:26.014" v="2182" actId="207"/>
        <pc:sldMkLst>
          <pc:docMk/>
          <pc:sldMk cId="3312311176" sldId="271"/>
        </pc:sldMkLst>
        <pc:graphicFrameChg chg="modGraphic">
          <ac:chgData name="KEMPA, Viktor" userId="7f29278c-3f24-4d54-80ad-e53f8ee2f7b4" providerId="ADAL" clId="{16EEAE3C-B925-42B3-B16D-D39D9CC5C9B5}" dt="2021-09-02T05:31:26.014" v="2182" actId="207"/>
          <ac:graphicFrameMkLst>
            <pc:docMk/>
            <pc:sldMk cId="3312311176" sldId="271"/>
            <ac:graphicFrameMk id="5" creationId="{1635723C-88BC-44F4-A3C7-00520F9D1AE3}"/>
          </ac:graphicFrameMkLst>
        </pc:graphicFrameChg>
      </pc:sldChg>
      <pc:sldChg chg="addSp modSp mod">
        <pc:chgData name="KEMPA, Viktor" userId="7f29278c-3f24-4d54-80ad-e53f8ee2f7b4" providerId="ADAL" clId="{16EEAE3C-B925-42B3-B16D-D39D9CC5C9B5}" dt="2021-09-02T09:50:03.640" v="3938" actId="14100"/>
        <pc:sldMkLst>
          <pc:docMk/>
          <pc:sldMk cId="2947103505" sldId="272"/>
        </pc:sldMkLst>
        <pc:spChg chg="add mod">
          <ac:chgData name="KEMPA, Viktor" userId="7f29278c-3f24-4d54-80ad-e53f8ee2f7b4" providerId="ADAL" clId="{16EEAE3C-B925-42B3-B16D-D39D9CC5C9B5}" dt="2021-09-02T09:50:03.640" v="3938" actId="14100"/>
          <ac:spMkLst>
            <pc:docMk/>
            <pc:sldMk cId="2947103505" sldId="272"/>
            <ac:spMk id="4" creationId="{0B4E8A06-7802-4CAF-A4CA-FC2F07B1123A}"/>
          </ac:spMkLst>
        </pc:spChg>
      </pc:sldChg>
      <pc:sldChg chg="del">
        <pc:chgData name="KEMPA, Viktor" userId="7f29278c-3f24-4d54-80ad-e53f8ee2f7b4" providerId="ADAL" clId="{16EEAE3C-B925-42B3-B16D-D39D9CC5C9B5}" dt="2021-09-01T19:52:30.468" v="0" actId="47"/>
        <pc:sldMkLst>
          <pc:docMk/>
          <pc:sldMk cId="3381242295" sldId="332"/>
        </pc:sldMkLst>
      </pc:sldChg>
      <pc:sldChg chg="del">
        <pc:chgData name="KEMPA, Viktor" userId="7f29278c-3f24-4d54-80ad-e53f8ee2f7b4" providerId="ADAL" clId="{16EEAE3C-B925-42B3-B16D-D39D9CC5C9B5}" dt="2021-09-01T19:52:30.468" v="0" actId="47"/>
        <pc:sldMkLst>
          <pc:docMk/>
          <pc:sldMk cId="171026110" sldId="405"/>
        </pc:sldMkLst>
      </pc:sldChg>
      <pc:sldChg chg="modSp mod">
        <pc:chgData name="KEMPA, Viktor" userId="7f29278c-3f24-4d54-80ad-e53f8ee2f7b4" providerId="ADAL" clId="{16EEAE3C-B925-42B3-B16D-D39D9CC5C9B5}" dt="2021-09-02T05:28:53.274" v="2177" actId="207"/>
        <pc:sldMkLst>
          <pc:docMk/>
          <pc:sldMk cId="910799635" sldId="409"/>
        </pc:sldMkLst>
        <pc:graphicFrameChg chg="modGraphic">
          <ac:chgData name="KEMPA, Viktor" userId="7f29278c-3f24-4d54-80ad-e53f8ee2f7b4" providerId="ADAL" clId="{16EEAE3C-B925-42B3-B16D-D39D9CC5C9B5}" dt="2021-09-02T05:28:53.274" v="2177" actId="207"/>
          <ac:graphicFrameMkLst>
            <pc:docMk/>
            <pc:sldMk cId="910799635" sldId="409"/>
            <ac:graphicFrameMk id="16" creationId="{4D699B42-AB09-41D7-AE87-9973AA26955B}"/>
          </ac:graphicFrameMkLst>
        </pc:graphicFrameChg>
      </pc:sldChg>
      <pc:sldChg chg="modSp mod">
        <pc:chgData name="KEMPA, Viktor" userId="7f29278c-3f24-4d54-80ad-e53f8ee2f7b4" providerId="ADAL" clId="{16EEAE3C-B925-42B3-B16D-D39D9CC5C9B5}" dt="2021-09-02T05:29:05.064" v="2179" actId="404"/>
        <pc:sldMkLst>
          <pc:docMk/>
          <pc:sldMk cId="3836910770" sldId="410"/>
        </pc:sldMkLst>
        <pc:graphicFrameChg chg="modGraphic">
          <ac:chgData name="KEMPA, Viktor" userId="7f29278c-3f24-4d54-80ad-e53f8ee2f7b4" providerId="ADAL" clId="{16EEAE3C-B925-42B3-B16D-D39D9CC5C9B5}" dt="2021-09-02T05:29:05.064" v="2179" actId="404"/>
          <ac:graphicFrameMkLst>
            <pc:docMk/>
            <pc:sldMk cId="3836910770" sldId="410"/>
            <ac:graphicFrameMk id="16" creationId="{4D699B42-AB09-41D7-AE87-9973AA26955B}"/>
          </ac:graphicFrameMkLst>
        </pc:graphicFrameChg>
      </pc:sldChg>
      <pc:sldChg chg="delSp modSp mod ord setBg">
        <pc:chgData name="KEMPA, Viktor" userId="7f29278c-3f24-4d54-80ad-e53f8ee2f7b4" providerId="ADAL" clId="{16EEAE3C-B925-42B3-B16D-D39D9CC5C9B5}" dt="2021-09-02T10:07:37.712" v="4761" actId="404"/>
        <pc:sldMkLst>
          <pc:docMk/>
          <pc:sldMk cId="834835112" sldId="412"/>
        </pc:sldMkLst>
        <pc:spChg chg="mod">
          <ac:chgData name="KEMPA, Viktor" userId="7f29278c-3f24-4d54-80ad-e53f8ee2f7b4" providerId="ADAL" clId="{16EEAE3C-B925-42B3-B16D-D39D9CC5C9B5}" dt="2021-09-02T10:07:37.712" v="4761" actId="404"/>
          <ac:spMkLst>
            <pc:docMk/>
            <pc:sldMk cId="834835112" sldId="412"/>
            <ac:spMk id="9" creationId="{E21C6124-3C31-48A9-97E2-3E0B35559CCA}"/>
          </ac:spMkLst>
        </pc:spChg>
        <pc:spChg chg="del">
          <ac:chgData name="KEMPA, Viktor" userId="7f29278c-3f24-4d54-80ad-e53f8ee2f7b4" providerId="ADAL" clId="{16EEAE3C-B925-42B3-B16D-D39D9CC5C9B5}" dt="2021-09-02T05:32:09.516" v="2183" actId="478"/>
          <ac:spMkLst>
            <pc:docMk/>
            <pc:sldMk cId="834835112" sldId="412"/>
            <ac:spMk id="10" creationId="{6726C177-4125-41B1-BF57-54DA47935DF1}"/>
          </ac:spMkLst>
        </pc:spChg>
      </pc:sldChg>
      <pc:sldChg chg="modSp mod">
        <pc:chgData name="KEMPA, Viktor" userId="7f29278c-3f24-4d54-80ad-e53f8ee2f7b4" providerId="ADAL" clId="{16EEAE3C-B925-42B3-B16D-D39D9CC5C9B5}" dt="2021-09-02T06:41:34.658" v="3526" actId="20577"/>
        <pc:sldMkLst>
          <pc:docMk/>
          <pc:sldMk cId="759715478" sldId="413"/>
        </pc:sldMkLst>
        <pc:spChg chg="mod">
          <ac:chgData name="KEMPA, Viktor" userId="7f29278c-3f24-4d54-80ad-e53f8ee2f7b4" providerId="ADAL" clId="{16EEAE3C-B925-42B3-B16D-D39D9CC5C9B5}" dt="2021-09-02T06:41:34.658" v="3526" actId="20577"/>
          <ac:spMkLst>
            <pc:docMk/>
            <pc:sldMk cId="759715478" sldId="413"/>
            <ac:spMk id="2" creationId="{B198A043-6F21-40F3-BE40-E60775D70660}"/>
          </ac:spMkLst>
        </pc:spChg>
        <pc:spChg chg="mod">
          <ac:chgData name="KEMPA, Viktor" userId="7f29278c-3f24-4d54-80ad-e53f8ee2f7b4" providerId="ADAL" clId="{16EEAE3C-B925-42B3-B16D-D39D9CC5C9B5}" dt="2021-09-02T05:44:58.782" v="2993" actId="20577"/>
          <ac:spMkLst>
            <pc:docMk/>
            <pc:sldMk cId="759715478" sldId="413"/>
            <ac:spMk id="3" creationId="{3EF29CC1-22B2-43D7-B2FB-4E4E3F8A6CDC}"/>
          </ac:spMkLst>
        </pc:spChg>
      </pc:sldChg>
      <pc:sldChg chg="delSp modSp new del mod">
        <pc:chgData name="KEMPA, Viktor" userId="7f29278c-3f24-4d54-80ad-e53f8ee2f7b4" providerId="ADAL" clId="{16EEAE3C-B925-42B3-B16D-D39D9CC5C9B5}" dt="2021-09-02T06:50:24.307" v="3556" actId="47"/>
        <pc:sldMkLst>
          <pc:docMk/>
          <pc:sldMk cId="613714762" sldId="414"/>
        </pc:sldMkLst>
        <pc:spChg chg="mod">
          <ac:chgData name="KEMPA, Viktor" userId="7f29278c-3f24-4d54-80ad-e53f8ee2f7b4" providerId="ADAL" clId="{16EEAE3C-B925-42B3-B16D-D39D9CC5C9B5}" dt="2021-09-02T06:49:12.763" v="3555" actId="20577"/>
          <ac:spMkLst>
            <pc:docMk/>
            <pc:sldMk cId="613714762" sldId="414"/>
            <ac:spMk id="2" creationId="{1811CC43-BC7E-426D-8D5A-04B88E8F2909}"/>
          </ac:spMkLst>
        </pc:spChg>
        <pc:spChg chg="del">
          <ac:chgData name="KEMPA, Viktor" userId="7f29278c-3f24-4d54-80ad-e53f8ee2f7b4" providerId="ADAL" clId="{16EEAE3C-B925-42B3-B16D-D39D9CC5C9B5}" dt="2021-09-01T20:17:31.851" v="90" actId="478"/>
          <ac:spMkLst>
            <pc:docMk/>
            <pc:sldMk cId="613714762" sldId="414"/>
            <ac:spMk id="3" creationId="{1E0EFB69-6A37-4F4D-9237-C9B34FB7AE8E}"/>
          </ac:spMkLst>
        </pc:spChg>
      </pc:sldChg>
      <pc:sldChg chg="delSp modSp new mod">
        <pc:chgData name="KEMPA, Viktor" userId="7f29278c-3f24-4d54-80ad-e53f8ee2f7b4" providerId="ADAL" clId="{16EEAE3C-B925-42B3-B16D-D39D9CC5C9B5}" dt="2021-09-02T10:03:16.460" v="4700" actId="20577"/>
        <pc:sldMkLst>
          <pc:docMk/>
          <pc:sldMk cId="318272506" sldId="415"/>
        </pc:sldMkLst>
        <pc:spChg chg="del mod">
          <ac:chgData name="KEMPA, Viktor" userId="7f29278c-3f24-4d54-80ad-e53f8ee2f7b4" providerId="ADAL" clId="{16EEAE3C-B925-42B3-B16D-D39D9CC5C9B5}" dt="2021-09-02T06:42:41.341" v="3534" actId="478"/>
          <ac:spMkLst>
            <pc:docMk/>
            <pc:sldMk cId="318272506" sldId="415"/>
            <ac:spMk id="2" creationId="{7D8511B1-8B8D-4954-B78B-BBC4028C8772}"/>
          </ac:spMkLst>
        </pc:spChg>
        <pc:spChg chg="mod">
          <ac:chgData name="KEMPA, Viktor" userId="7f29278c-3f24-4d54-80ad-e53f8ee2f7b4" providerId="ADAL" clId="{16EEAE3C-B925-42B3-B16D-D39D9CC5C9B5}" dt="2021-09-02T10:03:16.460" v="4700" actId="20577"/>
          <ac:spMkLst>
            <pc:docMk/>
            <pc:sldMk cId="318272506" sldId="415"/>
            <ac:spMk id="3" creationId="{22498682-D8BE-424B-9A5B-6A74BC2ACB26}"/>
          </ac:spMkLst>
        </pc:spChg>
      </pc:sldChg>
      <pc:sldChg chg="modSp add mod">
        <pc:chgData name="KEMPA, Viktor" userId="7f29278c-3f24-4d54-80ad-e53f8ee2f7b4" providerId="ADAL" clId="{16EEAE3C-B925-42B3-B16D-D39D9CC5C9B5}" dt="2021-09-02T10:07:23.820" v="4750" actId="20577"/>
        <pc:sldMkLst>
          <pc:docMk/>
          <pc:sldMk cId="1222871011" sldId="416"/>
        </pc:sldMkLst>
        <pc:spChg chg="mod">
          <ac:chgData name="KEMPA, Viktor" userId="7f29278c-3f24-4d54-80ad-e53f8ee2f7b4" providerId="ADAL" clId="{16EEAE3C-B925-42B3-B16D-D39D9CC5C9B5}" dt="2021-09-02T10:07:23.820" v="4750" actId="20577"/>
          <ac:spMkLst>
            <pc:docMk/>
            <pc:sldMk cId="1222871011" sldId="416"/>
            <ac:spMk id="9" creationId="{E21C6124-3C31-48A9-97E2-3E0B35559CCA}"/>
          </ac:spMkLst>
        </pc:spChg>
      </pc:sldChg>
      <pc:sldChg chg="delSp modSp new mod">
        <pc:chgData name="KEMPA, Viktor" userId="7f29278c-3f24-4d54-80ad-e53f8ee2f7b4" providerId="ADAL" clId="{16EEAE3C-B925-42B3-B16D-D39D9CC5C9B5}" dt="2021-09-02T06:11:45.261" v="3458" actId="403"/>
        <pc:sldMkLst>
          <pc:docMk/>
          <pc:sldMk cId="3074548468" sldId="417"/>
        </pc:sldMkLst>
        <pc:spChg chg="del">
          <ac:chgData name="KEMPA, Viktor" userId="7f29278c-3f24-4d54-80ad-e53f8ee2f7b4" providerId="ADAL" clId="{16EEAE3C-B925-42B3-B16D-D39D9CC5C9B5}" dt="2021-09-02T06:11:13.581" v="3449" actId="478"/>
          <ac:spMkLst>
            <pc:docMk/>
            <pc:sldMk cId="3074548468" sldId="417"/>
            <ac:spMk id="2" creationId="{2BD8256A-FF77-4E7B-BEF7-537A4656BC2E}"/>
          </ac:spMkLst>
        </pc:spChg>
        <pc:spChg chg="mod">
          <ac:chgData name="KEMPA, Viktor" userId="7f29278c-3f24-4d54-80ad-e53f8ee2f7b4" providerId="ADAL" clId="{16EEAE3C-B925-42B3-B16D-D39D9CC5C9B5}" dt="2021-09-02T06:11:45.261" v="3458" actId="403"/>
          <ac:spMkLst>
            <pc:docMk/>
            <pc:sldMk cId="3074548468" sldId="417"/>
            <ac:spMk id="3" creationId="{A9ED8065-9AB9-4622-A15E-D79654C404C8}"/>
          </ac:spMkLst>
        </pc:spChg>
      </pc:sldChg>
      <pc:sldChg chg="addSp delSp modSp new mod">
        <pc:chgData name="KEMPA, Viktor" userId="7f29278c-3f24-4d54-80ad-e53f8ee2f7b4" providerId="ADAL" clId="{16EEAE3C-B925-42B3-B16D-D39D9CC5C9B5}" dt="2021-09-02T10:03:36.065" v="4702" actId="1076"/>
        <pc:sldMkLst>
          <pc:docMk/>
          <pc:sldMk cId="4168913906" sldId="418"/>
        </pc:sldMkLst>
        <pc:spChg chg="del">
          <ac:chgData name="KEMPA, Viktor" userId="7f29278c-3f24-4d54-80ad-e53f8ee2f7b4" providerId="ADAL" clId="{16EEAE3C-B925-42B3-B16D-D39D9CC5C9B5}" dt="2021-09-02T10:02:27.285" v="4679" actId="478"/>
          <ac:spMkLst>
            <pc:docMk/>
            <pc:sldMk cId="4168913906" sldId="418"/>
            <ac:spMk id="2" creationId="{C716D07F-68B4-442B-A1C0-29C1B72282A4}"/>
          </ac:spMkLst>
        </pc:spChg>
        <pc:spChg chg="del">
          <ac:chgData name="KEMPA, Viktor" userId="7f29278c-3f24-4d54-80ad-e53f8ee2f7b4" providerId="ADAL" clId="{16EEAE3C-B925-42B3-B16D-D39D9CC5C9B5}" dt="2021-09-02T10:02:23.290" v="4678" actId="478"/>
          <ac:spMkLst>
            <pc:docMk/>
            <pc:sldMk cId="4168913906" sldId="418"/>
            <ac:spMk id="3" creationId="{5A728965-14AE-4C54-81EA-EBFAB94A1F56}"/>
          </ac:spMkLst>
        </pc:spChg>
        <pc:spChg chg="add mod">
          <ac:chgData name="KEMPA, Viktor" userId="7f29278c-3f24-4d54-80ad-e53f8ee2f7b4" providerId="ADAL" clId="{16EEAE3C-B925-42B3-B16D-D39D9CC5C9B5}" dt="2021-09-02T10:03:36.065" v="4702" actId="1076"/>
          <ac:spMkLst>
            <pc:docMk/>
            <pc:sldMk cId="4168913906" sldId="418"/>
            <ac:spMk id="5" creationId="{FEE15E28-A572-4424-80DB-8D39FA554025}"/>
          </ac:spMkLst>
        </pc:spChg>
      </pc:sldChg>
      <pc:sldMasterChg chg="modSp mod">
        <pc:chgData name="KEMPA, Viktor" userId="7f29278c-3f24-4d54-80ad-e53f8ee2f7b4" providerId="ADAL" clId="{16EEAE3C-B925-42B3-B16D-D39D9CC5C9B5}" dt="2021-09-02T10:09:10.638" v="4766" actId="114"/>
        <pc:sldMasterMkLst>
          <pc:docMk/>
          <pc:sldMasterMk cId="3182534988" sldId="2147483648"/>
        </pc:sldMasterMkLst>
        <pc:spChg chg="mod">
          <ac:chgData name="KEMPA, Viktor" userId="7f29278c-3f24-4d54-80ad-e53f8ee2f7b4" providerId="ADAL" clId="{16EEAE3C-B925-42B3-B16D-D39D9CC5C9B5}" dt="2021-09-02T10:09:10.638" v="4766" actId="114"/>
          <ac:spMkLst>
            <pc:docMk/>
            <pc:sldMasterMk cId="3182534988" sldId="2147483648"/>
            <ac:spMk id="8" creationId="{5B3BD92C-321A-4220-B8D5-202A915CF5FB}"/>
          </ac:spMkLst>
        </pc:spChg>
      </pc:sldMasterChg>
    </pc:docChg>
  </pc:docChgLst>
  <pc:docChgLst>
    <pc:chgData name="KEMPA, Viktor" userId="7f29278c-3f24-4d54-80ad-e53f8ee2f7b4" providerId="ADAL" clId="{920DF025-4727-4A45-B7EC-966A8C559971}"/>
    <pc:docChg chg="undo custSel modSld">
      <pc:chgData name="KEMPA, Viktor" userId="7f29278c-3f24-4d54-80ad-e53f8ee2f7b4" providerId="ADAL" clId="{920DF025-4727-4A45-B7EC-966A8C559971}" dt="2021-10-20T14:23:00.158" v="27" actId="1076"/>
      <pc:docMkLst>
        <pc:docMk/>
      </pc:docMkLst>
      <pc:sldChg chg="modTransition">
        <pc:chgData name="KEMPA, Viktor" userId="7f29278c-3f24-4d54-80ad-e53f8ee2f7b4" providerId="ADAL" clId="{920DF025-4727-4A45-B7EC-966A8C559971}" dt="2021-10-20T14:22:58.333" v="26"/>
        <pc:sldMkLst>
          <pc:docMk/>
          <pc:sldMk cId="770146450" sldId="258"/>
        </pc:sldMkLst>
      </pc:sldChg>
      <pc:sldChg chg="addSp modSp mod">
        <pc:chgData name="KEMPA, Viktor" userId="7f29278c-3f24-4d54-80ad-e53f8ee2f7b4" providerId="ADAL" clId="{920DF025-4727-4A45-B7EC-966A8C559971}" dt="2021-10-20T14:23:00.158" v="27" actId="1076"/>
        <pc:sldMkLst>
          <pc:docMk/>
          <pc:sldMk cId="1673687884" sldId="406"/>
        </pc:sldMkLst>
        <pc:cxnChg chg="add mod">
          <ac:chgData name="KEMPA, Viktor" userId="7f29278c-3f24-4d54-80ad-e53f8ee2f7b4" providerId="ADAL" clId="{920DF025-4727-4A45-B7EC-966A8C559971}" dt="2021-10-20T14:23:00.158" v="27" actId="1076"/>
          <ac:cxnSpMkLst>
            <pc:docMk/>
            <pc:sldMk cId="1673687884" sldId="406"/>
            <ac:cxnSpMk id="4" creationId="{E446D409-0FFD-49F4-AB4F-C83FF1EE78F8}"/>
          </ac:cxnSpMkLst>
        </pc:cxnChg>
      </pc:sldChg>
    </pc:docChg>
  </pc:docChgLst>
  <pc:docChgLst>
    <pc:chgData name="KEMPA, Viktor" userId="7f29278c-3f24-4d54-80ad-e53f8ee2f7b4" providerId="ADAL" clId="{6713118B-3CD9-4E3D-8E11-12415BCE40CD}"/>
    <pc:docChg chg="undo custSel addSld delSld modSld sldOrd modMainMaster">
      <pc:chgData name="KEMPA, Viktor" userId="7f29278c-3f24-4d54-80ad-e53f8ee2f7b4" providerId="ADAL" clId="{6713118B-3CD9-4E3D-8E11-12415BCE40CD}" dt="2021-09-01T19:50:18.738" v="3701" actId="20577"/>
      <pc:docMkLst>
        <pc:docMk/>
      </pc:docMkLst>
      <pc:sldChg chg="addSp modSp mod modTransition">
        <pc:chgData name="KEMPA, Viktor" userId="7f29278c-3f24-4d54-80ad-e53f8ee2f7b4" providerId="ADAL" clId="{6713118B-3CD9-4E3D-8E11-12415BCE40CD}" dt="2021-09-01T19:20:17.412" v="2406"/>
        <pc:sldMkLst>
          <pc:docMk/>
          <pc:sldMk cId="1613852643" sldId="256"/>
        </pc:sldMkLst>
        <pc:spChg chg="mod">
          <ac:chgData name="KEMPA, Viktor" userId="7f29278c-3f24-4d54-80ad-e53f8ee2f7b4" providerId="ADAL" clId="{6713118B-3CD9-4E3D-8E11-12415BCE40CD}" dt="2021-09-01T15:07:55.892" v="1557" actId="1076"/>
          <ac:spMkLst>
            <pc:docMk/>
            <pc:sldMk cId="1613852643" sldId="256"/>
            <ac:spMk id="2" creationId="{510CB07C-437E-4565-8548-3082D1DAE421}"/>
          </ac:spMkLst>
        </pc:spChg>
        <pc:spChg chg="add mod">
          <ac:chgData name="KEMPA, Viktor" userId="7f29278c-3f24-4d54-80ad-e53f8ee2f7b4" providerId="ADAL" clId="{6713118B-3CD9-4E3D-8E11-12415BCE40CD}" dt="2021-09-01T15:08:03.536" v="1572" actId="20577"/>
          <ac:spMkLst>
            <pc:docMk/>
            <pc:sldMk cId="1613852643" sldId="256"/>
            <ac:spMk id="4" creationId="{1E6E4C27-1615-4A96-B658-516D799A067F}"/>
          </ac:spMkLst>
        </pc:spChg>
      </pc:sldChg>
      <pc:sldChg chg="modSp mod modTransition">
        <pc:chgData name="KEMPA, Viktor" userId="7f29278c-3f24-4d54-80ad-e53f8ee2f7b4" providerId="ADAL" clId="{6713118B-3CD9-4E3D-8E11-12415BCE40CD}" dt="2021-09-01T19:20:17.412" v="2406"/>
        <pc:sldMkLst>
          <pc:docMk/>
          <pc:sldMk cId="2587537175" sldId="257"/>
        </pc:sldMkLst>
        <pc:spChg chg="mod">
          <ac:chgData name="KEMPA, Viktor" userId="7f29278c-3f24-4d54-80ad-e53f8ee2f7b4" providerId="ADAL" clId="{6713118B-3CD9-4E3D-8E11-12415BCE40CD}" dt="2021-09-01T15:38:44.967" v="2041" actId="27636"/>
          <ac:spMkLst>
            <pc:docMk/>
            <pc:sldMk cId="2587537175" sldId="257"/>
            <ac:spMk id="2" creationId="{C4D61718-B737-4032-81DE-6C9DFC457C05}"/>
          </ac:spMkLst>
        </pc:spChg>
      </pc:sldChg>
      <pc:sldChg chg="addSp modSp mod modTransition">
        <pc:chgData name="KEMPA, Viktor" userId="7f29278c-3f24-4d54-80ad-e53f8ee2f7b4" providerId="ADAL" clId="{6713118B-3CD9-4E3D-8E11-12415BCE40CD}" dt="2021-09-01T19:20:17.412" v="2406"/>
        <pc:sldMkLst>
          <pc:docMk/>
          <pc:sldMk cId="770146450" sldId="258"/>
        </pc:sldMkLst>
        <pc:spChg chg="add mod">
          <ac:chgData name="KEMPA, Viktor" userId="7f29278c-3f24-4d54-80ad-e53f8ee2f7b4" providerId="ADAL" clId="{6713118B-3CD9-4E3D-8E11-12415BCE40CD}" dt="2021-09-01T14:44:39.718" v="880" actId="5793"/>
          <ac:spMkLst>
            <pc:docMk/>
            <pc:sldMk cId="770146450" sldId="258"/>
            <ac:spMk id="8" creationId="{5C521E3A-490B-4A17-AB3C-462A2A36F287}"/>
          </ac:spMkLst>
        </pc:spChg>
        <pc:spChg chg="add mod">
          <ac:chgData name="KEMPA, Viktor" userId="7f29278c-3f24-4d54-80ad-e53f8ee2f7b4" providerId="ADAL" clId="{6713118B-3CD9-4E3D-8E11-12415BCE40CD}" dt="2021-09-01T15:39:49.097" v="2056" actId="1076"/>
          <ac:spMkLst>
            <pc:docMk/>
            <pc:sldMk cId="770146450" sldId="258"/>
            <ac:spMk id="10" creationId="{E48DA7CF-A7BC-4206-A94C-7E78BDBA2427}"/>
          </ac:spMkLst>
        </pc:spChg>
        <pc:picChg chg="mod">
          <ac:chgData name="KEMPA, Viktor" userId="7f29278c-3f24-4d54-80ad-e53f8ee2f7b4" providerId="ADAL" clId="{6713118B-3CD9-4E3D-8E11-12415BCE40CD}" dt="2021-09-01T15:39:39.198" v="2052" actId="1076"/>
          <ac:picMkLst>
            <pc:docMk/>
            <pc:sldMk cId="770146450" sldId="258"/>
            <ac:picMk id="7" creationId="{5517D697-FF60-45C4-A514-21F7688D42B3}"/>
          </ac:picMkLst>
        </pc:picChg>
      </pc:sldChg>
      <pc:sldChg chg="addSp delSp modSp new mod ord modTransition">
        <pc:chgData name="KEMPA, Viktor" userId="7f29278c-3f24-4d54-80ad-e53f8ee2f7b4" providerId="ADAL" clId="{6713118B-3CD9-4E3D-8E11-12415BCE40CD}" dt="2021-09-01T19:20:17.412" v="2406"/>
        <pc:sldMkLst>
          <pc:docMk/>
          <pc:sldMk cId="1559646090" sldId="259"/>
        </pc:sldMkLst>
        <pc:spChg chg="del">
          <ac:chgData name="KEMPA, Viktor" userId="7f29278c-3f24-4d54-80ad-e53f8ee2f7b4" providerId="ADAL" clId="{6713118B-3CD9-4E3D-8E11-12415BCE40CD}" dt="2021-09-01T12:44:21.019" v="1" actId="478"/>
          <ac:spMkLst>
            <pc:docMk/>
            <pc:sldMk cId="1559646090" sldId="259"/>
            <ac:spMk id="2" creationId="{72E45BB1-1203-4F99-BE12-BBD009E26871}"/>
          </ac:spMkLst>
        </pc:spChg>
        <pc:spChg chg="del">
          <ac:chgData name="KEMPA, Viktor" userId="7f29278c-3f24-4d54-80ad-e53f8ee2f7b4" providerId="ADAL" clId="{6713118B-3CD9-4E3D-8E11-12415BCE40CD}" dt="2021-09-01T12:44:22.737" v="2" actId="22"/>
          <ac:spMkLst>
            <pc:docMk/>
            <pc:sldMk cId="1559646090" sldId="259"/>
            <ac:spMk id="3" creationId="{68200440-7885-478D-B7A4-38111CF9D3EF}"/>
          </ac:spMkLst>
        </pc:spChg>
        <pc:spChg chg="add mod">
          <ac:chgData name="KEMPA, Viktor" userId="7f29278c-3f24-4d54-80ad-e53f8ee2f7b4" providerId="ADAL" clId="{6713118B-3CD9-4E3D-8E11-12415BCE40CD}" dt="2021-09-01T14:54:03.934" v="1095" actId="1076"/>
          <ac:spMkLst>
            <pc:docMk/>
            <pc:sldMk cId="1559646090" sldId="259"/>
            <ac:spMk id="9" creationId="{E0B714B1-9648-46F9-87D4-4144AD952DC3}"/>
          </ac:spMkLst>
        </pc:spChg>
        <pc:spChg chg="add del mod">
          <ac:chgData name="KEMPA, Viktor" userId="7f29278c-3f24-4d54-80ad-e53f8ee2f7b4" providerId="ADAL" clId="{6713118B-3CD9-4E3D-8E11-12415BCE40CD}" dt="2021-09-01T13:09:26.911" v="39" actId="21"/>
          <ac:spMkLst>
            <pc:docMk/>
            <pc:sldMk cId="1559646090" sldId="259"/>
            <ac:spMk id="11" creationId="{C253EC2F-6A10-4FE1-9F6F-F358AD83FE88}"/>
          </ac:spMkLst>
        </pc:spChg>
        <pc:spChg chg="add mod">
          <ac:chgData name="KEMPA, Viktor" userId="7f29278c-3f24-4d54-80ad-e53f8ee2f7b4" providerId="ADAL" clId="{6713118B-3CD9-4E3D-8E11-12415BCE40CD}" dt="2021-09-01T14:53:53.407" v="1093" actId="14100"/>
          <ac:spMkLst>
            <pc:docMk/>
            <pc:sldMk cId="1559646090" sldId="259"/>
            <ac:spMk id="12" creationId="{FD246135-086E-464B-8C10-27694D8C1B20}"/>
          </ac:spMkLst>
        </pc:spChg>
        <pc:picChg chg="add mod ord">
          <ac:chgData name="KEMPA, Viktor" userId="7f29278c-3f24-4d54-80ad-e53f8ee2f7b4" providerId="ADAL" clId="{6713118B-3CD9-4E3D-8E11-12415BCE40CD}" dt="2021-09-01T12:44:22.737" v="2" actId="22"/>
          <ac:picMkLst>
            <pc:docMk/>
            <pc:sldMk cId="1559646090" sldId="259"/>
            <ac:picMk id="5" creationId="{ACCD91B1-CFDA-4879-8805-135FB33FC44A}"/>
          </ac:picMkLst>
        </pc:picChg>
        <pc:picChg chg="add">
          <ac:chgData name="KEMPA, Viktor" userId="7f29278c-3f24-4d54-80ad-e53f8ee2f7b4" providerId="ADAL" clId="{6713118B-3CD9-4E3D-8E11-12415BCE40CD}" dt="2021-09-01T12:44:26.130" v="3" actId="22"/>
          <ac:picMkLst>
            <pc:docMk/>
            <pc:sldMk cId="1559646090" sldId="259"/>
            <ac:picMk id="7" creationId="{81840FF7-E461-449E-9852-A5518536036E}"/>
          </ac:picMkLst>
        </pc:picChg>
      </pc:sldChg>
      <pc:sldChg chg="addSp delSp modSp new mod ord modTransition">
        <pc:chgData name="KEMPA, Viktor" userId="7f29278c-3f24-4d54-80ad-e53f8ee2f7b4" providerId="ADAL" clId="{6713118B-3CD9-4E3D-8E11-12415BCE40CD}" dt="2021-09-01T19:20:17.412" v="2406"/>
        <pc:sldMkLst>
          <pc:docMk/>
          <pc:sldMk cId="3693221132" sldId="260"/>
        </pc:sldMkLst>
        <pc:spChg chg="del">
          <ac:chgData name="KEMPA, Viktor" userId="7f29278c-3f24-4d54-80ad-e53f8ee2f7b4" providerId="ADAL" clId="{6713118B-3CD9-4E3D-8E11-12415BCE40CD}" dt="2021-09-01T13:09:35.441" v="42" actId="478"/>
          <ac:spMkLst>
            <pc:docMk/>
            <pc:sldMk cId="3693221132" sldId="260"/>
            <ac:spMk id="2" creationId="{B50F5D08-E0D4-41D1-84B3-DBEEF37C4B58}"/>
          </ac:spMkLst>
        </pc:spChg>
        <pc:spChg chg="del">
          <ac:chgData name="KEMPA, Viktor" userId="7f29278c-3f24-4d54-80ad-e53f8ee2f7b4" providerId="ADAL" clId="{6713118B-3CD9-4E3D-8E11-12415BCE40CD}" dt="2021-09-01T13:09:32.892" v="41"/>
          <ac:spMkLst>
            <pc:docMk/>
            <pc:sldMk cId="3693221132" sldId="260"/>
            <ac:spMk id="3" creationId="{FE001F97-CC44-4649-AED2-683C7F67D95A}"/>
          </ac:spMkLst>
        </pc:spChg>
        <pc:spChg chg="add mod">
          <ac:chgData name="KEMPA, Viktor" userId="7f29278c-3f24-4d54-80ad-e53f8ee2f7b4" providerId="ADAL" clId="{6713118B-3CD9-4E3D-8E11-12415BCE40CD}" dt="2021-09-01T15:41:06.380" v="2077" actId="20577"/>
          <ac:spMkLst>
            <pc:docMk/>
            <pc:sldMk cId="3693221132" sldId="260"/>
            <ac:spMk id="4" creationId="{62ECDB65-6856-4836-86E1-D517694EBE42}"/>
          </ac:spMkLst>
        </pc:spChg>
        <pc:spChg chg="add mod">
          <ac:chgData name="KEMPA, Viktor" userId="7f29278c-3f24-4d54-80ad-e53f8ee2f7b4" providerId="ADAL" clId="{6713118B-3CD9-4E3D-8E11-12415BCE40CD}" dt="2021-09-01T15:38:08.744" v="2038" actId="14100"/>
          <ac:spMkLst>
            <pc:docMk/>
            <pc:sldMk cId="3693221132" sldId="260"/>
            <ac:spMk id="5" creationId="{59C432F0-5B84-4B57-AB3F-363DE57C08CE}"/>
          </ac:spMkLst>
        </pc:spChg>
      </pc:sldChg>
      <pc:sldChg chg="modSp new mod modTransition">
        <pc:chgData name="KEMPA, Viktor" userId="7f29278c-3f24-4d54-80ad-e53f8ee2f7b4" providerId="ADAL" clId="{6713118B-3CD9-4E3D-8E11-12415BCE40CD}" dt="2021-09-01T19:20:17.412" v="2406"/>
        <pc:sldMkLst>
          <pc:docMk/>
          <pc:sldMk cId="1448568982" sldId="261"/>
        </pc:sldMkLst>
        <pc:spChg chg="mod">
          <ac:chgData name="KEMPA, Viktor" userId="7f29278c-3f24-4d54-80ad-e53f8ee2f7b4" providerId="ADAL" clId="{6713118B-3CD9-4E3D-8E11-12415BCE40CD}" dt="2021-09-01T13:11:08.121" v="152" actId="20577"/>
          <ac:spMkLst>
            <pc:docMk/>
            <pc:sldMk cId="1448568982" sldId="261"/>
            <ac:spMk id="3" creationId="{8B64773D-7B35-4AC9-A66A-D3A982DD1701}"/>
          </ac:spMkLst>
        </pc:spChg>
      </pc:sldChg>
      <pc:sldChg chg="delSp modSp new mod ord modTransition">
        <pc:chgData name="KEMPA, Viktor" userId="7f29278c-3f24-4d54-80ad-e53f8ee2f7b4" providerId="ADAL" clId="{6713118B-3CD9-4E3D-8E11-12415BCE40CD}" dt="2021-09-01T19:20:17.412" v="2406"/>
        <pc:sldMkLst>
          <pc:docMk/>
          <pc:sldMk cId="31581518" sldId="262"/>
        </pc:sldMkLst>
        <pc:spChg chg="del">
          <ac:chgData name="KEMPA, Viktor" userId="7f29278c-3f24-4d54-80ad-e53f8ee2f7b4" providerId="ADAL" clId="{6713118B-3CD9-4E3D-8E11-12415BCE40CD}" dt="2021-09-01T13:11:58.078" v="156" actId="478"/>
          <ac:spMkLst>
            <pc:docMk/>
            <pc:sldMk cId="31581518" sldId="262"/>
            <ac:spMk id="2" creationId="{EC2818F0-5D1E-4E66-A00D-E73E8F26B651}"/>
          </ac:spMkLst>
        </pc:spChg>
        <pc:spChg chg="mod">
          <ac:chgData name="KEMPA, Viktor" userId="7f29278c-3f24-4d54-80ad-e53f8ee2f7b4" providerId="ADAL" clId="{6713118B-3CD9-4E3D-8E11-12415BCE40CD}" dt="2021-09-01T13:12:52.236" v="186" actId="33524"/>
          <ac:spMkLst>
            <pc:docMk/>
            <pc:sldMk cId="31581518" sldId="262"/>
            <ac:spMk id="3" creationId="{E6FD9E55-27E5-4FC0-ACAF-367561EB35FB}"/>
          </ac:spMkLst>
        </pc:spChg>
      </pc:sldChg>
      <pc:sldChg chg="addSp delSp modSp new mod ord modTransition">
        <pc:chgData name="KEMPA, Viktor" userId="7f29278c-3f24-4d54-80ad-e53f8ee2f7b4" providerId="ADAL" clId="{6713118B-3CD9-4E3D-8E11-12415BCE40CD}" dt="2021-09-01T19:20:17.412" v="2406"/>
        <pc:sldMkLst>
          <pc:docMk/>
          <pc:sldMk cId="2247006627" sldId="263"/>
        </pc:sldMkLst>
        <pc:spChg chg="del">
          <ac:chgData name="KEMPA, Viktor" userId="7f29278c-3f24-4d54-80ad-e53f8ee2f7b4" providerId="ADAL" clId="{6713118B-3CD9-4E3D-8E11-12415BCE40CD}" dt="2021-09-01T13:14:49.768" v="188" actId="478"/>
          <ac:spMkLst>
            <pc:docMk/>
            <pc:sldMk cId="2247006627" sldId="263"/>
            <ac:spMk id="2" creationId="{369C09DF-D682-43F8-8E35-B3969F778CB0}"/>
          </ac:spMkLst>
        </pc:spChg>
        <pc:spChg chg="mod">
          <ac:chgData name="KEMPA, Viktor" userId="7f29278c-3f24-4d54-80ad-e53f8ee2f7b4" providerId="ADAL" clId="{6713118B-3CD9-4E3D-8E11-12415BCE40CD}" dt="2021-09-01T13:16:38.031" v="225" actId="20577"/>
          <ac:spMkLst>
            <pc:docMk/>
            <pc:sldMk cId="2247006627" sldId="263"/>
            <ac:spMk id="3" creationId="{410A4A9E-A312-4B40-96F2-247325056630}"/>
          </ac:spMkLst>
        </pc:spChg>
        <pc:spChg chg="add mod">
          <ac:chgData name="KEMPA, Viktor" userId="7f29278c-3f24-4d54-80ad-e53f8ee2f7b4" providerId="ADAL" clId="{6713118B-3CD9-4E3D-8E11-12415BCE40CD}" dt="2021-09-01T13:30:03.651" v="405" actId="207"/>
          <ac:spMkLst>
            <pc:docMk/>
            <pc:sldMk cId="2247006627" sldId="263"/>
            <ac:spMk id="4" creationId="{A16FF96A-DA3F-461F-A804-476092E86C4A}"/>
          </ac:spMkLst>
        </pc:spChg>
      </pc:sldChg>
      <pc:sldChg chg="addSp delSp modSp new del mod ord">
        <pc:chgData name="KEMPA, Viktor" userId="7f29278c-3f24-4d54-80ad-e53f8ee2f7b4" providerId="ADAL" clId="{6713118B-3CD9-4E3D-8E11-12415BCE40CD}" dt="2021-09-01T15:13:18.051" v="1646" actId="47"/>
        <pc:sldMkLst>
          <pc:docMk/>
          <pc:sldMk cId="2798128665" sldId="264"/>
        </pc:sldMkLst>
        <pc:spChg chg="del">
          <ac:chgData name="KEMPA, Viktor" userId="7f29278c-3f24-4d54-80ad-e53f8ee2f7b4" providerId="ADAL" clId="{6713118B-3CD9-4E3D-8E11-12415BCE40CD}" dt="2021-09-01T13:17:21.401" v="227" actId="478"/>
          <ac:spMkLst>
            <pc:docMk/>
            <pc:sldMk cId="2798128665" sldId="264"/>
            <ac:spMk id="2" creationId="{E82B02AD-162B-427C-8676-0DEF75F744C8}"/>
          </ac:spMkLst>
        </pc:spChg>
        <pc:spChg chg="mod">
          <ac:chgData name="KEMPA, Viktor" userId="7f29278c-3f24-4d54-80ad-e53f8ee2f7b4" providerId="ADAL" clId="{6713118B-3CD9-4E3D-8E11-12415BCE40CD}" dt="2021-09-01T14:39:53.564" v="852" actId="20577"/>
          <ac:spMkLst>
            <pc:docMk/>
            <pc:sldMk cId="2798128665" sldId="264"/>
            <ac:spMk id="3" creationId="{E0F57C61-9F3D-49B1-9C8C-7235A699C6A1}"/>
          </ac:spMkLst>
        </pc:spChg>
        <pc:spChg chg="add mod">
          <ac:chgData name="KEMPA, Viktor" userId="7f29278c-3f24-4d54-80ad-e53f8ee2f7b4" providerId="ADAL" clId="{6713118B-3CD9-4E3D-8E11-12415BCE40CD}" dt="2021-09-01T13:24:11.225" v="390" actId="14100"/>
          <ac:spMkLst>
            <pc:docMk/>
            <pc:sldMk cId="2798128665" sldId="264"/>
            <ac:spMk id="4" creationId="{25E1CB5B-8420-4A12-AA9B-D10D2B1AEE7B}"/>
          </ac:spMkLst>
        </pc:spChg>
      </pc:sldChg>
      <pc:sldChg chg="delSp modSp new mod modTransition">
        <pc:chgData name="KEMPA, Viktor" userId="7f29278c-3f24-4d54-80ad-e53f8ee2f7b4" providerId="ADAL" clId="{6713118B-3CD9-4E3D-8E11-12415BCE40CD}" dt="2021-09-01T19:20:17.412" v="2406"/>
        <pc:sldMkLst>
          <pc:docMk/>
          <pc:sldMk cId="3145206209" sldId="265"/>
        </pc:sldMkLst>
        <pc:spChg chg="del">
          <ac:chgData name="KEMPA, Viktor" userId="7f29278c-3f24-4d54-80ad-e53f8ee2f7b4" providerId="ADAL" clId="{6713118B-3CD9-4E3D-8E11-12415BCE40CD}" dt="2021-09-01T13:30:40.932" v="407" actId="478"/>
          <ac:spMkLst>
            <pc:docMk/>
            <pc:sldMk cId="3145206209" sldId="265"/>
            <ac:spMk id="2" creationId="{03D707D4-7A77-43ED-995B-3E2280EA5517}"/>
          </ac:spMkLst>
        </pc:spChg>
        <pc:spChg chg="mod">
          <ac:chgData name="KEMPA, Viktor" userId="7f29278c-3f24-4d54-80ad-e53f8ee2f7b4" providerId="ADAL" clId="{6713118B-3CD9-4E3D-8E11-12415BCE40CD}" dt="2021-09-01T13:31:05.959" v="414" actId="255"/>
          <ac:spMkLst>
            <pc:docMk/>
            <pc:sldMk cId="3145206209" sldId="265"/>
            <ac:spMk id="3" creationId="{CD1EBB5A-F4CB-47CB-A534-0C145A35EFEC}"/>
          </ac:spMkLst>
        </pc:spChg>
      </pc:sldChg>
      <pc:sldChg chg="delSp modSp new mod modTransition">
        <pc:chgData name="KEMPA, Viktor" userId="7f29278c-3f24-4d54-80ad-e53f8ee2f7b4" providerId="ADAL" clId="{6713118B-3CD9-4E3D-8E11-12415BCE40CD}" dt="2021-09-01T19:20:17.412" v="2406"/>
        <pc:sldMkLst>
          <pc:docMk/>
          <pc:sldMk cId="1348532781" sldId="266"/>
        </pc:sldMkLst>
        <pc:spChg chg="del">
          <ac:chgData name="KEMPA, Viktor" userId="7f29278c-3f24-4d54-80ad-e53f8ee2f7b4" providerId="ADAL" clId="{6713118B-3CD9-4E3D-8E11-12415BCE40CD}" dt="2021-09-01T13:31:45.619" v="416" actId="478"/>
          <ac:spMkLst>
            <pc:docMk/>
            <pc:sldMk cId="1348532781" sldId="266"/>
            <ac:spMk id="2" creationId="{3D97C8CA-C1F4-4BE5-A6A3-90C8666B7427}"/>
          </ac:spMkLst>
        </pc:spChg>
        <pc:spChg chg="mod">
          <ac:chgData name="KEMPA, Viktor" userId="7f29278c-3f24-4d54-80ad-e53f8ee2f7b4" providerId="ADAL" clId="{6713118B-3CD9-4E3D-8E11-12415BCE40CD}" dt="2021-09-01T13:31:58.497" v="423" actId="27636"/>
          <ac:spMkLst>
            <pc:docMk/>
            <pc:sldMk cId="1348532781" sldId="266"/>
            <ac:spMk id="3" creationId="{D6521340-7AE2-4D33-88AD-C250128F2947}"/>
          </ac:spMkLst>
        </pc:spChg>
      </pc:sldChg>
      <pc:sldChg chg="addSp delSp modSp new mod ord modTransition addCm">
        <pc:chgData name="KEMPA, Viktor" userId="7f29278c-3f24-4d54-80ad-e53f8ee2f7b4" providerId="ADAL" clId="{6713118B-3CD9-4E3D-8E11-12415BCE40CD}" dt="2021-09-01T19:20:17.412" v="2406"/>
        <pc:sldMkLst>
          <pc:docMk/>
          <pc:sldMk cId="1580953631" sldId="267"/>
        </pc:sldMkLst>
        <pc:spChg chg="del">
          <ac:chgData name="KEMPA, Viktor" userId="7f29278c-3f24-4d54-80ad-e53f8ee2f7b4" providerId="ADAL" clId="{6713118B-3CD9-4E3D-8E11-12415BCE40CD}" dt="2021-09-01T13:51:52.687" v="425" actId="478"/>
          <ac:spMkLst>
            <pc:docMk/>
            <pc:sldMk cId="1580953631" sldId="267"/>
            <ac:spMk id="2" creationId="{D7C4641D-C67C-4FD8-B2C7-F3486270A940}"/>
          </ac:spMkLst>
        </pc:spChg>
        <pc:spChg chg="del">
          <ac:chgData name="KEMPA, Viktor" userId="7f29278c-3f24-4d54-80ad-e53f8ee2f7b4" providerId="ADAL" clId="{6713118B-3CD9-4E3D-8E11-12415BCE40CD}" dt="2021-09-01T13:51:56.238" v="426"/>
          <ac:spMkLst>
            <pc:docMk/>
            <pc:sldMk cId="1580953631" sldId="267"/>
            <ac:spMk id="3" creationId="{C7E75915-8028-4E2B-8DBA-2345F423ECB7}"/>
          </ac:spMkLst>
        </pc:spChg>
        <pc:spChg chg="add del mod">
          <ac:chgData name="KEMPA, Viktor" userId="7f29278c-3f24-4d54-80ad-e53f8ee2f7b4" providerId="ADAL" clId="{6713118B-3CD9-4E3D-8E11-12415BCE40CD}" dt="2021-09-01T15:10:43.125" v="1610" actId="478"/>
          <ac:spMkLst>
            <pc:docMk/>
            <pc:sldMk cId="1580953631" sldId="267"/>
            <ac:spMk id="4" creationId="{24D4A4B9-956C-4CDF-9B29-AD218ADC7851}"/>
          </ac:spMkLst>
        </pc:spChg>
        <pc:spChg chg="add mod">
          <ac:chgData name="KEMPA, Viktor" userId="7f29278c-3f24-4d54-80ad-e53f8ee2f7b4" providerId="ADAL" clId="{6713118B-3CD9-4E3D-8E11-12415BCE40CD}" dt="2021-09-01T15:12:11.697" v="1643" actId="122"/>
          <ac:spMkLst>
            <pc:docMk/>
            <pc:sldMk cId="1580953631" sldId="267"/>
            <ac:spMk id="7" creationId="{752081F7-E1B3-4E9A-9999-5012C5300D86}"/>
          </ac:spMkLst>
        </pc:spChg>
        <pc:spChg chg="add mod">
          <ac:chgData name="KEMPA, Viktor" userId="7f29278c-3f24-4d54-80ad-e53f8ee2f7b4" providerId="ADAL" clId="{6713118B-3CD9-4E3D-8E11-12415BCE40CD}" dt="2021-09-01T15:09:50.220" v="1596" actId="14100"/>
          <ac:spMkLst>
            <pc:docMk/>
            <pc:sldMk cId="1580953631" sldId="267"/>
            <ac:spMk id="8" creationId="{3D6C9F6C-B38E-4F42-B0AA-161F38724456}"/>
          </ac:spMkLst>
        </pc:spChg>
        <pc:picChg chg="add mod">
          <ac:chgData name="KEMPA, Viktor" userId="7f29278c-3f24-4d54-80ad-e53f8ee2f7b4" providerId="ADAL" clId="{6713118B-3CD9-4E3D-8E11-12415BCE40CD}" dt="2021-09-01T15:10:49.361" v="1614" actId="1076"/>
          <ac:picMkLst>
            <pc:docMk/>
            <pc:sldMk cId="1580953631" sldId="267"/>
            <ac:picMk id="1026" creationId="{2E49ADEE-4FE7-4EA1-AC5B-9BBEA9F52DFD}"/>
          </ac:picMkLst>
        </pc:picChg>
      </pc:sldChg>
      <pc:sldChg chg="addSp delSp modSp new mod ord modTransition">
        <pc:chgData name="KEMPA, Viktor" userId="7f29278c-3f24-4d54-80ad-e53f8ee2f7b4" providerId="ADAL" clId="{6713118B-3CD9-4E3D-8E11-12415BCE40CD}" dt="2021-09-01T19:20:17.412" v="2406"/>
        <pc:sldMkLst>
          <pc:docMk/>
          <pc:sldMk cId="1537050175" sldId="268"/>
        </pc:sldMkLst>
        <pc:spChg chg="del">
          <ac:chgData name="KEMPA, Viktor" userId="7f29278c-3f24-4d54-80ad-e53f8ee2f7b4" providerId="ADAL" clId="{6713118B-3CD9-4E3D-8E11-12415BCE40CD}" dt="2021-09-01T13:53:50.634" v="467" actId="478"/>
          <ac:spMkLst>
            <pc:docMk/>
            <pc:sldMk cId="1537050175" sldId="268"/>
            <ac:spMk id="2" creationId="{F81563D0-9C65-4229-9C73-4AD696143B76}"/>
          </ac:spMkLst>
        </pc:spChg>
        <pc:spChg chg="del">
          <ac:chgData name="KEMPA, Viktor" userId="7f29278c-3f24-4d54-80ad-e53f8ee2f7b4" providerId="ADAL" clId="{6713118B-3CD9-4E3D-8E11-12415BCE40CD}" dt="2021-09-01T13:53:52.625" v="468"/>
          <ac:spMkLst>
            <pc:docMk/>
            <pc:sldMk cId="1537050175" sldId="268"/>
            <ac:spMk id="3" creationId="{67361460-D0AF-4F94-8A8A-D6AA0ECB8D34}"/>
          </ac:spMkLst>
        </pc:spChg>
        <pc:spChg chg="add mod">
          <ac:chgData name="KEMPA, Viktor" userId="7f29278c-3f24-4d54-80ad-e53f8ee2f7b4" providerId="ADAL" clId="{6713118B-3CD9-4E3D-8E11-12415BCE40CD}" dt="2021-09-01T15:10:19.511" v="1609" actId="1076"/>
          <ac:spMkLst>
            <pc:docMk/>
            <pc:sldMk cId="1537050175" sldId="268"/>
            <ac:spMk id="6" creationId="{EA759B10-B9D7-4DE4-B5B9-397F0FDD9C4E}"/>
          </ac:spMkLst>
        </pc:spChg>
        <pc:spChg chg="add mod">
          <ac:chgData name="KEMPA, Viktor" userId="7f29278c-3f24-4d54-80ad-e53f8ee2f7b4" providerId="ADAL" clId="{6713118B-3CD9-4E3D-8E11-12415BCE40CD}" dt="2021-09-01T15:10:14.754" v="1608" actId="14100"/>
          <ac:spMkLst>
            <pc:docMk/>
            <pc:sldMk cId="1537050175" sldId="268"/>
            <ac:spMk id="7" creationId="{58F74D13-B7B1-443D-9D6C-CC6A5C2F0702}"/>
          </ac:spMkLst>
        </pc:spChg>
        <pc:picChg chg="add mod">
          <ac:chgData name="KEMPA, Viktor" userId="7f29278c-3f24-4d54-80ad-e53f8ee2f7b4" providerId="ADAL" clId="{6713118B-3CD9-4E3D-8E11-12415BCE40CD}" dt="2021-09-01T19:18:38.292" v="2391" actId="1076"/>
          <ac:picMkLst>
            <pc:docMk/>
            <pc:sldMk cId="1537050175" sldId="268"/>
            <ac:picMk id="2050" creationId="{671C54BB-E675-405A-83ED-5A4DEB7EBC4E}"/>
          </ac:picMkLst>
        </pc:picChg>
      </pc:sldChg>
      <pc:sldChg chg="addSp delSp modSp new del mod">
        <pc:chgData name="KEMPA, Viktor" userId="7f29278c-3f24-4d54-80ad-e53f8ee2f7b4" providerId="ADAL" clId="{6713118B-3CD9-4E3D-8E11-12415BCE40CD}" dt="2021-09-01T14:01:57.335" v="571" actId="2696"/>
        <pc:sldMkLst>
          <pc:docMk/>
          <pc:sldMk cId="2224745093" sldId="269"/>
        </pc:sldMkLst>
        <pc:spChg chg="del">
          <ac:chgData name="KEMPA, Viktor" userId="7f29278c-3f24-4d54-80ad-e53f8ee2f7b4" providerId="ADAL" clId="{6713118B-3CD9-4E3D-8E11-12415BCE40CD}" dt="2021-09-01T13:59:59.299" v="530" actId="478"/>
          <ac:spMkLst>
            <pc:docMk/>
            <pc:sldMk cId="2224745093" sldId="269"/>
            <ac:spMk id="2" creationId="{D3F3C1D3-2BCE-4019-8C8F-6C1CC0FB3596}"/>
          </ac:spMkLst>
        </pc:spChg>
        <pc:spChg chg="del">
          <ac:chgData name="KEMPA, Viktor" userId="7f29278c-3f24-4d54-80ad-e53f8ee2f7b4" providerId="ADAL" clId="{6713118B-3CD9-4E3D-8E11-12415BCE40CD}" dt="2021-09-01T13:59:56.857" v="529"/>
          <ac:spMkLst>
            <pc:docMk/>
            <pc:sldMk cId="2224745093" sldId="269"/>
            <ac:spMk id="3" creationId="{9BA9B8D6-C0B7-4DFD-B117-BF448249ABBB}"/>
          </ac:spMkLst>
        </pc:spChg>
        <pc:spChg chg="add mod">
          <ac:chgData name="KEMPA, Viktor" userId="7f29278c-3f24-4d54-80ad-e53f8ee2f7b4" providerId="ADAL" clId="{6713118B-3CD9-4E3D-8E11-12415BCE40CD}" dt="2021-09-01T14:01:53.339" v="570" actId="14100"/>
          <ac:spMkLst>
            <pc:docMk/>
            <pc:sldMk cId="2224745093" sldId="269"/>
            <ac:spMk id="5" creationId="{49EA584F-A77E-4567-BEA5-5ADC564BCFF0}"/>
          </ac:spMkLst>
        </pc:spChg>
        <pc:picChg chg="add mod">
          <ac:chgData name="KEMPA, Viktor" userId="7f29278c-3f24-4d54-80ad-e53f8ee2f7b4" providerId="ADAL" clId="{6713118B-3CD9-4E3D-8E11-12415BCE40CD}" dt="2021-09-01T14:00:51.688" v="538" actId="1076"/>
          <ac:picMkLst>
            <pc:docMk/>
            <pc:sldMk cId="2224745093" sldId="269"/>
            <ac:picMk id="4098" creationId="{3E3B2E12-F7AA-4831-94C0-61630469453C}"/>
          </ac:picMkLst>
        </pc:picChg>
      </pc:sldChg>
      <pc:sldChg chg="addSp delSp modSp new del mod">
        <pc:chgData name="KEMPA, Viktor" userId="7f29278c-3f24-4d54-80ad-e53f8ee2f7b4" providerId="ADAL" clId="{6713118B-3CD9-4E3D-8E11-12415BCE40CD}" dt="2021-09-01T13:59:51.613" v="527" actId="47"/>
        <pc:sldMkLst>
          <pc:docMk/>
          <pc:sldMk cId="2535977445" sldId="269"/>
        </pc:sldMkLst>
        <pc:spChg chg="del">
          <ac:chgData name="KEMPA, Viktor" userId="7f29278c-3f24-4d54-80ad-e53f8ee2f7b4" providerId="ADAL" clId="{6713118B-3CD9-4E3D-8E11-12415BCE40CD}" dt="2021-09-01T13:55:36.058" v="494" actId="478"/>
          <ac:spMkLst>
            <pc:docMk/>
            <pc:sldMk cId="2535977445" sldId="269"/>
            <ac:spMk id="2" creationId="{8D7E5471-3F32-4026-B9C7-900EBDD76B7D}"/>
          </ac:spMkLst>
        </pc:spChg>
        <pc:spChg chg="del">
          <ac:chgData name="KEMPA, Viktor" userId="7f29278c-3f24-4d54-80ad-e53f8ee2f7b4" providerId="ADAL" clId="{6713118B-3CD9-4E3D-8E11-12415BCE40CD}" dt="2021-09-01T13:55:33.301" v="493"/>
          <ac:spMkLst>
            <pc:docMk/>
            <pc:sldMk cId="2535977445" sldId="269"/>
            <ac:spMk id="3" creationId="{4D1AB078-70C2-4615-823B-94A38D300302}"/>
          </ac:spMkLst>
        </pc:spChg>
        <pc:spChg chg="add mod">
          <ac:chgData name="KEMPA, Viktor" userId="7f29278c-3f24-4d54-80ad-e53f8ee2f7b4" providerId="ADAL" clId="{6713118B-3CD9-4E3D-8E11-12415BCE40CD}" dt="2021-09-01T13:56:38.292" v="508" actId="20577"/>
          <ac:spMkLst>
            <pc:docMk/>
            <pc:sldMk cId="2535977445" sldId="269"/>
            <ac:spMk id="6" creationId="{E48A42A3-F885-4639-B934-FF849093DF4A}"/>
          </ac:spMkLst>
        </pc:spChg>
        <pc:picChg chg="add mod">
          <ac:chgData name="KEMPA, Viktor" userId="7f29278c-3f24-4d54-80ad-e53f8ee2f7b4" providerId="ADAL" clId="{6713118B-3CD9-4E3D-8E11-12415BCE40CD}" dt="2021-09-01T13:55:42.673" v="498" actId="1076"/>
          <ac:picMkLst>
            <pc:docMk/>
            <pc:sldMk cId="2535977445" sldId="269"/>
            <ac:picMk id="3074" creationId="{2D0276BB-790F-47D2-8796-A4191E2D4D8D}"/>
          </ac:picMkLst>
        </pc:picChg>
      </pc:sldChg>
      <pc:sldChg chg="addSp delSp modSp mod modTransition">
        <pc:chgData name="KEMPA, Viktor" userId="7f29278c-3f24-4d54-80ad-e53f8ee2f7b4" providerId="ADAL" clId="{6713118B-3CD9-4E3D-8E11-12415BCE40CD}" dt="2021-09-01T19:24:57.138" v="2487" actId="1076"/>
        <pc:sldMkLst>
          <pc:docMk/>
          <pc:sldMk cId="4193613286" sldId="269"/>
        </pc:sldMkLst>
        <pc:spChg chg="mod">
          <ac:chgData name="KEMPA, Viktor" userId="7f29278c-3f24-4d54-80ad-e53f8ee2f7b4" providerId="ADAL" clId="{6713118B-3CD9-4E3D-8E11-12415BCE40CD}" dt="2021-09-01T14:02:30.893" v="575" actId="1076"/>
          <ac:spMkLst>
            <pc:docMk/>
            <pc:sldMk cId="4193613286" sldId="269"/>
            <ac:spMk id="5" creationId="{49EA584F-A77E-4567-BEA5-5ADC564BCFF0}"/>
          </ac:spMkLst>
        </pc:spChg>
        <pc:spChg chg="add mod">
          <ac:chgData name="KEMPA, Viktor" userId="7f29278c-3f24-4d54-80ad-e53f8ee2f7b4" providerId="ADAL" clId="{6713118B-3CD9-4E3D-8E11-12415BCE40CD}" dt="2021-09-01T19:23:32.138" v="2482" actId="1076"/>
          <ac:spMkLst>
            <pc:docMk/>
            <pc:sldMk cId="4193613286" sldId="269"/>
            <ac:spMk id="6" creationId="{9F72D33B-0CF7-43AE-B53C-E0054719C076}"/>
          </ac:spMkLst>
        </pc:spChg>
        <pc:picChg chg="mod">
          <ac:chgData name="KEMPA, Viktor" userId="7f29278c-3f24-4d54-80ad-e53f8ee2f7b4" providerId="ADAL" clId="{6713118B-3CD9-4E3D-8E11-12415BCE40CD}" dt="2021-09-01T19:24:57.138" v="2487" actId="1076"/>
          <ac:picMkLst>
            <pc:docMk/>
            <pc:sldMk cId="4193613286" sldId="269"/>
            <ac:picMk id="4098" creationId="{3E3B2E12-F7AA-4831-94C0-61630469453C}"/>
          </ac:picMkLst>
        </pc:picChg>
        <pc:picChg chg="del">
          <ac:chgData name="KEMPA, Viktor" userId="7f29278c-3f24-4d54-80ad-e53f8ee2f7b4" providerId="ADAL" clId="{6713118B-3CD9-4E3D-8E11-12415BCE40CD}" dt="2021-09-01T14:03:40.187" v="577" actId="21"/>
          <ac:picMkLst>
            <pc:docMk/>
            <pc:sldMk cId="4193613286" sldId="269"/>
            <ac:picMk id="5122" creationId="{D4BC9EE4-46CA-4B83-BEFD-4D485B593483}"/>
          </ac:picMkLst>
        </pc:picChg>
      </pc:sldChg>
      <pc:sldChg chg="addSp delSp modSp new mod modTransition">
        <pc:chgData name="KEMPA, Viktor" userId="7f29278c-3f24-4d54-80ad-e53f8ee2f7b4" providerId="ADAL" clId="{6713118B-3CD9-4E3D-8E11-12415BCE40CD}" dt="2021-09-01T19:20:17.412" v="2406"/>
        <pc:sldMkLst>
          <pc:docMk/>
          <pc:sldMk cId="591569739" sldId="270"/>
        </pc:sldMkLst>
        <pc:spChg chg="del">
          <ac:chgData name="KEMPA, Viktor" userId="7f29278c-3f24-4d54-80ad-e53f8ee2f7b4" providerId="ADAL" clId="{6713118B-3CD9-4E3D-8E11-12415BCE40CD}" dt="2021-09-01T14:04:14.530" v="586" actId="478"/>
          <ac:spMkLst>
            <pc:docMk/>
            <pc:sldMk cId="591569739" sldId="270"/>
            <ac:spMk id="2" creationId="{1E422A74-FD73-4AD3-837F-965E47C0E5DA}"/>
          </ac:spMkLst>
        </pc:spChg>
        <pc:spChg chg="del">
          <ac:chgData name="KEMPA, Viktor" userId="7f29278c-3f24-4d54-80ad-e53f8ee2f7b4" providerId="ADAL" clId="{6713118B-3CD9-4E3D-8E11-12415BCE40CD}" dt="2021-09-01T14:03:45.167" v="579"/>
          <ac:spMkLst>
            <pc:docMk/>
            <pc:sldMk cId="591569739" sldId="270"/>
            <ac:spMk id="3" creationId="{BC3C1136-0198-42EB-8C7D-4DDE24054A70}"/>
          </ac:spMkLst>
        </pc:spChg>
        <pc:spChg chg="add mod">
          <ac:chgData name="KEMPA, Viktor" userId="7f29278c-3f24-4d54-80ad-e53f8ee2f7b4" providerId="ADAL" clId="{6713118B-3CD9-4E3D-8E11-12415BCE40CD}" dt="2021-09-01T14:06:09.219" v="667" actId="1076"/>
          <ac:spMkLst>
            <pc:docMk/>
            <pc:sldMk cId="591569739" sldId="270"/>
            <ac:spMk id="6" creationId="{027203A0-DCEA-472D-98C0-24ECC17E8639}"/>
          </ac:spMkLst>
        </pc:spChg>
        <pc:spChg chg="add mod">
          <ac:chgData name="KEMPA, Viktor" userId="7f29278c-3f24-4d54-80ad-e53f8ee2f7b4" providerId="ADAL" clId="{6713118B-3CD9-4E3D-8E11-12415BCE40CD}" dt="2021-09-01T14:05:05.074" v="637" actId="14100"/>
          <ac:spMkLst>
            <pc:docMk/>
            <pc:sldMk cId="591569739" sldId="270"/>
            <ac:spMk id="7" creationId="{BBFF0645-DD92-4B24-8DC6-91B63D18524C}"/>
          </ac:spMkLst>
        </pc:spChg>
        <pc:picChg chg="add mod">
          <ac:chgData name="KEMPA, Viktor" userId="7f29278c-3f24-4d54-80ad-e53f8ee2f7b4" providerId="ADAL" clId="{6713118B-3CD9-4E3D-8E11-12415BCE40CD}" dt="2021-09-01T14:03:51.914" v="583" actId="1076"/>
          <ac:picMkLst>
            <pc:docMk/>
            <pc:sldMk cId="591569739" sldId="270"/>
            <ac:picMk id="4" creationId="{E8735CCC-6D8A-45D8-8CFE-44981709E42F}"/>
          </ac:picMkLst>
        </pc:picChg>
      </pc:sldChg>
      <pc:sldChg chg="addSp delSp modSp new mod modTransition">
        <pc:chgData name="KEMPA, Viktor" userId="7f29278c-3f24-4d54-80ad-e53f8ee2f7b4" providerId="ADAL" clId="{6713118B-3CD9-4E3D-8E11-12415BCE40CD}" dt="2021-09-01T19:20:17.412" v="2406"/>
        <pc:sldMkLst>
          <pc:docMk/>
          <pc:sldMk cId="3312311176" sldId="271"/>
        </pc:sldMkLst>
        <pc:spChg chg="del">
          <ac:chgData name="KEMPA, Viktor" userId="7f29278c-3f24-4d54-80ad-e53f8ee2f7b4" providerId="ADAL" clId="{6713118B-3CD9-4E3D-8E11-12415BCE40CD}" dt="2021-09-01T14:07:54.867" v="699" actId="478"/>
          <ac:spMkLst>
            <pc:docMk/>
            <pc:sldMk cId="3312311176" sldId="271"/>
            <ac:spMk id="2" creationId="{57A476ED-B787-4D36-9982-0FF41176BEEA}"/>
          </ac:spMkLst>
        </pc:spChg>
        <pc:spChg chg="del">
          <ac:chgData name="KEMPA, Viktor" userId="7f29278c-3f24-4d54-80ad-e53f8ee2f7b4" providerId="ADAL" clId="{6713118B-3CD9-4E3D-8E11-12415BCE40CD}" dt="2021-09-01T14:08:22.554" v="700"/>
          <ac:spMkLst>
            <pc:docMk/>
            <pc:sldMk cId="3312311176" sldId="271"/>
            <ac:spMk id="3" creationId="{EB6EDD02-C1C5-4546-B217-D4E98511D44E}"/>
          </ac:spMkLst>
        </pc:spChg>
        <pc:spChg chg="add mod">
          <ac:chgData name="KEMPA, Viktor" userId="7f29278c-3f24-4d54-80ad-e53f8ee2f7b4" providerId="ADAL" clId="{6713118B-3CD9-4E3D-8E11-12415BCE40CD}" dt="2021-09-01T14:07:52.100" v="698" actId="14100"/>
          <ac:spMkLst>
            <pc:docMk/>
            <pc:sldMk cId="3312311176" sldId="271"/>
            <ac:spMk id="4" creationId="{2FC4DCB9-AB15-44E1-9BEF-D8AE30F313AC}"/>
          </ac:spMkLst>
        </pc:spChg>
        <pc:graphicFrameChg chg="add mod modGraphic">
          <ac:chgData name="KEMPA, Viktor" userId="7f29278c-3f24-4d54-80ad-e53f8ee2f7b4" providerId="ADAL" clId="{6713118B-3CD9-4E3D-8E11-12415BCE40CD}" dt="2021-09-01T15:29:06.241" v="1760" actId="403"/>
          <ac:graphicFrameMkLst>
            <pc:docMk/>
            <pc:sldMk cId="3312311176" sldId="271"/>
            <ac:graphicFrameMk id="5" creationId="{1635723C-88BC-44F4-A3C7-00520F9D1AE3}"/>
          </ac:graphicFrameMkLst>
        </pc:graphicFrameChg>
      </pc:sldChg>
      <pc:sldChg chg="delSp modSp new mod ord modTransition">
        <pc:chgData name="KEMPA, Viktor" userId="7f29278c-3f24-4d54-80ad-e53f8ee2f7b4" providerId="ADAL" clId="{6713118B-3CD9-4E3D-8E11-12415BCE40CD}" dt="2021-09-01T19:20:17.412" v="2406"/>
        <pc:sldMkLst>
          <pc:docMk/>
          <pc:sldMk cId="2947103505" sldId="272"/>
        </pc:sldMkLst>
        <pc:spChg chg="del">
          <ac:chgData name="KEMPA, Viktor" userId="7f29278c-3f24-4d54-80ad-e53f8ee2f7b4" providerId="ADAL" clId="{6713118B-3CD9-4E3D-8E11-12415BCE40CD}" dt="2021-09-01T14:19:04.938" v="732" actId="478"/>
          <ac:spMkLst>
            <pc:docMk/>
            <pc:sldMk cId="2947103505" sldId="272"/>
            <ac:spMk id="2" creationId="{AAF10EC9-BD7A-46AB-89E3-DF0B270799E1}"/>
          </ac:spMkLst>
        </pc:spChg>
        <pc:spChg chg="mod">
          <ac:chgData name="KEMPA, Viktor" userId="7f29278c-3f24-4d54-80ad-e53f8ee2f7b4" providerId="ADAL" clId="{6713118B-3CD9-4E3D-8E11-12415BCE40CD}" dt="2021-09-01T14:19:32.658" v="750" actId="207"/>
          <ac:spMkLst>
            <pc:docMk/>
            <pc:sldMk cId="2947103505" sldId="272"/>
            <ac:spMk id="3" creationId="{517AC5E4-FA35-4322-94B7-444B9477740F}"/>
          </ac:spMkLst>
        </pc:spChg>
      </pc:sldChg>
      <pc:sldChg chg="modSp add ord modTransition">
        <pc:chgData name="KEMPA, Viktor" userId="7f29278c-3f24-4d54-80ad-e53f8ee2f7b4" providerId="ADAL" clId="{6713118B-3CD9-4E3D-8E11-12415BCE40CD}" dt="2021-09-01T19:20:17.412" v="2406"/>
        <pc:sldMkLst>
          <pc:docMk/>
          <pc:sldMk cId="3381242295" sldId="332"/>
        </pc:sldMkLst>
        <pc:spChg chg="mod">
          <ac:chgData name="KEMPA, Viktor" userId="7f29278c-3f24-4d54-80ad-e53f8ee2f7b4" providerId="ADAL" clId="{6713118B-3CD9-4E3D-8E11-12415BCE40CD}" dt="2021-09-01T14:35:14.502" v="774" actId="14100"/>
          <ac:spMkLst>
            <pc:docMk/>
            <pc:sldMk cId="3381242295" sldId="332"/>
            <ac:spMk id="22532" creationId="{00000000-0000-0000-0000-000000000000}"/>
          </ac:spMkLst>
        </pc:spChg>
        <pc:spChg chg="mod">
          <ac:chgData name="KEMPA, Viktor" userId="7f29278c-3f24-4d54-80ad-e53f8ee2f7b4" providerId="ADAL" clId="{6713118B-3CD9-4E3D-8E11-12415BCE40CD}" dt="2021-09-01T14:35:22.930" v="776" actId="14100"/>
          <ac:spMkLst>
            <pc:docMk/>
            <pc:sldMk cId="3381242295" sldId="332"/>
            <ac:spMk id="22533" creationId="{00000000-0000-0000-0000-000000000000}"/>
          </ac:spMkLst>
        </pc:spChg>
        <pc:spChg chg="mod">
          <ac:chgData name="KEMPA, Viktor" userId="7f29278c-3f24-4d54-80ad-e53f8ee2f7b4" providerId="ADAL" clId="{6713118B-3CD9-4E3D-8E11-12415BCE40CD}" dt="2021-09-01T14:35:19.366" v="775" actId="14100"/>
          <ac:spMkLst>
            <pc:docMk/>
            <pc:sldMk cId="3381242295" sldId="332"/>
            <ac:spMk id="22535" creationId="{00000000-0000-0000-0000-000000000000}"/>
          </ac:spMkLst>
        </pc:spChg>
      </pc:sldChg>
      <pc:sldChg chg="addSp delSp modSp del mod">
        <pc:chgData name="KEMPA, Viktor" userId="7f29278c-3f24-4d54-80ad-e53f8ee2f7b4" providerId="ADAL" clId="{6713118B-3CD9-4E3D-8E11-12415BCE40CD}" dt="2021-09-01T15:09:15.233" v="1582" actId="47"/>
        <pc:sldMkLst>
          <pc:docMk/>
          <pc:sldMk cId="663007454" sldId="404"/>
        </pc:sldMkLst>
        <pc:spChg chg="del">
          <ac:chgData name="KEMPA, Viktor" userId="7f29278c-3f24-4d54-80ad-e53f8ee2f7b4" providerId="ADAL" clId="{6713118B-3CD9-4E3D-8E11-12415BCE40CD}" dt="2021-09-01T14:30:09.914" v="751" actId="478"/>
          <ac:spMkLst>
            <pc:docMk/>
            <pc:sldMk cId="663007454" sldId="404"/>
            <ac:spMk id="3" creationId="{2CB5EBE9-9CD5-4130-B2E5-E66883E89BE5}"/>
          </ac:spMkLst>
        </pc:spChg>
        <pc:spChg chg="add mod">
          <ac:chgData name="KEMPA, Viktor" userId="7f29278c-3f24-4d54-80ad-e53f8ee2f7b4" providerId="ADAL" clId="{6713118B-3CD9-4E3D-8E11-12415BCE40CD}" dt="2021-09-01T14:30:23.181" v="770" actId="20577"/>
          <ac:spMkLst>
            <pc:docMk/>
            <pc:sldMk cId="663007454" sldId="404"/>
            <ac:spMk id="4" creationId="{93BFEB38-34F6-4BD9-9BCF-E8D2F947929B}"/>
          </ac:spMkLst>
        </pc:spChg>
        <pc:spChg chg="add del">
          <ac:chgData name="KEMPA, Viktor" userId="7f29278c-3f24-4d54-80ad-e53f8ee2f7b4" providerId="ADAL" clId="{6713118B-3CD9-4E3D-8E11-12415BCE40CD}" dt="2021-09-01T14:40:47.505" v="854" actId="22"/>
          <ac:spMkLst>
            <pc:docMk/>
            <pc:sldMk cId="663007454" sldId="404"/>
            <ac:spMk id="6" creationId="{58A35216-1D36-4595-9141-69D2D31F479D}"/>
          </ac:spMkLst>
        </pc:spChg>
        <pc:graphicFrameChg chg="add del mod modGraphic">
          <ac:chgData name="KEMPA, Viktor" userId="7f29278c-3f24-4d54-80ad-e53f8ee2f7b4" providerId="ADAL" clId="{6713118B-3CD9-4E3D-8E11-12415BCE40CD}" dt="2021-09-01T14:43:04.229" v="860" actId="478"/>
          <ac:graphicFrameMkLst>
            <pc:docMk/>
            <pc:sldMk cId="663007454" sldId="404"/>
            <ac:graphicFrameMk id="8" creationId="{01AAEEB6-FA62-43EC-8906-6484178710DD}"/>
          </ac:graphicFrameMkLst>
        </pc:graphicFrameChg>
        <pc:picChg chg="del mod">
          <ac:chgData name="KEMPA, Viktor" userId="7f29278c-3f24-4d54-80ad-e53f8ee2f7b4" providerId="ADAL" clId="{6713118B-3CD9-4E3D-8E11-12415BCE40CD}" dt="2021-09-01T14:30:53.780" v="772" actId="21"/>
          <ac:picMkLst>
            <pc:docMk/>
            <pc:sldMk cId="663007454" sldId="404"/>
            <ac:picMk id="2" creationId="{526E175E-9458-4ECC-95E8-F55E5CB3CBC0}"/>
          </ac:picMkLst>
        </pc:picChg>
      </pc:sldChg>
      <pc:sldChg chg="ord modTransition">
        <pc:chgData name="KEMPA, Viktor" userId="7f29278c-3f24-4d54-80ad-e53f8ee2f7b4" providerId="ADAL" clId="{6713118B-3CD9-4E3D-8E11-12415BCE40CD}" dt="2021-09-01T19:20:17.412" v="2406"/>
        <pc:sldMkLst>
          <pc:docMk/>
          <pc:sldMk cId="171026110" sldId="405"/>
        </pc:sldMkLst>
      </pc:sldChg>
      <pc:sldChg chg="addSp delSp modSp add mod modTransition">
        <pc:chgData name="KEMPA, Viktor" userId="7f29278c-3f24-4d54-80ad-e53f8ee2f7b4" providerId="ADAL" clId="{6713118B-3CD9-4E3D-8E11-12415BCE40CD}" dt="2021-09-01T19:20:17.412" v="2406"/>
        <pc:sldMkLst>
          <pc:docMk/>
          <pc:sldMk cId="1673687884" sldId="406"/>
        </pc:sldMkLst>
        <pc:spChg chg="del">
          <ac:chgData name="KEMPA, Viktor" userId="7f29278c-3f24-4d54-80ad-e53f8ee2f7b4" providerId="ADAL" clId="{6713118B-3CD9-4E3D-8E11-12415BCE40CD}" dt="2021-09-01T15:08:54.501" v="1579" actId="478"/>
          <ac:spMkLst>
            <pc:docMk/>
            <pc:sldMk cId="1673687884" sldId="406"/>
            <ac:spMk id="3" creationId="{2CB5EBE9-9CD5-4130-B2E5-E66883E89BE5}"/>
          </ac:spMkLst>
        </pc:spChg>
        <pc:spChg chg="add mod">
          <ac:chgData name="KEMPA, Viktor" userId="7f29278c-3f24-4d54-80ad-e53f8ee2f7b4" providerId="ADAL" clId="{6713118B-3CD9-4E3D-8E11-12415BCE40CD}" dt="2021-09-01T14:43:27.667" v="862" actId="207"/>
          <ac:spMkLst>
            <pc:docMk/>
            <pc:sldMk cId="1673687884" sldId="406"/>
            <ac:spMk id="4" creationId="{C3809CAD-6A51-4F83-A793-36788097D0EF}"/>
          </ac:spMkLst>
        </pc:spChg>
        <pc:spChg chg="add mod">
          <ac:chgData name="KEMPA, Viktor" userId="7f29278c-3f24-4d54-80ad-e53f8ee2f7b4" providerId="ADAL" clId="{6713118B-3CD9-4E3D-8E11-12415BCE40CD}" dt="2021-09-01T15:09:07.017" v="1581" actId="14100"/>
          <ac:spMkLst>
            <pc:docMk/>
            <pc:sldMk cId="1673687884" sldId="406"/>
            <ac:spMk id="5" creationId="{932AB216-20ED-464C-9DDB-035C3C59882E}"/>
          </ac:spMkLst>
        </pc:spChg>
        <pc:picChg chg="mod">
          <ac:chgData name="KEMPA, Viktor" userId="7f29278c-3f24-4d54-80ad-e53f8ee2f7b4" providerId="ADAL" clId="{6713118B-3CD9-4E3D-8E11-12415BCE40CD}" dt="2021-09-01T14:43:34.030" v="863" actId="1076"/>
          <ac:picMkLst>
            <pc:docMk/>
            <pc:sldMk cId="1673687884" sldId="406"/>
            <ac:picMk id="2" creationId="{526E175E-9458-4ECC-95E8-F55E5CB3CBC0}"/>
          </ac:picMkLst>
        </pc:picChg>
      </pc:sldChg>
      <pc:sldChg chg="addSp delSp modSp new mod ord modTransition">
        <pc:chgData name="KEMPA, Viktor" userId="7f29278c-3f24-4d54-80ad-e53f8ee2f7b4" providerId="ADAL" clId="{6713118B-3CD9-4E3D-8E11-12415BCE40CD}" dt="2021-09-01T19:20:17.412" v="2406"/>
        <pc:sldMkLst>
          <pc:docMk/>
          <pc:sldMk cId="1426657468" sldId="407"/>
        </pc:sldMkLst>
        <pc:spChg chg="del">
          <ac:chgData name="KEMPA, Viktor" userId="7f29278c-3f24-4d54-80ad-e53f8ee2f7b4" providerId="ADAL" clId="{6713118B-3CD9-4E3D-8E11-12415BCE40CD}" dt="2021-09-01T14:56:23.621" v="1099" actId="478"/>
          <ac:spMkLst>
            <pc:docMk/>
            <pc:sldMk cId="1426657468" sldId="407"/>
            <ac:spMk id="2" creationId="{6CDD3A0E-5105-4CCE-AA83-AF775A2003C2}"/>
          </ac:spMkLst>
        </pc:spChg>
        <pc:spChg chg="mod">
          <ac:chgData name="KEMPA, Viktor" userId="7f29278c-3f24-4d54-80ad-e53f8ee2f7b4" providerId="ADAL" clId="{6713118B-3CD9-4E3D-8E11-12415BCE40CD}" dt="2021-09-01T15:41:26.795" v="2078" actId="1076"/>
          <ac:spMkLst>
            <pc:docMk/>
            <pc:sldMk cId="1426657468" sldId="407"/>
            <ac:spMk id="3" creationId="{F15AE096-F378-437A-BEFA-F84E46E1CA4C}"/>
          </ac:spMkLst>
        </pc:spChg>
        <pc:spChg chg="add mod">
          <ac:chgData name="KEMPA, Viktor" userId="7f29278c-3f24-4d54-80ad-e53f8ee2f7b4" providerId="ADAL" clId="{6713118B-3CD9-4E3D-8E11-12415BCE40CD}" dt="2021-09-01T15:38:16.082" v="2039"/>
          <ac:spMkLst>
            <pc:docMk/>
            <pc:sldMk cId="1426657468" sldId="407"/>
            <ac:spMk id="5" creationId="{C6D30E4E-5B5A-4459-AF8C-815D3261D28A}"/>
          </ac:spMkLst>
        </pc:spChg>
        <pc:picChg chg="add del mod">
          <ac:chgData name="KEMPA, Viktor" userId="7f29278c-3f24-4d54-80ad-e53f8ee2f7b4" providerId="ADAL" clId="{6713118B-3CD9-4E3D-8E11-12415BCE40CD}" dt="2021-09-01T15:34:26.718" v="1831" actId="478"/>
          <ac:picMkLst>
            <pc:docMk/>
            <pc:sldMk cId="1426657468" sldId="407"/>
            <ac:picMk id="4" creationId="{7B817AE7-492A-4344-9791-DFCDD84CA913}"/>
          </ac:picMkLst>
        </pc:picChg>
      </pc:sldChg>
      <pc:sldChg chg="addSp delSp modSp new del mod">
        <pc:chgData name="KEMPA, Viktor" userId="7f29278c-3f24-4d54-80ad-e53f8ee2f7b4" providerId="ADAL" clId="{6713118B-3CD9-4E3D-8E11-12415BCE40CD}" dt="2021-09-01T15:27:53.676" v="1740" actId="47"/>
        <pc:sldMkLst>
          <pc:docMk/>
          <pc:sldMk cId="1989829014" sldId="408"/>
        </pc:sldMkLst>
        <pc:spChg chg="del">
          <ac:chgData name="KEMPA, Viktor" userId="7f29278c-3f24-4d54-80ad-e53f8ee2f7b4" providerId="ADAL" clId="{6713118B-3CD9-4E3D-8E11-12415BCE40CD}" dt="2021-09-01T15:14:14.427" v="1648" actId="478"/>
          <ac:spMkLst>
            <pc:docMk/>
            <pc:sldMk cId="1989829014" sldId="408"/>
            <ac:spMk id="2" creationId="{A350EF02-B5DC-472C-9AEF-5AD74458BEE7}"/>
          </ac:spMkLst>
        </pc:spChg>
        <pc:spChg chg="del mod">
          <ac:chgData name="KEMPA, Viktor" userId="7f29278c-3f24-4d54-80ad-e53f8ee2f7b4" providerId="ADAL" clId="{6713118B-3CD9-4E3D-8E11-12415BCE40CD}" dt="2021-09-01T15:16:22.679" v="1652" actId="478"/>
          <ac:spMkLst>
            <pc:docMk/>
            <pc:sldMk cId="1989829014" sldId="408"/>
            <ac:spMk id="3" creationId="{7C97E4FE-9E38-4156-B435-6CDC719D9EA6}"/>
          </ac:spMkLst>
        </pc:spChg>
        <pc:spChg chg="add del mod">
          <ac:chgData name="KEMPA, Viktor" userId="7f29278c-3f24-4d54-80ad-e53f8ee2f7b4" providerId="ADAL" clId="{6713118B-3CD9-4E3D-8E11-12415BCE40CD}" dt="2021-09-01T15:19:36.056" v="1669" actId="478"/>
          <ac:spMkLst>
            <pc:docMk/>
            <pc:sldMk cId="1989829014" sldId="408"/>
            <ac:spMk id="5" creationId="{E47C4350-24DC-4AD3-BF01-1D3A2E4E8696}"/>
          </ac:spMkLst>
        </pc:spChg>
        <pc:graphicFrameChg chg="add mod modGraphic">
          <ac:chgData name="KEMPA, Viktor" userId="7f29278c-3f24-4d54-80ad-e53f8ee2f7b4" providerId="ADAL" clId="{6713118B-3CD9-4E3D-8E11-12415BCE40CD}" dt="2021-09-01T15:21:50.793" v="1712" actId="1076"/>
          <ac:graphicFrameMkLst>
            <pc:docMk/>
            <pc:sldMk cId="1989829014" sldId="408"/>
            <ac:graphicFrameMk id="16" creationId="{4D699B42-AB09-41D7-AE87-9973AA26955B}"/>
          </ac:graphicFrameMkLst>
        </pc:graphicFrameChg>
        <pc:picChg chg="add del mod">
          <ac:chgData name="KEMPA, Viktor" userId="7f29278c-3f24-4d54-80ad-e53f8ee2f7b4" providerId="ADAL" clId="{6713118B-3CD9-4E3D-8E11-12415BCE40CD}" dt="2021-09-01T15:16:35.085" v="1656" actId="478"/>
          <ac:picMkLst>
            <pc:docMk/>
            <pc:sldMk cId="1989829014" sldId="408"/>
            <ac:picMk id="7" creationId="{66C5A5E7-0A69-4D4F-B056-4FCF1B4B5649}"/>
          </ac:picMkLst>
        </pc:picChg>
        <pc:picChg chg="add del mod">
          <ac:chgData name="KEMPA, Viktor" userId="7f29278c-3f24-4d54-80ad-e53f8ee2f7b4" providerId="ADAL" clId="{6713118B-3CD9-4E3D-8E11-12415BCE40CD}" dt="2021-09-01T15:16:59.072" v="1661" actId="478"/>
          <ac:picMkLst>
            <pc:docMk/>
            <pc:sldMk cId="1989829014" sldId="408"/>
            <ac:picMk id="9" creationId="{80430FF4-D5EA-4BC5-809F-C9590847CD93}"/>
          </ac:picMkLst>
        </pc:picChg>
        <pc:picChg chg="add del">
          <ac:chgData name="KEMPA, Viktor" userId="7f29278c-3f24-4d54-80ad-e53f8ee2f7b4" providerId="ADAL" clId="{6713118B-3CD9-4E3D-8E11-12415BCE40CD}" dt="2021-09-01T15:17:30.600" v="1663" actId="22"/>
          <ac:picMkLst>
            <pc:docMk/>
            <pc:sldMk cId="1989829014" sldId="408"/>
            <ac:picMk id="11" creationId="{DF42971F-497C-48C1-9D7B-9BBBD8E27B0D}"/>
          </ac:picMkLst>
        </pc:picChg>
        <pc:picChg chg="add del mod">
          <ac:chgData name="KEMPA, Viktor" userId="7f29278c-3f24-4d54-80ad-e53f8ee2f7b4" providerId="ADAL" clId="{6713118B-3CD9-4E3D-8E11-12415BCE40CD}" dt="2021-09-01T15:17:46.537" v="1666" actId="478"/>
          <ac:picMkLst>
            <pc:docMk/>
            <pc:sldMk cId="1989829014" sldId="408"/>
            <ac:picMk id="13" creationId="{48920598-3A6E-40E6-9371-4F1494964AC4}"/>
          </ac:picMkLst>
        </pc:picChg>
        <pc:picChg chg="add del">
          <ac:chgData name="KEMPA, Viktor" userId="7f29278c-3f24-4d54-80ad-e53f8ee2f7b4" providerId="ADAL" clId="{6713118B-3CD9-4E3D-8E11-12415BCE40CD}" dt="2021-09-01T15:18:25.497" v="1668" actId="478"/>
          <ac:picMkLst>
            <pc:docMk/>
            <pc:sldMk cId="1989829014" sldId="408"/>
            <ac:picMk id="15" creationId="{74924D7D-A6A6-4AC6-BE16-928C2D7783CB}"/>
          </ac:picMkLst>
        </pc:picChg>
      </pc:sldChg>
      <pc:sldChg chg="addSp modSp add mod modTransition">
        <pc:chgData name="KEMPA, Viktor" userId="7f29278c-3f24-4d54-80ad-e53f8ee2f7b4" providerId="ADAL" clId="{6713118B-3CD9-4E3D-8E11-12415BCE40CD}" dt="2021-09-01T19:23:59.174" v="2483" actId="20577"/>
        <pc:sldMkLst>
          <pc:docMk/>
          <pc:sldMk cId="910799635" sldId="409"/>
        </pc:sldMkLst>
        <pc:spChg chg="add mod">
          <ac:chgData name="KEMPA, Viktor" userId="7f29278c-3f24-4d54-80ad-e53f8ee2f7b4" providerId="ADAL" clId="{6713118B-3CD9-4E3D-8E11-12415BCE40CD}" dt="2021-09-01T15:28:30.770" v="1746"/>
          <ac:spMkLst>
            <pc:docMk/>
            <pc:sldMk cId="910799635" sldId="409"/>
            <ac:spMk id="3" creationId="{E78773C4-3644-4C39-AA11-B38C4393F743}"/>
          </ac:spMkLst>
        </pc:spChg>
        <pc:graphicFrameChg chg="mod modGraphic">
          <ac:chgData name="KEMPA, Viktor" userId="7f29278c-3f24-4d54-80ad-e53f8ee2f7b4" providerId="ADAL" clId="{6713118B-3CD9-4E3D-8E11-12415BCE40CD}" dt="2021-09-01T19:23:59.174" v="2483" actId="20577"/>
          <ac:graphicFrameMkLst>
            <pc:docMk/>
            <pc:sldMk cId="910799635" sldId="409"/>
            <ac:graphicFrameMk id="16" creationId="{4D699B42-AB09-41D7-AE87-9973AA26955B}"/>
          </ac:graphicFrameMkLst>
        </pc:graphicFrameChg>
      </pc:sldChg>
      <pc:sldChg chg="addSp modSp add mod modTransition">
        <pc:chgData name="KEMPA, Viktor" userId="7f29278c-3f24-4d54-80ad-e53f8ee2f7b4" providerId="ADAL" clId="{6713118B-3CD9-4E3D-8E11-12415BCE40CD}" dt="2021-09-01T19:24:13.680" v="2485" actId="404"/>
        <pc:sldMkLst>
          <pc:docMk/>
          <pc:sldMk cId="3836910770" sldId="410"/>
        </pc:sldMkLst>
        <pc:spChg chg="add mod">
          <ac:chgData name="KEMPA, Viktor" userId="7f29278c-3f24-4d54-80ad-e53f8ee2f7b4" providerId="ADAL" clId="{6713118B-3CD9-4E3D-8E11-12415BCE40CD}" dt="2021-09-01T15:28:36.957" v="1747"/>
          <ac:spMkLst>
            <pc:docMk/>
            <pc:sldMk cId="3836910770" sldId="410"/>
            <ac:spMk id="3" creationId="{29DDD5CE-F78A-426D-8C9F-B42C84419BBE}"/>
          </ac:spMkLst>
        </pc:spChg>
        <pc:graphicFrameChg chg="mod modGraphic">
          <ac:chgData name="KEMPA, Viktor" userId="7f29278c-3f24-4d54-80ad-e53f8ee2f7b4" providerId="ADAL" clId="{6713118B-3CD9-4E3D-8E11-12415BCE40CD}" dt="2021-09-01T19:24:13.680" v="2485" actId="404"/>
          <ac:graphicFrameMkLst>
            <pc:docMk/>
            <pc:sldMk cId="3836910770" sldId="410"/>
            <ac:graphicFrameMk id="16" creationId="{4D699B42-AB09-41D7-AE87-9973AA26955B}"/>
          </ac:graphicFrameMkLst>
        </pc:graphicFrameChg>
      </pc:sldChg>
      <pc:sldChg chg="addSp delSp modSp new del mod">
        <pc:chgData name="KEMPA, Viktor" userId="7f29278c-3f24-4d54-80ad-e53f8ee2f7b4" providerId="ADAL" clId="{6713118B-3CD9-4E3D-8E11-12415BCE40CD}" dt="2021-09-01T15:44:15.085" v="2105" actId="47"/>
        <pc:sldMkLst>
          <pc:docMk/>
          <pc:sldMk cId="783214949" sldId="411"/>
        </pc:sldMkLst>
        <pc:spChg chg="del">
          <ac:chgData name="KEMPA, Viktor" userId="7f29278c-3f24-4d54-80ad-e53f8ee2f7b4" providerId="ADAL" clId="{6713118B-3CD9-4E3D-8E11-12415BCE40CD}" dt="2021-09-01T15:41:45.582" v="2080" actId="478"/>
          <ac:spMkLst>
            <pc:docMk/>
            <pc:sldMk cId="783214949" sldId="411"/>
            <ac:spMk id="2" creationId="{C892CDA1-807B-42BB-944A-2AEA4FC96CC4}"/>
          </ac:spMkLst>
        </pc:spChg>
        <pc:spChg chg="del">
          <ac:chgData name="KEMPA, Viktor" userId="7f29278c-3f24-4d54-80ad-e53f8ee2f7b4" providerId="ADAL" clId="{6713118B-3CD9-4E3D-8E11-12415BCE40CD}" dt="2021-09-01T15:42:23.204" v="2081" actId="22"/>
          <ac:spMkLst>
            <pc:docMk/>
            <pc:sldMk cId="783214949" sldId="411"/>
            <ac:spMk id="3" creationId="{FA751076-76B9-4B8B-B2F8-81F075860EF1}"/>
          </ac:spMkLst>
        </pc:spChg>
        <pc:spChg chg="add del mod">
          <ac:chgData name="KEMPA, Viktor" userId="7f29278c-3f24-4d54-80ad-e53f8ee2f7b4" providerId="ADAL" clId="{6713118B-3CD9-4E3D-8E11-12415BCE40CD}" dt="2021-09-01T15:42:49.894" v="2083"/>
          <ac:spMkLst>
            <pc:docMk/>
            <pc:sldMk cId="783214949" sldId="411"/>
            <ac:spMk id="7" creationId="{4FCDBEED-657E-4C89-81C2-813405778406}"/>
          </ac:spMkLst>
        </pc:spChg>
        <pc:graphicFrameChg chg="add mod modGraphic">
          <ac:chgData name="KEMPA, Viktor" userId="7f29278c-3f24-4d54-80ad-e53f8ee2f7b4" providerId="ADAL" clId="{6713118B-3CD9-4E3D-8E11-12415BCE40CD}" dt="2021-09-01T15:43:58.858" v="2104" actId="20577"/>
          <ac:graphicFrameMkLst>
            <pc:docMk/>
            <pc:sldMk cId="783214949" sldId="411"/>
            <ac:graphicFrameMk id="8" creationId="{228FF00F-4611-422F-9974-3266628BC7AA}"/>
          </ac:graphicFrameMkLst>
        </pc:graphicFrameChg>
        <pc:picChg chg="add del mod ord">
          <ac:chgData name="KEMPA, Viktor" userId="7f29278c-3f24-4d54-80ad-e53f8ee2f7b4" providerId="ADAL" clId="{6713118B-3CD9-4E3D-8E11-12415BCE40CD}" dt="2021-09-01T15:42:28.869" v="2082" actId="478"/>
          <ac:picMkLst>
            <pc:docMk/>
            <pc:sldMk cId="783214949" sldId="411"/>
            <ac:picMk id="5" creationId="{B0B1108E-F60D-4435-8123-80176BBF72F6}"/>
          </ac:picMkLst>
        </pc:picChg>
      </pc:sldChg>
      <pc:sldChg chg="addSp delSp modSp new mod modTransition">
        <pc:chgData name="KEMPA, Viktor" userId="7f29278c-3f24-4d54-80ad-e53f8ee2f7b4" providerId="ADAL" clId="{6713118B-3CD9-4E3D-8E11-12415BCE40CD}" dt="2021-09-01T19:20:17.412" v="2406"/>
        <pc:sldMkLst>
          <pc:docMk/>
          <pc:sldMk cId="2789423147" sldId="411"/>
        </pc:sldMkLst>
        <pc:spChg chg="del">
          <ac:chgData name="KEMPA, Viktor" userId="7f29278c-3f24-4d54-80ad-e53f8ee2f7b4" providerId="ADAL" clId="{6713118B-3CD9-4E3D-8E11-12415BCE40CD}" dt="2021-09-01T15:45:27.334" v="2110" actId="478"/>
          <ac:spMkLst>
            <pc:docMk/>
            <pc:sldMk cId="2789423147" sldId="411"/>
            <ac:spMk id="2" creationId="{D0600C3C-CC08-41A6-9D6A-336CEC78FA04}"/>
          </ac:spMkLst>
        </pc:spChg>
        <pc:spChg chg="del">
          <ac:chgData name="KEMPA, Viktor" userId="7f29278c-3f24-4d54-80ad-e53f8ee2f7b4" providerId="ADAL" clId="{6713118B-3CD9-4E3D-8E11-12415BCE40CD}" dt="2021-09-01T15:45:28.822" v="2111" actId="478"/>
          <ac:spMkLst>
            <pc:docMk/>
            <pc:sldMk cId="2789423147" sldId="411"/>
            <ac:spMk id="3" creationId="{C810878D-0288-4658-AB3C-886A2CC2A884}"/>
          </ac:spMkLst>
        </pc:spChg>
        <pc:spChg chg="add mod">
          <ac:chgData name="KEMPA, Viktor" userId="7f29278c-3f24-4d54-80ad-e53f8ee2f7b4" providerId="ADAL" clId="{6713118B-3CD9-4E3D-8E11-12415BCE40CD}" dt="2021-09-01T15:45:24.967" v="2109"/>
          <ac:spMkLst>
            <pc:docMk/>
            <pc:sldMk cId="2789423147" sldId="411"/>
            <ac:spMk id="4" creationId="{815174B4-18A5-48EA-B715-7AB14A281FCB}"/>
          </ac:spMkLst>
        </pc:spChg>
        <pc:spChg chg="add mod">
          <ac:chgData name="KEMPA, Viktor" userId="7f29278c-3f24-4d54-80ad-e53f8ee2f7b4" providerId="ADAL" clId="{6713118B-3CD9-4E3D-8E11-12415BCE40CD}" dt="2021-09-01T15:49:36.749" v="2151" actId="1076"/>
          <ac:spMkLst>
            <pc:docMk/>
            <pc:sldMk cId="2789423147" sldId="411"/>
            <ac:spMk id="5" creationId="{41E34FBF-C373-432E-9E6F-FB13B70BF01C}"/>
          </ac:spMkLst>
        </pc:spChg>
        <pc:picChg chg="add mod">
          <ac:chgData name="KEMPA, Viktor" userId="7f29278c-3f24-4d54-80ad-e53f8ee2f7b4" providerId="ADAL" clId="{6713118B-3CD9-4E3D-8E11-12415BCE40CD}" dt="2021-09-01T15:49:33.844" v="2150" actId="1076"/>
          <ac:picMkLst>
            <pc:docMk/>
            <pc:sldMk cId="2789423147" sldId="411"/>
            <ac:picMk id="18434" creationId="{F66A9B7E-8BD6-42B6-BC17-301181E0375F}"/>
          </ac:picMkLst>
        </pc:picChg>
        <pc:picChg chg="add mod">
          <ac:chgData name="KEMPA, Viktor" userId="7f29278c-3f24-4d54-80ad-e53f8ee2f7b4" providerId="ADAL" clId="{6713118B-3CD9-4E3D-8E11-12415BCE40CD}" dt="2021-09-01T15:49:42.946" v="2154" actId="1076"/>
          <ac:picMkLst>
            <pc:docMk/>
            <pc:sldMk cId="2789423147" sldId="411"/>
            <ac:picMk id="18436" creationId="{4D24E24C-A574-448D-8CD4-21254EEBA0BF}"/>
          </ac:picMkLst>
        </pc:picChg>
      </pc:sldChg>
      <pc:sldChg chg="addSp delSp modSp new mod modTransition">
        <pc:chgData name="KEMPA, Viktor" userId="7f29278c-3f24-4d54-80ad-e53f8ee2f7b4" providerId="ADAL" clId="{6713118B-3CD9-4E3D-8E11-12415BCE40CD}" dt="2021-09-01T19:50:18.738" v="3701" actId="20577"/>
        <pc:sldMkLst>
          <pc:docMk/>
          <pc:sldMk cId="834835112" sldId="412"/>
        </pc:sldMkLst>
        <pc:spChg chg="del">
          <ac:chgData name="KEMPA, Viktor" userId="7f29278c-3f24-4d54-80ad-e53f8ee2f7b4" providerId="ADAL" clId="{6713118B-3CD9-4E3D-8E11-12415BCE40CD}" dt="2021-09-01T18:40:19.059" v="2160" actId="478"/>
          <ac:spMkLst>
            <pc:docMk/>
            <pc:sldMk cId="834835112" sldId="412"/>
            <ac:spMk id="2" creationId="{5FEE6B9F-3BAD-42D7-98E6-8A29F8B0A0CD}"/>
          </ac:spMkLst>
        </pc:spChg>
        <pc:spChg chg="del">
          <ac:chgData name="KEMPA, Viktor" userId="7f29278c-3f24-4d54-80ad-e53f8ee2f7b4" providerId="ADAL" clId="{6713118B-3CD9-4E3D-8E11-12415BCE40CD}" dt="2021-09-01T18:40:28.932" v="2162" actId="478"/>
          <ac:spMkLst>
            <pc:docMk/>
            <pc:sldMk cId="834835112" sldId="412"/>
            <ac:spMk id="3" creationId="{061261E2-5F1E-4E5F-8C50-A76AEF081906}"/>
          </ac:spMkLst>
        </pc:spChg>
        <pc:spChg chg="add del">
          <ac:chgData name="KEMPA, Viktor" userId="7f29278c-3f24-4d54-80ad-e53f8ee2f7b4" providerId="ADAL" clId="{6713118B-3CD9-4E3D-8E11-12415BCE40CD}" dt="2021-09-01T18:40:28.932" v="2162" actId="478"/>
          <ac:spMkLst>
            <pc:docMk/>
            <pc:sldMk cId="834835112" sldId="412"/>
            <ac:spMk id="4" creationId="{4EC634FF-9276-4836-A7A1-F55F8C4F453E}"/>
          </ac:spMkLst>
        </pc:spChg>
        <pc:spChg chg="add del">
          <ac:chgData name="KEMPA, Viktor" userId="7f29278c-3f24-4d54-80ad-e53f8ee2f7b4" providerId="ADAL" clId="{6713118B-3CD9-4E3D-8E11-12415BCE40CD}" dt="2021-09-01T18:40:28.932" v="2162" actId="478"/>
          <ac:spMkLst>
            <pc:docMk/>
            <pc:sldMk cId="834835112" sldId="412"/>
            <ac:spMk id="5" creationId="{B1919DB0-3004-4B42-B75A-357AC259167E}"/>
          </ac:spMkLst>
        </pc:spChg>
        <pc:spChg chg="add del">
          <ac:chgData name="KEMPA, Viktor" userId="7f29278c-3f24-4d54-80ad-e53f8ee2f7b4" providerId="ADAL" clId="{6713118B-3CD9-4E3D-8E11-12415BCE40CD}" dt="2021-09-01T18:40:28.932" v="2162" actId="478"/>
          <ac:spMkLst>
            <pc:docMk/>
            <pc:sldMk cId="834835112" sldId="412"/>
            <ac:spMk id="6" creationId="{5D458EB4-D44F-4EFD-825D-49D58A0AE517}"/>
          </ac:spMkLst>
        </pc:spChg>
        <pc:spChg chg="add mod">
          <ac:chgData name="KEMPA, Viktor" userId="7f29278c-3f24-4d54-80ad-e53f8ee2f7b4" providerId="ADAL" clId="{6713118B-3CD9-4E3D-8E11-12415BCE40CD}" dt="2021-09-01T19:35:51.734" v="2947" actId="6549"/>
          <ac:spMkLst>
            <pc:docMk/>
            <pc:sldMk cId="834835112" sldId="412"/>
            <ac:spMk id="7" creationId="{F2EE355F-CBCD-42D9-8497-029913D11C31}"/>
          </ac:spMkLst>
        </pc:spChg>
        <pc:spChg chg="add mod">
          <ac:chgData name="KEMPA, Viktor" userId="7f29278c-3f24-4d54-80ad-e53f8ee2f7b4" providerId="ADAL" clId="{6713118B-3CD9-4E3D-8E11-12415BCE40CD}" dt="2021-09-01T19:35:39.484" v="2945" actId="6549"/>
          <ac:spMkLst>
            <pc:docMk/>
            <pc:sldMk cId="834835112" sldId="412"/>
            <ac:spMk id="8" creationId="{E5DF52BE-D050-49D7-8E68-E50C6F1A805C}"/>
          </ac:spMkLst>
        </pc:spChg>
        <pc:spChg chg="add mod">
          <ac:chgData name="KEMPA, Viktor" userId="7f29278c-3f24-4d54-80ad-e53f8ee2f7b4" providerId="ADAL" clId="{6713118B-3CD9-4E3D-8E11-12415BCE40CD}" dt="2021-09-01T19:49:11.453" v="3683" actId="20577"/>
          <ac:spMkLst>
            <pc:docMk/>
            <pc:sldMk cId="834835112" sldId="412"/>
            <ac:spMk id="9" creationId="{E21C6124-3C31-48A9-97E2-3E0B35559CCA}"/>
          </ac:spMkLst>
        </pc:spChg>
        <pc:spChg chg="add mod">
          <ac:chgData name="KEMPA, Viktor" userId="7f29278c-3f24-4d54-80ad-e53f8ee2f7b4" providerId="ADAL" clId="{6713118B-3CD9-4E3D-8E11-12415BCE40CD}" dt="2021-09-01T19:50:18.738" v="3701" actId="20577"/>
          <ac:spMkLst>
            <pc:docMk/>
            <pc:sldMk cId="834835112" sldId="412"/>
            <ac:spMk id="10" creationId="{6726C177-4125-41B1-BF57-54DA47935DF1}"/>
          </ac:spMkLst>
        </pc:spChg>
        <pc:picChg chg="add del">
          <ac:chgData name="KEMPA, Viktor" userId="7f29278c-3f24-4d54-80ad-e53f8ee2f7b4" providerId="ADAL" clId="{6713118B-3CD9-4E3D-8E11-12415BCE40CD}" dt="2021-09-01T18:40:28.932" v="2162" actId="478"/>
          <ac:picMkLst>
            <pc:docMk/>
            <pc:sldMk cId="834835112" sldId="412"/>
            <ac:picMk id="1025" creationId="{5DCE4522-1FD1-4733-9CCC-4644FF9E36C0}"/>
          </ac:picMkLst>
        </pc:picChg>
        <pc:picChg chg="add del">
          <ac:chgData name="KEMPA, Viktor" userId="7f29278c-3f24-4d54-80ad-e53f8ee2f7b4" providerId="ADAL" clId="{6713118B-3CD9-4E3D-8E11-12415BCE40CD}" dt="2021-09-01T18:40:28.932" v="2162" actId="478"/>
          <ac:picMkLst>
            <pc:docMk/>
            <pc:sldMk cId="834835112" sldId="412"/>
            <ac:picMk id="1026" creationId="{74BE72CB-BFBC-4BE0-BF59-B92DC64B9DF8}"/>
          </ac:picMkLst>
        </pc:picChg>
        <pc:picChg chg="add del">
          <ac:chgData name="KEMPA, Viktor" userId="7f29278c-3f24-4d54-80ad-e53f8ee2f7b4" providerId="ADAL" clId="{6713118B-3CD9-4E3D-8E11-12415BCE40CD}" dt="2021-09-01T19:35:22.763" v="2944" actId="478"/>
          <ac:picMkLst>
            <pc:docMk/>
            <pc:sldMk cId="834835112" sldId="412"/>
            <ac:picMk id="1030" creationId="{D10179F8-5C65-4C76-AD1D-BEBE7C0358CB}"/>
          </ac:picMkLst>
        </pc:picChg>
        <pc:picChg chg="add del">
          <ac:chgData name="KEMPA, Viktor" userId="7f29278c-3f24-4d54-80ad-e53f8ee2f7b4" providerId="ADAL" clId="{6713118B-3CD9-4E3D-8E11-12415BCE40CD}" dt="2021-09-01T19:35:46.968" v="2946" actId="478"/>
          <ac:picMkLst>
            <pc:docMk/>
            <pc:sldMk cId="834835112" sldId="412"/>
            <ac:picMk id="1031" creationId="{D996C5A7-4A64-499F-ABA4-01EFAE0F693F}"/>
          </ac:picMkLst>
        </pc:picChg>
      </pc:sldChg>
      <pc:sldChg chg="modSp new mod">
        <pc:chgData name="KEMPA, Viktor" userId="7f29278c-3f24-4d54-80ad-e53f8ee2f7b4" providerId="ADAL" clId="{6713118B-3CD9-4E3D-8E11-12415BCE40CD}" dt="2021-09-01T19:46:21.037" v="3591" actId="20577"/>
        <pc:sldMkLst>
          <pc:docMk/>
          <pc:sldMk cId="759715478" sldId="413"/>
        </pc:sldMkLst>
        <pc:spChg chg="mod">
          <ac:chgData name="KEMPA, Viktor" userId="7f29278c-3f24-4d54-80ad-e53f8ee2f7b4" providerId="ADAL" clId="{6713118B-3CD9-4E3D-8E11-12415BCE40CD}" dt="2021-09-01T19:46:12.791" v="3583" actId="20577"/>
          <ac:spMkLst>
            <pc:docMk/>
            <pc:sldMk cId="759715478" sldId="413"/>
            <ac:spMk id="2" creationId="{B198A043-6F21-40F3-BE40-E60775D70660}"/>
          </ac:spMkLst>
        </pc:spChg>
        <pc:spChg chg="mod">
          <ac:chgData name="KEMPA, Viktor" userId="7f29278c-3f24-4d54-80ad-e53f8ee2f7b4" providerId="ADAL" clId="{6713118B-3CD9-4E3D-8E11-12415BCE40CD}" dt="2021-09-01T19:46:21.037" v="3591" actId="20577"/>
          <ac:spMkLst>
            <pc:docMk/>
            <pc:sldMk cId="759715478" sldId="413"/>
            <ac:spMk id="3" creationId="{3EF29CC1-22B2-43D7-B2FB-4E4E3F8A6CDC}"/>
          </ac:spMkLst>
        </pc:spChg>
      </pc:sldChg>
      <pc:sldMasterChg chg="addSp delSp modSp mod modTransition modSldLayout">
        <pc:chgData name="KEMPA, Viktor" userId="7f29278c-3f24-4d54-80ad-e53f8ee2f7b4" providerId="ADAL" clId="{6713118B-3CD9-4E3D-8E11-12415BCE40CD}" dt="2021-09-01T19:20:17.412" v="2406"/>
        <pc:sldMasterMkLst>
          <pc:docMk/>
          <pc:sldMasterMk cId="3182534988" sldId="2147483648"/>
        </pc:sldMasterMkLst>
        <pc:spChg chg="del">
          <ac:chgData name="KEMPA, Viktor" userId="7f29278c-3f24-4d54-80ad-e53f8ee2f7b4" providerId="ADAL" clId="{6713118B-3CD9-4E3D-8E11-12415BCE40CD}" dt="2021-09-01T19:16:19.456" v="2200" actId="478"/>
          <ac:spMkLst>
            <pc:docMk/>
            <pc:sldMasterMk cId="3182534988" sldId="2147483648"/>
            <ac:spMk id="4" creationId="{B64456F7-C23F-4B6C-AFE8-AF07085F4FB6}"/>
          </ac:spMkLst>
        </pc:spChg>
        <pc:spChg chg="del mod">
          <ac:chgData name="KEMPA, Viktor" userId="7f29278c-3f24-4d54-80ad-e53f8ee2f7b4" providerId="ADAL" clId="{6713118B-3CD9-4E3D-8E11-12415BCE40CD}" dt="2021-09-01T19:14:51.625" v="2168" actId="478"/>
          <ac:spMkLst>
            <pc:docMk/>
            <pc:sldMasterMk cId="3182534988" sldId="2147483648"/>
            <ac:spMk id="5" creationId="{AD67B0A8-ADD9-49E3-9759-AC0B9597714A}"/>
          </ac:spMkLst>
        </pc:spChg>
        <pc:spChg chg="del mod">
          <ac:chgData name="KEMPA, Viktor" userId="7f29278c-3f24-4d54-80ad-e53f8ee2f7b4" providerId="ADAL" clId="{6713118B-3CD9-4E3D-8E11-12415BCE40CD}" dt="2021-09-01T19:15:37.022" v="2179" actId="478"/>
          <ac:spMkLst>
            <pc:docMk/>
            <pc:sldMasterMk cId="3182534988" sldId="2147483648"/>
            <ac:spMk id="6" creationId="{B85F6B24-8246-4A42-8B1E-7A5D3F739311}"/>
          </ac:spMkLst>
        </pc:spChg>
        <pc:spChg chg="add mod">
          <ac:chgData name="KEMPA, Viktor" userId="7f29278c-3f24-4d54-80ad-e53f8ee2f7b4" providerId="ADAL" clId="{6713118B-3CD9-4E3D-8E11-12415BCE40CD}" dt="2021-09-01T19:17:32.097" v="2390" actId="20577"/>
          <ac:spMkLst>
            <pc:docMk/>
            <pc:sldMasterMk cId="3182534988" sldId="2147483648"/>
            <ac:spMk id="8" creationId="{5B3BD92C-321A-4220-B8D5-202A915CF5FB}"/>
          </ac:spMkLst>
        </pc:spChg>
        <pc:sldLayoutChg chg="modTransition">
          <pc:chgData name="KEMPA, Viktor" userId="7f29278c-3f24-4d54-80ad-e53f8ee2f7b4" providerId="ADAL" clId="{6713118B-3CD9-4E3D-8E11-12415BCE40CD}" dt="2021-09-01T19:20:17.412" v="2406"/>
          <pc:sldLayoutMkLst>
            <pc:docMk/>
            <pc:sldMasterMk cId="3182534988" sldId="2147483648"/>
            <pc:sldLayoutMk cId="2299434735" sldId="2147483649"/>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2765871512" sldId="2147483650"/>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2356110110" sldId="2147483651"/>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3014107714" sldId="2147483652"/>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147069627" sldId="2147483653"/>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4273119392" sldId="2147483654"/>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1510298687" sldId="2147483655"/>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863140889" sldId="2147483656"/>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1321991462" sldId="2147483657"/>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1571033540" sldId="2147483658"/>
          </pc:sldLayoutMkLst>
        </pc:sldLayoutChg>
        <pc:sldLayoutChg chg="modTransition">
          <pc:chgData name="KEMPA, Viktor" userId="7f29278c-3f24-4d54-80ad-e53f8ee2f7b4" providerId="ADAL" clId="{6713118B-3CD9-4E3D-8E11-12415BCE40CD}" dt="2021-09-01T19:20:17.412" v="2406"/>
          <pc:sldLayoutMkLst>
            <pc:docMk/>
            <pc:sldMasterMk cId="3182534988" sldId="2147483648"/>
            <pc:sldLayoutMk cId="1607510252" sldId="2147483659"/>
          </pc:sldLayoutMkLst>
        </pc:sldLayoutChg>
      </pc:sldMasterChg>
    </pc:docChg>
  </pc:docChgLst>
  <pc:docChgLst>
    <pc:chgData name="KEMPA, Viktor" userId="7f29278c-3f24-4d54-80ad-e53f8ee2f7b4" providerId="ADAL" clId="{7B07E3F5-AA86-40B6-8C6B-443856827A7B}"/>
    <pc:docChg chg="modSld">
      <pc:chgData name="KEMPA, Viktor" userId="7f29278c-3f24-4d54-80ad-e53f8ee2f7b4" providerId="ADAL" clId="{7B07E3F5-AA86-40B6-8C6B-443856827A7B}" dt="2021-10-20T14:24:05.973" v="3" actId="1076"/>
      <pc:docMkLst>
        <pc:docMk/>
      </pc:docMkLst>
      <pc:sldChg chg="modSp mod modAnim">
        <pc:chgData name="KEMPA, Viktor" userId="7f29278c-3f24-4d54-80ad-e53f8ee2f7b4" providerId="ADAL" clId="{7B07E3F5-AA86-40B6-8C6B-443856827A7B}" dt="2021-10-20T14:24:05.973" v="3" actId="1076"/>
        <pc:sldMkLst>
          <pc:docMk/>
          <pc:sldMk cId="770146450" sldId="258"/>
        </pc:sldMkLst>
        <pc:picChg chg="mod">
          <ac:chgData name="KEMPA, Viktor" userId="7f29278c-3f24-4d54-80ad-e53f8ee2f7b4" providerId="ADAL" clId="{7B07E3F5-AA86-40B6-8C6B-443856827A7B}" dt="2021-10-20T14:24:05.973" v="3" actId="1076"/>
          <ac:picMkLst>
            <pc:docMk/>
            <pc:sldMk cId="770146450" sldId="258"/>
            <ac:picMk id="7" creationId="{5517D697-FF60-45C4-A514-21F7688D42B3}"/>
          </ac:picMkLst>
        </pc:picChg>
      </pc:sldChg>
    </pc:docChg>
  </pc:docChgLst>
  <pc:docChgLst>
    <pc:chgData name="KEMPA, Viktor" userId="7f29278c-3f24-4d54-80ad-e53f8ee2f7b4" providerId="ADAL" clId="{6FB96FC7-7813-4231-A135-03945FD62AC7}"/>
    <pc:docChg chg="custSel modSld sldOrd">
      <pc:chgData name="KEMPA, Viktor" userId="7f29278c-3f24-4d54-80ad-e53f8ee2f7b4" providerId="ADAL" clId="{6FB96FC7-7813-4231-A135-03945FD62AC7}" dt="2021-10-25T07:24:16.839" v="210" actId="20577"/>
      <pc:docMkLst>
        <pc:docMk/>
      </pc:docMkLst>
      <pc:sldChg chg="modSp mod">
        <pc:chgData name="KEMPA, Viktor" userId="7f29278c-3f24-4d54-80ad-e53f8ee2f7b4" providerId="ADAL" clId="{6FB96FC7-7813-4231-A135-03945FD62AC7}" dt="2021-10-25T07:17:24.167" v="1" actId="1076"/>
        <pc:sldMkLst>
          <pc:docMk/>
          <pc:sldMk cId="770146450" sldId="258"/>
        </pc:sldMkLst>
        <pc:picChg chg="mod">
          <ac:chgData name="KEMPA, Viktor" userId="7f29278c-3f24-4d54-80ad-e53f8ee2f7b4" providerId="ADAL" clId="{6FB96FC7-7813-4231-A135-03945FD62AC7}" dt="2021-10-25T07:17:24.167" v="1" actId="1076"/>
          <ac:picMkLst>
            <pc:docMk/>
            <pc:sldMk cId="770146450" sldId="258"/>
            <ac:picMk id="7" creationId="{5517D697-FF60-45C4-A514-21F7688D42B3}"/>
          </ac:picMkLst>
        </pc:picChg>
      </pc:sldChg>
      <pc:sldChg chg="modSp mod ord">
        <pc:chgData name="KEMPA, Viktor" userId="7f29278c-3f24-4d54-80ad-e53f8ee2f7b4" providerId="ADAL" clId="{6FB96FC7-7813-4231-A135-03945FD62AC7}" dt="2021-10-25T07:23:34.589" v="196" actId="20577"/>
        <pc:sldMkLst>
          <pc:docMk/>
          <pc:sldMk cId="910799635" sldId="409"/>
        </pc:sldMkLst>
        <pc:graphicFrameChg chg="mod modGraphic">
          <ac:chgData name="KEMPA, Viktor" userId="7f29278c-3f24-4d54-80ad-e53f8ee2f7b4" providerId="ADAL" clId="{6FB96FC7-7813-4231-A135-03945FD62AC7}" dt="2021-10-25T07:23:34.589" v="196" actId="20577"/>
          <ac:graphicFrameMkLst>
            <pc:docMk/>
            <pc:sldMk cId="910799635" sldId="409"/>
            <ac:graphicFrameMk id="16" creationId="{4D699B42-AB09-41D7-AE87-9973AA26955B}"/>
          </ac:graphicFrameMkLst>
        </pc:graphicFrameChg>
      </pc:sldChg>
      <pc:sldChg chg="modSp mod ord">
        <pc:chgData name="KEMPA, Viktor" userId="7f29278c-3f24-4d54-80ad-e53f8ee2f7b4" providerId="ADAL" clId="{6FB96FC7-7813-4231-A135-03945FD62AC7}" dt="2021-10-25T07:24:00.455" v="203" actId="20577"/>
        <pc:sldMkLst>
          <pc:docMk/>
          <pc:sldMk cId="315102408" sldId="421"/>
        </pc:sldMkLst>
        <pc:graphicFrameChg chg="mod modGraphic">
          <ac:chgData name="KEMPA, Viktor" userId="7f29278c-3f24-4d54-80ad-e53f8ee2f7b4" providerId="ADAL" clId="{6FB96FC7-7813-4231-A135-03945FD62AC7}" dt="2021-10-25T07:24:00.455" v="203" actId="20577"/>
          <ac:graphicFrameMkLst>
            <pc:docMk/>
            <pc:sldMk cId="315102408" sldId="421"/>
            <ac:graphicFrameMk id="16" creationId="{4D699B42-AB09-41D7-AE87-9973AA26955B}"/>
          </ac:graphicFrameMkLst>
        </pc:graphicFrameChg>
      </pc:sldChg>
      <pc:sldChg chg="modSp mod">
        <pc:chgData name="KEMPA, Viktor" userId="7f29278c-3f24-4d54-80ad-e53f8ee2f7b4" providerId="ADAL" clId="{6FB96FC7-7813-4231-A135-03945FD62AC7}" dt="2021-10-25T07:24:16.839" v="210" actId="20577"/>
        <pc:sldMkLst>
          <pc:docMk/>
          <pc:sldMk cId="544049743" sldId="422"/>
        </pc:sldMkLst>
        <pc:graphicFrameChg chg="mod modGraphic">
          <ac:chgData name="KEMPA, Viktor" userId="7f29278c-3f24-4d54-80ad-e53f8ee2f7b4" providerId="ADAL" clId="{6FB96FC7-7813-4231-A135-03945FD62AC7}" dt="2021-10-25T07:24:16.839" v="210" actId="20577"/>
          <ac:graphicFrameMkLst>
            <pc:docMk/>
            <pc:sldMk cId="544049743" sldId="422"/>
            <ac:graphicFrameMk id="5" creationId="{1635723C-88BC-44F4-A3C7-00520F9D1AE3}"/>
          </ac:graphicFrameMkLst>
        </pc:graphicFrameChg>
      </pc:sldChg>
    </pc:docChg>
  </pc:docChgLst>
  <pc:docChgLst>
    <pc:chgData name="KEMPA, Viktor" userId="7f29278c-3f24-4d54-80ad-e53f8ee2f7b4" providerId="ADAL" clId="{EF09F658-54BB-46F9-A45F-5D5F4D1934F0}"/>
    <pc:docChg chg="custSel addSld modSld sldOrd">
      <pc:chgData name="KEMPA, Viktor" userId="7f29278c-3f24-4d54-80ad-e53f8ee2f7b4" providerId="ADAL" clId="{EF09F658-54BB-46F9-A45F-5D5F4D1934F0}" dt="2021-10-25T05:37:50.986" v="514"/>
      <pc:docMkLst>
        <pc:docMk/>
      </pc:docMkLst>
      <pc:sldChg chg="modSp mod">
        <pc:chgData name="KEMPA, Viktor" userId="7f29278c-3f24-4d54-80ad-e53f8ee2f7b4" providerId="ADAL" clId="{EF09F658-54BB-46F9-A45F-5D5F4D1934F0}" dt="2021-10-25T05:24:49.636" v="134" actId="20577"/>
        <pc:sldMkLst>
          <pc:docMk/>
          <pc:sldMk cId="910799635" sldId="409"/>
        </pc:sldMkLst>
        <pc:graphicFrameChg chg="modGraphic">
          <ac:chgData name="KEMPA, Viktor" userId="7f29278c-3f24-4d54-80ad-e53f8ee2f7b4" providerId="ADAL" clId="{EF09F658-54BB-46F9-A45F-5D5F4D1934F0}" dt="2021-10-25T05:24:49.636" v="134" actId="20577"/>
          <ac:graphicFrameMkLst>
            <pc:docMk/>
            <pc:sldMk cId="910799635" sldId="409"/>
            <ac:graphicFrameMk id="16" creationId="{4D699B42-AB09-41D7-AE87-9973AA26955B}"/>
          </ac:graphicFrameMkLst>
        </pc:graphicFrameChg>
      </pc:sldChg>
      <pc:sldChg chg="ord">
        <pc:chgData name="KEMPA, Viktor" userId="7f29278c-3f24-4d54-80ad-e53f8ee2f7b4" providerId="ADAL" clId="{EF09F658-54BB-46F9-A45F-5D5F4D1934F0}" dt="2021-10-25T05:32:36.920" v="333"/>
        <pc:sldMkLst>
          <pc:docMk/>
          <pc:sldMk cId="3836910770" sldId="410"/>
        </pc:sldMkLst>
      </pc:sldChg>
      <pc:sldChg chg="modSp mod">
        <pc:chgData name="KEMPA, Viktor" userId="7f29278c-3f24-4d54-80ad-e53f8ee2f7b4" providerId="ADAL" clId="{EF09F658-54BB-46F9-A45F-5D5F4D1934F0}" dt="2021-10-25T05:18:45.733" v="11" actId="20577"/>
        <pc:sldMkLst>
          <pc:docMk/>
          <pc:sldMk cId="834835112" sldId="412"/>
        </pc:sldMkLst>
        <pc:spChg chg="mod">
          <ac:chgData name="KEMPA, Viktor" userId="7f29278c-3f24-4d54-80ad-e53f8ee2f7b4" providerId="ADAL" clId="{EF09F658-54BB-46F9-A45F-5D5F4D1934F0}" dt="2021-10-25T05:18:45.733" v="11" actId="20577"/>
          <ac:spMkLst>
            <pc:docMk/>
            <pc:sldMk cId="834835112" sldId="412"/>
            <ac:spMk id="9" creationId="{E21C6124-3C31-48A9-97E2-3E0B35559CCA}"/>
          </ac:spMkLst>
        </pc:spChg>
      </pc:sldChg>
      <pc:sldChg chg="modSp mod">
        <pc:chgData name="KEMPA, Viktor" userId="7f29278c-3f24-4d54-80ad-e53f8ee2f7b4" providerId="ADAL" clId="{EF09F658-54BB-46F9-A45F-5D5F4D1934F0}" dt="2021-10-25T05:17:25.033" v="3" actId="20577"/>
        <pc:sldMkLst>
          <pc:docMk/>
          <pc:sldMk cId="1222871011" sldId="416"/>
        </pc:sldMkLst>
        <pc:spChg chg="mod">
          <ac:chgData name="KEMPA, Viktor" userId="7f29278c-3f24-4d54-80ad-e53f8ee2f7b4" providerId="ADAL" clId="{EF09F658-54BB-46F9-A45F-5D5F4D1934F0}" dt="2021-10-25T05:17:25.033" v="3" actId="20577"/>
          <ac:spMkLst>
            <pc:docMk/>
            <pc:sldMk cId="1222871011" sldId="416"/>
            <ac:spMk id="9" creationId="{E21C6124-3C31-48A9-97E2-3E0B35559CCA}"/>
          </ac:spMkLst>
        </pc:spChg>
      </pc:sldChg>
      <pc:sldChg chg="modSp mod">
        <pc:chgData name="KEMPA, Viktor" userId="7f29278c-3f24-4d54-80ad-e53f8ee2f7b4" providerId="ADAL" clId="{EF09F658-54BB-46F9-A45F-5D5F4D1934F0}" dt="2021-10-25T05:19:50.457" v="24" actId="20577"/>
        <pc:sldMkLst>
          <pc:docMk/>
          <pc:sldMk cId="3074548468" sldId="417"/>
        </pc:sldMkLst>
        <pc:spChg chg="mod">
          <ac:chgData name="KEMPA, Viktor" userId="7f29278c-3f24-4d54-80ad-e53f8ee2f7b4" providerId="ADAL" clId="{EF09F658-54BB-46F9-A45F-5D5F4D1934F0}" dt="2021-10-25T05:19:50.457" v="24" actId="20577"/>
          <ac:spMkLst>
            <pc:docMk/>
            <pc:sldMk cId="3074548468" sldId="417"/>
            <ac:spMk id="3" creationId="{A9ED8065-9AB9-4622-A15E-D79654C404C8}"/>
          </ac:spMkLst>
        </pc:spChg>
      </pc:sldChg>
      <pc:sldChg chg="ord">
        <pc:chgData name="KEMPA, Viktor" userId="7f29278c-3f24-4d54-80ad-e53f8ee2f7b4" providerId="ADAL" clId="{EF09F658-54BB-46F9-A45F-5D5F4D1934F0}" dt="2021-10-25T05:32:33.180" v="331"/>
        <pc:sldMkLst>
          <pc:docMk/>
          <pc:sldMk cId="1101793129" sldId="420"/>
        </pc:sldMkLst>
      </pc:sldChg>
      <pc:sldChg chg="modSp mod">
        <pc:chgData name="KEMPA, Viktor" userId="7f29278c-3f24-4d54-80ad-e53f8ee2f7b4" providerId="ADAL" clId="{EF09F658-54BB-46F9-A45F-5D5F4D1934F0}" dt="2021-10-25T05:32:09.842" v="329" actId="20577"/>
        <pc:sldMkLst>
          <pc:docMk/>
          <pc:sldMk cId="315102408" sldId="421"/>
        </pc:sldMkLst>
        <pc:graphicFrameChg chg="modGraphic">
          <ac:chgData name="KEMPA, Viktor" userId="7f29278c-3f24-4d54-80ad-e53f8ee2f7b4" providerId="ADAL" clId="{EF09F658-54BB-46F9-A45F-5D5F4D1934F0}" dt="2021-10-25T05:32:09.842" v="329" actId="20577"/>
          <ac:graphicFrameMkLst>
            <pc:docMk/>
            <pc:sldMk cId="315102408" sldId="421"/>
            <ac:graphicFrameMk id="16" creationId="{4D699B42-AB09-41D7-AE87-9973AA26955B}"/>
          </ac:graphicFrameMkLst>
        </pc:graphicFrameChg>
      </pc:sldChg>
      <pc:sldChg chg="modSp add mod ord">
        <pc:chgData name="KEMPA, Viktor" userId="7f29278c-3f24-4d54-80ad-e53f8ee2f7b4" providerId="ADAL" clId="{EF09F658-54BB-46F9-A45F-5D5F4D1934F0}" dt="2021-10-25T05:37:50.986" v="514"/>
        <pc:sldMkLst>
          <pc:docMk/>
          <pc:sldMk cId="544049743" sldId="422"/>
        </pc:sldMkLst>
        <pc:graphicFrameChg chg="modGraphic">
          <ac:chgData name="KEMPA, Viktor" userId="7f29278c-3f24-4d54-80ad-e53f8ee2f7b4" providerId="ADAL" clId="{EF09F658-54BB-46F9-A45F-5D5F4D1934F0}" dt="2021-10-25T05:37:35.361" v="512" actId="20577"/>
          <ac:graphicFrameMkLst>
            <pc:docMk/>
            <pc:sldMk cId="544049743" sldId="422"/>
            <ac:graphicFrameMk id="5" creationId="{1635723C-88BC-44F4-A3C7-00520F9D1AE3}"/>
          </ac:graphicFrameMkLst>
        </pc:graphicFrameChg>
      </pc:sldChg>
    </pc:docChg>
  </pc:docChgLst>
  <pc:docChgLst>
    <pc:chgData name="KEMPA, Viktor" userId="7f29278c-3f24-4d54-80ad-e53f8ee2f7b4" providerId="ADAL" clId="{3AA87AAE-4A66-406F-A9BE-8FDD31E15AED}"/>
    <pc:docChg chg="undo custSel modSld modMainMaster">
      <pc:chgData name="KEMPA, Viktor" userId="7f29278c-3f24-4d54-80ad-e53f8ee2f7b4" providerId="ADAL" clId="{3AA87AAE-4A66-406F-A9BE-8FDD31E15AED}" dt="2021-10-20T14:18:57.460" v="451" actId="14100"/>
      <pc:docMkLst>
        <pc:docMk/>
      </pc:docMkLst>
      <pc:sldChg chg="addSp delSp modSp mod setBg addAnim delAnim">
        <pc:chgData name="KEMPA, Viktor" userId="7f29278c-3f24-4d54-80ad-e53f8ee2f7b4" providerId="ADAL" clId="{3AA87AAE-4A66-406F-A9BE-8FDD31E15AED}" dt="2021-10-20T14:07:11.573" v="378" actId="207"/>
        <pc:sldMkLst>
          <pc:docMk/>
          <pc:sldMk cId="2587537175" sldId="257"/>
        </pc:sldMkLst>
        <pc:spChg chg="del mod">
          <ac:chgData name="KEMPA, Viktor" userId="7f29278c-3f24-4d54-80ad-e53f8ee2f7b4" providerId="ADAL" clId="{3AA87AAE-4A66-406F-A9BE-8FDD31E15AED}" dt="2021-10-20T14:03:07.524" v="313" actId="478"/>
          <ac:spMkLst>
            <pc:docMk/>
            <pc:sldMk cId="2587537175" sldId="257"/>
            <ac:spMk id="2" creationId="{C4D61718-B737-4032-81DE-6C9DFC457C05}"/>
          </ac:spMkLst>
        </pc:spChg>
        <pc:spChg chg="add mod">
          <ac:chgData name="KEMPA, Viktor" userId="7f29278c-3f24-4d54-80ad-e53f8ee2f7b4" providerId="ADAL" clId="{3AA87AAE-4A66-406F-A9BE-8FDD31E15AED}" dt="2021-10-20T14:07:11.573" v="378" actId="207"/>
          <ac:spMkLst>
            <pc:docMk/>
            <pc:sldMk cId="2587537175" sldId="257"/>
            <ac:spMk id="4" creationId="{49ADE88C-A99D-4E71-9293-B4BBC9B2E5AB}"/>
          </ac:spMkLst>
        </pc:spChg>
        <pc:spChg chg="add del">
          <ac:chgData name="KEMPA, Viktor" userId="7f29278c-3f24-4d54-80ad-e53f8ee2f7b4" providerId="ADAL" clId="{3AA87AAE-4A66-406F-A9BE-8FDD31E15AED}" dt="2021-10-20T14:05:26.352" v="365" actId="26606"/>
          <ac:spMkLst>
            <pc:docMk/>
            <pc:sldMk cId="2587537175" sldId="257"/>
            <ac:spMk id="9" creationId="{4522B21E-B2B9-4C72-9A71-C87EFD137480}"/>
          </ac:spMkLst>
        </pc:spChg>
        <pc:spChg chg="add del">
          <ac:chgData name="KEMPA, Viktor" userId="7f29278c-3f24-4d54-80ad-e53f8ee2f7b4" providerId="ADAL" clId="{3AA87AAE-4A66-406F-A9BE-8FDD31E15AED}" dt="2021-10-20T14:05:26.352" v="365" actId="26606"/>
          <ac:spMkLst>
            <pc:docMk/>
            <pc:sldMk cId="2587537175" sldId="257"/>
            <ac:spMk id="11" creationId="{5EB7D2A2-F448-44D4-938C-DC84CBCB3B1E}"/>
          </ac:spMkLst>
        </pc:spChg>
        <pc:spChg chg="add del">
          <ac:chgData name="KEMPA, Viktor" userId="7f29278c-3f24-4d54-80ad-e53f8ee2f7b4" providerId="ADAL" clId="{3AA87AAE-4A66-406F-A9BE-8FDD31E15AED}" dt="2021-10-20T14:05:26.352" v="365" actId="26606"/>
          <ac:spMkLst>
            <pc:docMk/>
            <pc:sldMk cId="2587537175" sldId="257"/>
            <ac:spMk id="13" creationId="{871AEA07-1E14-44B4-8E55-64EF049CD66F}"/>
          </ac:spMkLst>
        </pc:spChg>
        <pc:spChg chg="add del">
          <ac:chgData name="KEMPA, Viktor" userId="7f29278c-3f24-4d54-80ad-e53f8ee2f7b4" providerId="ADAL" clId="{3AA87AAE-4A66-406F-A9BE-8FDD31E15AED}" dt="2021-10-20T14:05:31.134" v="367" actId="26606"/>
          <ac:spMkLst>
            <pc:docMk/>
            <pc:sldMk cId="2587537175" sldId="257"/>
            <ac:spMk id="17" creationId="{934F1179-B481-4F9E-BCA3-AFB972070F83}"/>
          </ac:spMkLst>
        </pc:spChg>
        <pc:spChg chg="add del">
          <ac:chgData name="KEMPA, Viktor" userId="7f29278c-3f24-4d54-80ad-e53f8ee2f7b4" providerId="ADAL" clId="{3AA87AAE-4A66-406F-A9BE-8FDD31E15AED}" dt="2021-10-20T14:05:31.134" v="367" actId="26606"/>
          <ac:spMkLst>
            <pc:docMk/>
            <pc:sldMk cId="2587537175" sldId="257"/>
            <ac:spMk id="18" creationId="{827DC2C4-B485-428A-BF4A-472D2967F47F}"/>
          </ac:spMkLst>
        </pc:spChg>
        <pc:spChg chg="add del">
          <ac:chgData name="KEMPA, Viktor" userId="7f29278c-3f24-4d54-80ad-e53f8ee2f7b4" providerId="ADAL" clId="{3AA87AAE-4A66-406F-A9BE-8FDD31E15AED}" dt="2021-10-20T14:05:31.134" v="367" actId="26606"/>
          <ac:spMkLst>
            <pc:docMk/>
            <pc:sldMk cId="2587537175" sldId="257"/>
            <ac:spMk id="19" creationId="{EE04B5EB-F158-4507-90DD-BD23620C7CC9}"/>
          </ac:spMkLst>
        </pc:spChg>
        <pc:spChg chg="add del">
          <ac:chgData name="KEMPA, Viktor" userId="7f29278c-3f24-4d54-80ad-e53f8ee2f7b4" providerId="ADAL" clId="{3AA87AAE-4A66-406F-A9BE-8FDD31E15AED}" dt="2021-10-20T14:05:41.577" v="369" actId="26606"/>
          <ac:spMkLst>
            <pc:docMk/>
            <pc:sldMk cId="2587537175" sldId="257"/>
            <ac:spMk id="21" creationId="{7905BA41-EE6E-4F80-8636-447F22DD729A}"/>
          </ac:spMkLst>
        </pc:spChg>
        <pc:spChg chg="add del">
          <ac:chgData name="KEMPA, Viktor" userId="7f29278c-3f24-4d54-80ad-e53f8ee2f7b4" providerId="ADAL" clId="{3AA87AAE-4A66-406F-A9BE-8FDD31E15AED}" dt="2021-10-20T14:05:41.577" v="369" actId="26606"/>
          <ac:spMkLst>
            <pc:docMk/>
            <pc:sldMk cId="2587537175" sldId="257"/>
            <ac:spMk id="22" creationId="{CD7549B2-EE05-4558-8C64-AC46755F2B25}"/>
          </ac:spMkLst>
        </pc:spChg>
        <pc:spChg chg="add del">
          <ac:chgData name="KEMPA, Viktor" userId="7f29278c-3f24-4d54-80ad-e53f8ee2f7b4" providerId="ADAL" clId="{3AA87AAE-4A66-406F-A9BE-8FDD31E15AED}" dt="2021-10-20T14:05:49.298" v="372" actId="26606"/>
          <ac:spMkLst>
            <pc:docMk/>
            <pc:sldMk cId="2587537175" sldId="257"/>
            <ac:spMk id="23" creationId="{C39ADB8F-D187-49D7-BDCF-C1B6DC727068}"/>
          </ac:spMkLst>
        </pc:spChg>
        <pc:spChg chg="add del">
          <ac:chgData name="KEMPA, Viktor" userId="7f29278c-3f24-4d54-80ad-e53f8ee2f7b4" providerId="ADAL" clId="{3AA87AAE-4A66-406F-A9BE-8FDD31E15AED}" dt="2021-10-20T14:05:49.298" v="372" actId="26606"/>
          <ac:spMkLst>
            <pc:docMk/>
            <pc:sldMk cId="2587537175" sldId="257"/>
            <ac:spMk id="24" creationId="{1A3C89F8-0D2F-47FF-B903-151248265F47}"/>
          </ac:spMkLst>
        </pc:spChg>
        <pc:spChg chg="add del">
          <ac:chgData name="KEMPA, Viktor" userId="7f29278c-3f24-4d54-80ad-e53f8ee2f7b4" providerId="ADAL" clId="{3AA87AAE-4A66-406F-A9BE-8FDD31E15AED}" dt="2021-10-20T14:05:49.298" v="372" actId="26606"/>
          <ac:spMkLst>
            <pc:docMk/>
            <pc:sldMk cId="2587537175" sldId="257"/>
            <ac:spMk id="25" creationId="{C5CB530E-515E-412C-9DF1-5F8FFBD6F383}"/>
          </ac:spMkLst>
        </pc:spChg>
        <pc:spChg chg="add del">
          <ac:chgData name="KEMPA, Viktor" userId="7f29278c-3f24-4d54-80ad-e53f8ee2f7b4" providerId="ADAL" clId="{3AA87AAE-4A66-406F-A9BE-8FDD31E15AED}" dt="2021-10-20T14:05:49.298" v="372" actId="26606"/>
          <ac:spMkLst>
            <pc:docMk/>
            <pc:sldMk cId="2587537175" sldId="257"/>
            <ac:spMk id="26" creationId="{712D4376-A578-4FF1-94FC-245E7A6A489F}"/>
          </ac:spMkLst>
        </pc:spChg>
        <pc:spChg chg="add del">
          <ac:chgData name="KEMPA, Viktor" userId="7f29278c-3f24-4d54-80ad-e53f8ee2f7b4" providerId="ADAL" clId="{3AA87AAE-4A66-406F-A9BE-8FDD31E15AED}" dt="2021-10-20T14:05:49.298" v="372" actId="26606"/>
          <ac:spMkLst>
            <pc:docMk/>
            <pc:sldMk cId="2587537175" sldId="257"/>
            <ac:spMk id="27" creationId="{AEA7509D-F04F-40CB-A0B3-EEF16499CC9F}"/>
          </ac:spMkLst>
        </pc:spChg>
        <pc:spChg chg="add del">
          <ac:chgData name="KEMPA, Viktor" userId="7f29278c-3f24-4d54-80ad-e53f8ee2f7b4" providerId="ADAL" clId="{3AA87AAE-4A66-406F-A9BE-8FDD31E15AED}" dt="2021-10-20T14:05:49.298" v="372" actId="26606"/>
          <ac:spMkLst>
            <pc:docMk/>
            <pc:sldMk cId="2587537175" sldId="257"/>
            <ac:spMk id="29" creationId="{508BEF50-7B1E-49A4-BC19-5F4F1D755E64}"/>
          </ac:spMkLst>
        </pc:spChg>
        <pc:spChg chg="add del">
          <ac:chgData name="KEMPA, Viktor" userId="7f29278c-3f24-4d54-80ad-e53f8ee2f7b4" providerId="ADAL" clId="{3AA87AAE-4A66-406F-A9BE-8FDD31E15AED}" dt="2021-10-20T14:05:49.298" v="372" actId="26606"/>
          <ac:spMkLst>
            <pc:docMk/>
            <pc:sldMk cId="2587537175" sldId="257"/>
            <ac:spMk id="30" creationId="{3FBAD350-5664-4811-A208-657FB882D350}"/>
          </ac:spMkLst>
        </pc:spChg>
        <pc:spChg chg="add del">
          <ac:chgData name="KEMPA, Viktor" userId="7f29278c-3f24-4d54-80ad-e53f8ee2f7b4" providerId="ADAL" clId="{3AA87AAE-4A66-406F-A9BE-8FDD31E15AED}" dt="2021-10-20T14:05:57.504" v="374" actId="26606"/>
          <ac:spMkLst>
            <pc:docMk/>
            <pc:sldMk cId="2587537175" sldId="257"/>
            <ac:spMk id="32" creationId="{0E30439A-8A5B-46EC-8283-9B6B031D40D0}"/>
          </ac:spMkLst>
        </pc:spChg>
        <pc:spChg chg="add del">
          <ac:chgData name="KEMPA, Viktor" userId="7f29278c-3f24-4d54-80ad-e53f8ee2f7b4" providerId="ADAL" clId="{3AA87AAE-4A66-406F-A9BE-8FDD31E15AED}" dt="2021-10-20T14:05:57.504" v="374" actId="26606"/>
          <ac:spMkLst>
            <pc:docMk/>
            <pc:sldMk cId="2587537175" sldId="257"/>
            <ac:spMk id="33" creationId="{5CEAD642-85CF-4750-8432-7C80C901F001}"/>
          </ac:spMkLst>
        </pc:spChg>
        <pc:spChg chg="add del">
          <ac:chgData name="KEMPA, Viktor" userId="7f29278c-3f24-4d54-80ad-e53f8ee2f7b4" providerId="ADAL" clId="{3AA87AAE-4A66-406F-A9BE-8FDD31E15AED}" dt="2021-10-20T14:05:57.504" v="374" actId="26606"/>
          <ac:spMkLst>
            <pc:docMk/>
            <pc:sldMk cId="2587537175" sldId="257"/>
            <ac:spMk id="34" creationId="{FA33EEAE-15D5-4119-8C1E-89D943F911EF}"/>
          </ac:spMkLst>
        </pc:spChg>
        <pc:spChg chg="add del">
          <ac:chgData name="KEMPA, Viktor" userId="7f29278c-3f24-4d54-80ad-e53f8ee2f7b4" providerId="ADAL" clId="{3AA87AAE-4A66-406F-A9BE-8FDD31E15AED}" dt="2021-10-20T14:05:57.504" v="374" actId="26606"/>
          <ac:spMkLst>
            <pc:docMk/>
            <pc:sldMk cId="2587537175" sldId="257"/>
            <ac:spMk id="35" creationId="{730D8B3B-9B80-4025-B934-26DC7D7CD231}"/>
          </ac:spMkLst>
        </pc:spChg>
        <pc:spChg chg="add del">
          <ac:chgData name="KEMPA, Viktor" userId="7f29278c-3f24-4d54-80ad-e53f8ee2f7b4" providerId="ADAL" clId="{3AA87AAE-4A66-406F-A9BE-8FDD31E15AED}" dt="2021-10-20T14:05:57.504" v="374" actId="26606"/>
          <ac:spMkLst>
            <pc:docMk/>
            <pc:sldMk cId="2587537175" sldId="257"/>
            <ac:spMk id="36" creationId="{B5A1B09C-1565-46F8-B70F-621C5EB48A09}"/>
          </ac:spMkLst>
        </pc:spChg>
        <pc:spChg chg="add del">
          <ac:chgData name="KEMPA, Viktor" userId="7f29278c-3f24-4d54-80ad-e53f8ee2f7b4" providerId="ADAL" clId="{3AA87AAE-4A66-406F-A9BE-8FDD31E15AED}" dt="2021-10-20T14:05:57.504" v="374" actId="26606"/>
          <ac:spMkLst>
            <pc:docMk/>
            <pc:sldMk cId="2587537175" sldId="257"/>
            <ac:spMk id="37" creationId="{8C516CC8-80AC-446C-A56E-9F54B7210402}"/>
          </ac:spMkLst>
        </pc:spChg>
        <pc:spChg chg="add del">
          <ac:chgData name="KEMPA, Viktor" userId="7f29278c-3f24-4d54-80ad-e53f8ee2f7b4" providerId="ADAL" clId="{3AA87AAE-4A66-406F-A9BE-8FDD31E15AED}" dt="2021-10-20T14:05:57.504" v="374" actId="26606"/>
          <ac:spMkLst>
            <pc:docMk/>
            <pc:sldMk cId="2587537175" sldId="257"/>
            <ac:spMk id="38" creationId="{53947E58-F088-49F1-A3D1-DEA690192E84}"/>
          </ac:spMkLst>
        </pc:spChg>
        <pc:spChg chg="add">
          <ac:chgData name="KEMPA, Viktor" userId="7f29278c-3f24-4d54-80ad-e53f8ee2f7b4" providerId="ADAL" clId="{3AA87AAE-4A66-406F-A9BE-8FDD31E15AED}" dt="2021-10-20T14:05:57.515" v="375" actId="26606"/>
          <ac:spMkLst>
            <pc:docMk/>
            <pc:sldMk cId="2587537175" sldId="257"/>
            <ac:spMk id="40" creationId="{577D6B2E-37A3-429E-A37C-F30ED6487282}"/>
          </ac:spMkLst>
        </pc:spChg>
        <pc:spChg chg="add">
          <ac:chgData name="KEMPA, Viktor" userId="7f29278c-3f24-4d54-80ad-e53f8ee2f7b4" providerId="ADAL" clId="{3AA87AAE-4A66-406F-A9BE-8FDD31E15AED}" dt="2021-10-20T14:05:57.515" v="375" actId="26606"/>
          <ac:spMkLst>
            <pc:docMk/>
            <pc:sldMk cId="2587537175" sldId="257"/>
            <ac:spMk id="41" creationId="{5CEAD642-85CF-4750-8432-7C80C901F001}"/>
          </ac:spMkLst>
        </pc:spChg>
        <pc:spChg chg="add">
          <ac:chgData name="KEMPA, Viktor" userId="7f29278c-3f24-4d54-80ad-e53f8ee2f7b4" providerId="ADAL" clId="{3AA87AAE-4A66-406F-A9BE-8FDD31E15AED}" dt="2021-10-20T14:05:57.515" v="375" actId="26606"/>
          <ac:spMkLst>
            <pc:docMk/>
            <pc:sldMk cId="2587537175" sldId="257"/>
            <ac:spMk id="42" creationId="{FA33EEAE-15D5-4119-8C1E-89D943F911EF}"/>
          </ac:spMkLst>
        </pc:spChg>
        <pc:spChg chg="add">
          <ac:chgData name="KEMPA, Viktor" userId="7f29278c-3f24-4d54-80ad-e53f8ee2f7b4" providerId="ADAL" clId="{3AA87AAE-4A66-406F-A9BE-8FDD31E15AED}" dt="2021-10-20T14:05:57.515" v="375" actId="26606"/>
          <ac:spMkLst>
            <pc:docMk/>
            <pc:sldMk cId="2587537175" sldId="257"/>
            <ac:spMk id="43" creationId="{730D8B3B-9B80-4025-B934-26DC7D7CD231}"/>
          </ac:spMkLst>
        </pc:spChg>
        <pc:spChg chg="add">
          <ac:chgData name="KEMPA, Viktor" userId="7f29278c-3f24-4d54-80ad-e53f8ee2f7b4" providerId="ADAL" clId="{3AA87AAE-4A66-406F-A9BE-8FDD31E15AED}" dt="2021-10-20T14:05:57.515" v="375" actId="26606"/>
          <ac:spMkLst>
            <pc:docMk/>
            <pc:sldMk cId="2587537175" sldId="257"/>
            <ac:spMk id="44" creationId="{1064D5D5-227B-4F66-9AEA-46F570E793BD}"/>
          </ac:spMkLst>
        </pc:spChg>
        <pc:spChg chg="add">
          <ac:chgData name="KEMPA, Viktor" userId="7f29278c-3f24-4d54-80ad-e53f8ee2f7b4" providerId="ADAL" clId="{3AA87AAE-4A66-406F-A9BE-8FDD31E15AED}" dt="2021-10-20T14:05:57.515" v="375" actId="26606"/>
          <ac:spMkLst>
            <pc:docMk/>
            <pc:sldMk cId="2587537175" sldId="257"/>
            <ac:spMk id="45" creationId="{646B67A4-D328-4747-A82B-65E84FA46368}"/>
          </ac:spMkLst>
        </pc:spChg>
        <pc:spChg chg="add">
          <ac:chgData name="KEMPA, Viktor" userId="7f29278c-3f24-4d54-80ad-e53f8ee2f7b4" providerId="ADAL" clId="{3AA87AAE-4A66-406F-A9BE-8FDD31E15AED}" dt="2021-10-20T14:05:57.515" v="375" actId="26606"/>
          <ac:spMkLst>
            <pc:docMk/>
            <pc:sldMk cId="2587537175" sldId="257"/>
            <ac:spMk id="46" creationId="{B5A1B09C-1565-46F8-B70F-621C5EB48A09}"/>
          </ac:spMkLst>
        </pc:spChg>
        <pc:spChg chg="add">
          <ac:chgData name="KEMPA, Viktor" userId="7f29278c-3f24-4d54-80ad-e53f8ee2f7b4" providerId="ADAL" clId="{3AA87AAE-4A66-406F-A9BE-8FDD31E15AED}" dt="2021-10-20T14:05:57.515" v="375" actId="26606"/>
          <ac:spMkLst>
            <pc:docMk/>
            <pc:sldMk cId="2587537175" sldId="257"/>
            <ac:spMk id="47" creationId="{8C516CC8-80AC-446C-A56E-9F54B7210402}"/>
          </ac:spMkLst>
        </pc:spChg>
        <pc:picChg chg="add del">
          <ac:chgData name="KEMPA, Viktor" userId="7f29278c-3f24-4d54-80ad-e53f8ee2f7b4" providerId="ADAL" clId="{3AA87AAE-4A66-406F-A9BE-8FDD31E15AED}" dt="2021-10-20T14:05:41.577" v="369" actId="26606"/>
          <ac:picMkLst>
            <pc:docMk/>
            <pc:sldMk cId="2587537175" sldId="257"/>
            <ac:picMk id="8" creationId="{662EF794-EAD2-46CD-BACA-F357A13EBB6B}"/>
          </ac:picMkLst>
        </pc:picChg>
        <pc:cxnChg chg="add del">
          <ac:chgData name="KEMPA, Viktor" userId="7f29278c-3f24-4d54-80ad-e53f8ee2f7b4" providerId="ADAL" clId="{3AA87AAE-4A66-406F-A9BE-8FDD31E15AED}" dt="2021-10-20T14:05:26.352" v="365" actId="26606"/>
          <ac:cxnSpMkLst>
            <pc:docMk/>
            <pc:sldMk cId="2587537175" sldId="257"/>
            <ac:cxnSpMk id="15" creationId="{F7C8EA93-3210-4C62-99E9-153C275E3A87}"/>
          </ac:cxnSpMkLst>
        </pc:cxnChg>
        <pc:cxnChg chg="add del">
          <ac:chgData name="KEMPA, Viktor" userId="7f29278c-3f24-4d54-80ad-e53f8ee2f7b4" providerId="ADAL" clId="{3AA87AAE-4A66-406F-A9BE-8FDD31E15AED}" dt="2021-10-20T14:05:49.298" v="372" actId="26606"/>
          <ac:cxnSpMkLst>
            <pc:docMk/>
            <pc:sldMk cId="2587537175" sldId="257"/>
            <ac:cxnSpMk id="28" creationId="{56020367-4FD5-4596-8E10-C5F095CD8DBF}"/>
          </ac:cxnSpMkLst>
        </pc:cxnChg>
      </pc:sldChg>
      <pc:sldChg chg="modSp mod">
        <pc:chgData name="KEMPA, Viktor" userId="7f29278c-3f24-4d54-80ad-e53f8ee2f7b4" providerId="ADAL" clId="{3AA87AAE-4A66-406F-A9BE-8FDD31E15AED}" dt="2021-10-20T14:18:57.460" v="451" actId="14100"/>
        <pc:sldMkLst>
          <pc:docMk/>
          <pc:sldMk cId="4193613286" sldId="269"/>
        </pc:sldMkLst>
        <pc:spChg chg="mod">
          <ac:chgData name="KEMPA, Viktor" userId="7f29278c-3f24-4d54-80ad-e53f8ee2f7b4" providerId="ADAL" clId="{3AA87AAE-4A66-406F-A9BE-8FDD31E15AED}" dt="2021-10-20T14:18:57.460" v="451" actId="14100"/>
          <ac:spMkLst>
            <pc:docMk/>
            <pc:sldMk cId="4193613286" sldId="269"/>
            <ac:spMk id="5" creationId="{49EA584F-A77E-4567-BEA5-5ADC564BCFF0}"/>
          </ac:spMkLst>
        </pc:spChg>
      </pc:sldChg>
      <pc:sldChg chg="modSp mod">
        <pc:chgData name="KEMPA, Viktor" userId="7f29278c-3f24-4d54-80ad-e53f8ee2f7b4" providerId="ADAL" clId="{3AA87AAE-4A66-406F-A9BE-8FDD31E15AED}" dt="2021-10-20T14:14:17.651" v="418" actId="14100"/>
        <pc:sldMkLst>
          <pc:docMk/>
          <pc:sldMk cId="3312311176" sldId="271"/>
        </pc:sldMkLst>
        <pc:spChg chg="mod">
          <ac:chgData name="KEMPA, Viktor" userId="7f29278c-3f24-4d54-80ad-e53f8ee2f7b4" providerId="ADAL" clId="{3AA87AAE-4A66-406F-A9BE-8FDD31E15AED}" dt="2021-10-20T14:14:17.651" v="418" actId="14100"/>
          <ac:spMkLst>
            <pc:docMk/>
            <pc:sldMk cId="3312311176" sldId="271"/>
            <ac:spMk id="4" creationId="{2FC4DCB9-AB15-44E1-9BEF-D8AE30F313AC}"/>
          </ac:spMkLst>
        </pc:spChg>
      </pc:sldChg>
      <pc:sldChg chg="delSp modSp mod setBg">
        <pc:chgData name="KEMPA, Viktor" userId="7f29278c-3f24-4d54-80ad-e53f8ee2f7b4" providerId="ADAL" clId="{3AA87AAE-4A66-406F-A9BE-8FDD31E15AED}" dt="2021-10-20T14:09:11.275" v="383" actId="478"/>
        <pc:sldMkLst>
          <pc:docMk/>
          <pc:sldMk cId="1673687884" sldId="406"/>
        </pc:sldMkLst>
        <pc:spChg chg="del mod">
          <ac:chgData name="KEMPA, Viktor" userId="7f29278c-3f24-4d54-80ad-e53f8ee2f7b4" providerId="ADAL" clId="{3AA87AAE-4A66-406F-A9BE-8FDD31E15AED}" dt="2021-10-20T14:09:11.275" v="383" actId="478"/>
          <ac:spMkLst>
            <pc:docMk/>
            <pc:sldMk cId="1673687884" sldId="406"/>
            <ac:spMk id="4" creationId="{C3809CAD-6A51-4F83-A793-36788097D0EF}"/>
          </ac:spMkLst>
        </pc:spChg>
        <pc:picChg chg="mod">
          <ac:chgData name="KEMPA, Viktor" userId="7f29278c-3f24-4d54-80ad-e53f8ee2f7b4" providerId="ADAL" clId="{3AA87AAE-4A66-406F-A9BE-8FDD31E15AED}" dt="2021-10-20T14:09:06.722" v="381" actId="1076"/>
          <ac:picMkLst>
            <pc:docMk/>
            <pc:sldMk cId="1673687884" sldId="406"/>
            <ac:picMk id="2" creationId="{526E175E-9458-4ECC-95E8-F55E5CB3CBC0}"/>
          </ac:picMkLst>
        </pc:picChg>
      </pc:sldChg>
      <pc:sldChg chg="modSp mod">
        <pc:chgData name="KEMPA, Viktor" userId="7f29278c-3f24-4d54-80ad-e53f8ee2f7b4" providerId="ADAL" clId="{3AA87AAE-4A66-406F-A9BE-8FDD31E15AED}" dt="2021-10-20T14:11:36.716" v="386" actId="207"/>
        <pc:sldMkLst>
          <pc:docMk/>
          <pc:sldMk cId="1426657468" sldId="407"/>
        </pc:sldMkLst>
        <pc:spChg chg="mod">
          <ac:chgData name="KEMPA, Viktor" userId="7f29278c-3f24-4d54-80ad-e53f8ee2f7b4" providerId="ADAL" clId="{3AA87AAE-4A66-406F-A9BE-8FDD31E15AED}" dt="2021-10-20T14:11:36.716" v="386" actId="207"/>
          <ac:spMkLst>
            <pc:docMk/>
            <pc:sldMk cId="1426657468" sldId="407"/>
            <ac:spMk id="3" creationId="{F15AE096-F378-437A-BEFA-F84E46E1CA4C}"/>
          </ac:spMkLst>
        </pc:spChg>
      </pc:sldChg>
      <pc:sldChg chg="modSp mod">
        <pc:chgData name="KEMPA, Viktor" userId="7f29278c-3f24-4d54-80ad-e53f8ee2f7b4" providerId="ADAL" clId="{3AA87AAE-4A66-406F-A9BE-8FDD31E15AED}" dt="2021-10-20T14:13:03.220" v="396" actId="14100"/>
        <pc:sldMkLst>
          <pc:docMk/>
          <pc:sldMk cId="910799635" sldId="409"/>
        </pc:sldMkLst>
        <pc:spChg chg="mod">
          <ac:chgData name="KEMPA, Viktor" userId="7f29278c-3f24-4d54-80ad-e53f8ee2f7b4" providerId="ADAL" clId="{3AA87AAE-4A66-406F-A9BE-8FDD31E15AED}" dt="2021-10-20T14:13:03.220" v="396" actId="14100"/>
          <ac:spMkLst>
            <pc:docMk/>
            <pc:sldMk cId="910799635" sldId="409"/>
            <ac:spMk id="3" creationId="{E78773C4-3644-4C39-AA11-B38C4393F743}"/>
          </ac:spMkLst>
        </pc:spChg>
        <pc:graphicFrameChg chg="mod">
          <ac:chgData name="KEMPA, Viktor" userId="7f29278c-3f24-4d54-80ad-e53f8ee2f7b4" providerId="ADAL" clId="{3AA87AAE-4A66-406F-A9BE-8FDD31E15AED}" dt="2021-10-20T14:12:24.595" v="387" actId="1076"/>
          <ac:graphicFrameMkLst>
            <pc:docMk/>
            <pc:sldMk cId="910799635" sldId="409"/>
            <ac:graphicFrameMk id="16" creationId="{4D699B42-AB09-41D7-AE87-9973AA26955B}"/>
          </ac:graphicFrameMkLst>
        </pc:graphicFrameChg>
      </pc:sldChg>
      <pc:sldChg chg="modSp mod">
        <pc:chgData name="KEMPA, Viktor" userId="7f29278c-3f24-4d54-80ad-e53f8ee2f7b4" providerId="ADAL" clId="{3AA87AAE-4A66-406F-A9BE-8FDD31E15AED}" dt="2021-10-20T14:13:24.427" v="402" actId="14100"/>
        <pc:sldMkLst>
          <pc:docMk/>
          <pc:sldMk cId="3836910770" sldId="410"/>
        </pc:sldMkLst>
        <pc:spChg chg="mod">
          <ac:chgData name="KEMPA, Viktor" userId="7f29278c-3f24-4d54-80ad-e53f8ee2f7b4" providerId="ADAL" clId="{3AA87AAE-4A66-406F-A9BE-8FDD31E15AED}" dt="2021-10-20T14:13:24.427" v="402" actId="14100"/>
          <ac:spMkLst>
            <pc:docMk/>
            <pc:sldMk cId="3836910770" sldId="410"/>
            <ac:spMk id="3" creationId="{29DDD5CE-F78A-426D-8C9F-B42C84419BBE}"/>
          </ac:spMkLst>
        </pc:spChg>
      </pc:sldChg>
      <pc:sldChg chg="modSp mod">
        <pc:chgData name="KEMPA, Viktor" userId="7f29278c-3f24-4d54-80ad-e53f8ee2f7b4" providerId="ADAL" clId="{3AA87AAE-4A66-406F-A9BE-8FDD31E15AED}" dt="2021-10-20T14:13:46.155" v="409" actId="14100"/>
        <pc:sldMkLst>
          <pc:docMk/>
          <pc:sldMk cId="2789423147" sldId="411"/>
        </pc:sldMkLst>
        <pc:spChg chg="mod">
          <ac:chgData name="KEMPA, Viktor" userId="7f29278c-3f24-4d54-80ad-e53f8ee2f7b4" providerId="ADAL" clId="{3AA87AAE-4A66-406F-A9BE-8FDD31E15AED}" dt="2021-10-20T14:13:46.155" v="409" actId="14100"/>
          <ac:spMkLst>
            <pc:docMk/>
            <pc:sldMk cId="2789423147" sldId="411"/>
            <ac:spMk id="4" creationId="{815174B4-18A5-48EA-B715-7AB14A281FCB}"/>
          </ac:spMkLst>
        </pc:spChg>
      </pc:sldChg>
      <pc:sldMasterChg chg="modSp mod">
        <pc:chgData name="KEMPA, Viktor" userId="7f29278c-3f24-4d54-80ad-e53f8ee2f7b4" providerId="ADAL" clId="{3AA87AAE-4A66-406F-A9BE-8FDD31E15AED}" dt="2021-10-20T14:04:57.787" v="363" actId="20577"/>
        <pc:sldMasterMkLst>
          <pc:docMk/>
          <pc:sldMasterMk cId="3182534988" sldId="2147483648"/>
        </pc:sldMasterMkLst>
        <pc:spChg chg="mod">
          <ac:chgData name="KEMPA, Viktor" userId="7f29278c-3f24-4d54-80ad-e53f8ee2f7b4" providerId="ADAL" clId="{3AA87AAE-4A66-406F-A9BE-8FDD31E15AED}" dt="2021-10-20T14:04:57.787" v="363" actId="20577"/>
          <ac:spMkLst>
            <pc:docMk/>
            <pc:sldMasterMk cId="3182534988" sldId="2147483648"/>
            <ac:spMk id="8" creationId="{5B3BD92C-321A-4220-B8D5-202A915CF5FB}"/>
          </ac:spMkLst>
        </pc:spChg>
      </pc:sldMasterChg>
    </pc:docChg>
  </pc:docChgLst>
  <pc:docChgLst>
    <pc:chgData name="KEMPA, Viktor" userId="7f29278c-3f24-4d54-80ad-e53f8ee2f7b4" providerId="ADAL" clId="{E70D3841-C5AB-4471-B1E4-A22F7D98DACD}"/>
    <pc:docChg chg="undo custSel addSld modSld">
      <pc:chgData name="KEMPA, Viktor" userId="7f29278c-3f24-4d54-80ad-e53f8ee2f7b4" providerId="ADAL" clId="{E70D3841-C5AB-4471-B1E4-A22F7D98DACD}" dt="2021-10-22T13:25:14.574" v="644" actId="207"/>
      <pc:docMkLst>
        <pc:docMk/>
      </pc:docMkLst>
      <pc:sldChg chg="modSp mod">
        <pc:chgData name="KEMPA, Viktor" userId="7f29278c-3f24-4d54-80ad-e53f8ee2f7b4" providerId="ADAL" clId="{E70D3841-C5AB-4471-B1E4-A22F7D98DACD}" dt="2021-10-22T12:43:39.453" v="4" actId="13926"/>
        <pc:sldMkLst>
          <pc:docMk/>
          <pc:sldMk cId="3693221132" sldId="260"/>
        </pc:sldMkLst>
        <pc:spChg chg="mod">
          <ac:chgData name="KEMPA, Viktor" userId="7f29278c-3f24-4d54-80ad-e53f8ee2f7b4" providerId="ADAL" clId="{E70D3841-C5AB-4471-B1E4-A22F7D98DACD}" dt="2021-10-22T12:43:39.453" v="4" actId="13926"/>
          <ac:spMkLst>
            <pc:docMk/>
            <pc:sldMk cId="3693221132" sldId="260"/>
            <ac:spMk id="4" creationId="{62ECDB65-6856-4836-86E1-D517694EBE42}"/>
          </ac:spMkLst>
        </pc:spChg>
      </pc:sldChg>
      <pc:sldChg chg="addSp delSp modSp mod delAnim modAnim modShow addCm delCm">
        <pc:chgData name="KEMPA, Viktor" userId="7f29278c-3f24-4d54-80ad-e53f8ee2f7b4" providerId="ADAL" clId="{E70D3841-C5AB-4471-B1E4-A22F7D98DACD}" dt="2021-10-22T13:07:49.488" v="538" actId="21"/>
        <pc:sldMkLst>
          <pc:docMk/>
          <pc:sldMk cId="4193613286" sldId="269"/>
        </pc:sldMkLst>
        <pc:spChg chg="add mod">
          <ac:chgData name="KEMPA, Viktor" userId="7f29278c-3f24-4d54-80ad-e53f8ee2f7b4" providerId="ADAL" clId="{E70D3841-C5AB-4471-B1E4-A22F7D98DACD}" dt="2021-10-22T13:03:49.596" v="522" actId="1076"/>
          <ac:spMkLst>
            <pc:docMk/>
            <pc:sldMk cId="4193613286" sldId="269"/>
            <ac:spMk id="2" creationId="{4BDB8629-E1A7-4634-BE81-CDE971463481}"/>
          </ac:spMkLst>
        </pc:spChg>
        <pc:spChg chg="add del mod">
          <ac:chgData name="KEMPA, Viktor" userId="7f29278c-3f24-4d54-80ad-e53f8ee2f7b4" providerId="ADAL" clId="{E70D3841-C5AB-4471-B1E4-A22F7D98DACD}" dt="2021-10-22T12:54:24.246" v="252" actId="478"/>
          <ac:spMkLst>
            <pc:docMk/>
            <pc:sldMk cId="4193613286" sldId="269"/>
            <ac:spMk id="3" creationId="{2FE43D89-21B6-4A51-9068-BA995ECCB838}"/>
          </ac:spMkLst>
        </pc:spChg>
        <pc:spChg chg="del mod">
          <ac:chgData name="KEMPA, Viktor" userId="7f29278c-3f24-4d54-80ad-e53f8ee2f7b4" providerId="ADAL" clId="{E70D3841-C5AB-4471-B1E4-A22F7D98DACD}" dt="2021-10-22T13:07:49.488" v="538" actId="21"/>
          <ac:spMkLst>
            <pc:docMk/>
            <pc:sldMk cId="4193613286" sldId="269"/>
            <ac:spMk id="6" creationId="{9F72D33B-0CF7-43AE-B53C-E0054719C076}"/>
          </ac:spMkLst>
        </pc:spChg>
      </pc:sldChg>
      <pc:sldChg chg="modSp mod">
        <pc:chgData name="KEMPA, Viktor" userId="7f29278c-3f24-4d54-80ad-e53f8ee2f7b4" providerId="ADAL" clId="{E70D3841-C5AB-4471-B1E4-A22F7D98DACD}" dt="2021-10-22T13:19:17.416" v="592" actId="207"/>
        <pc:sldMkLst>
          <pc:docMk/>
          <pc:sldMk cId="3312311176" sldId="271"/>
        </pc:sldMkLst>
        <pc:graphicFrameChg chg="mod modGraphic">
          <ac:chgData name="KEMPA, Viktor" userId="7f29278c-3f24-4d54-80ad-e53f8ee2f7b4" providerId="ADAL" clId="{E70D3841-C5AB-4471-B1E4-A22F7D98DACD}" dt="2021-10-22T13:19:17.416" v="592" actId="207"/>
          <ac:graphicFrameMkLst>
            <pc:docMk/>
            <pc:sldMk cId="3312311176" sldId="271"/>
            <ac:graphicFrameMk id="5" creationId="{1635723C-88BC-44F4-A3C7-00520F9D1AE3}"/>
          </ac:graphicFrameMkLst>
        </pc:graphicFrameChg>
      </pc:sldChg>
      <pc:sldChg chg="modSp mod">
        <pc:chgData name="KEMPA, Viktor" userId="7f29278c-3f24-4d54-80ad-e53f8ee2f7b4" providerId="ADAL" clId="{E70D3841-C5AB-4471-B1E4-A22F7D98DACD}" dt="2021-10-22T12:44:42.255" v="13" actId="113"/>
        <pc:sldMkLst>
          <pc:docMk/>
          <pc:sldMk cId="1426657468" sldId="407"/>
        </pc:sldMkLst>
        <pc:spChg chg="mod">
          <ac:chgData name="KEMPA, Viktor" userId="7f29278c-3f24-4d54-80ad-e53f8ee2f7b4" providerId="ADAL" clId="{E70D3841-C5AB-4471-B1E4-A22F7D98DACD}" dt="2021-10-22T12:44:42.255" v="13" actId="113"/>
          <ac:spMkLst>
            <pc:docMk/>
            <pc:sldMk cId="1426657468" sldId="407"/>
            <ac:spMk id="3" creationId="{F15AE096-F378-437A-BEFA-F84E46E1CA4C}"/>
          </ac:spMkLst>
        </pc:spChg>
      </pc:sldChg>
      <pc:sldChg chg="modSp mod">
        <pc:chgData name="KEMPA, Viktor" userId="7f29278c-3f24-4d54-80ad-e53f8ee2f7b4" providerId="ADAL" clId="{E70D3841-C5AB-4471-B1E4-A22F7D98DACD}" dt="2021-10-22T13:17:37.562" v="586" actId="207"/>
        <pc:sldMkLst>
          <pc:docMk/>
          <pc:sldMk cId="910799635" sldId="409"/>
        </pc:sldMkLst>
        <pc:graphicFrameChg chg="mod modGraphic">
          <ac:chgData name="KEMPA, Viktor" userId="7f29278c-3f24-4d54-80ad-e53f8ee2f7b4" providerId="ADAL" clId="{E70D3841-C5AB-4471-B1E4-A22F7D98DACD}" dt="2021-10-22T13:17:37.562" v="586" actId="207"/>
          <ac:graphicFrameMkLst>
            <pc:docMk/>
            <pc:sldMk cId="910799635" sldId="409"/>
            <ac:graphicFrameMk id="16" creationId="{4D699B42-AB09-41D7-AE87-9973AA26955B}"/>
          </ac:graphicFrameMkLst>
        </pc:graphicFrameChg>
      </pc:sldChg>
      <pc:sldChg chg="modSp mod">
        <pc:chgData name="KEMPA, Viktor" userId="7f29278c-3f24-4d54-80ad-e53f8ee2f7b4" providerId="ADAL" clId="{E70D3841-C5AB-4471-B1E4-A22F7D98DACD}" dt="2021-10-22T13:18:13.873" v="587" actId="207"/>
        <pc:sldMkLst>
          <pc:docMk/>
          <pc:sldMk cId="3836910770" sldId="410"/>
        </pc:sldMkLst>
        <pc:graphicFrameChg chg="mod modGraphic">
          <ac:chgData name="KEMPA, Viktor" userId="7f29278c-3f24-4d54-80ad-e53f8ee2f7b4" providerId="ADAL" clId="{E70D3841-C5AB-4471-B1E4-A22F7D98DACD}" dt="2021-10-22T13:18:13.873" v="587" actId="207"/>
          <ac:graphicFrameMkLst>
            <pc:docMk/>
            <pc:sldMk cId="3836910770" sldId="410"/>
            <ac:graphicFrameMk id="16" creationId="{4D699B42-AB09-41D7-AE87-9973AA26955B}"/>
          </ac:graphicFrameMkLst>
        </pc:graphicFrameChg>
      </pc:sldChg>
      <pc:sldChg chg="modSp mod">
        <pc:chgData name="KEMPA, Viktor" userId="7f29278c-3f24-4d54-80ad-e53f8ee2f7b4" providerId="ADAL" clId="{E70D3841-C5AB-4471-B1E4-A22F7D98DACD}" dt="2021-10-22T13:25:14.574" v="644" actId="207"/>
        <pc:sldMkLst>
          <pc:docMk/>
          <pc:sldMk cId="759715478" sldId="413"/>
        </pc:sldMkLst>
        <pc:spChg chg="mod">
          <ac:chgData name="KEMPA, Viktor" userId="7f29278c-3f24-4d54-80ad-e53f8ee2f7b4" providerId="ADAL" clId="{E70D3841-C5AB-4471-B1E4-A22F7D98DACD}" dt="2021-10-22T13:25:14.574" v="644" actId="207"/>
          <ac:spMkLst>
            <pc:docMk/>
            <pc:sldMk cId="759715478" sldId="413"/>
            <ac:spMk id="3" creationId="{3EF29CC1-22B2-43D7-B2FB-4E4E3F8A6CDC}"/>
          </ac:spMkLst>
        </pc:spChg>
      </pc:sldChg>
      <pc:sldChg chg="addSp delSp modSp new mod modAnim">
        <pc:chgData name="KEMPA, Viktor" userId="7f29278c-3f24-4d54-80ad-e53f8ee2f7b4" providerId="ADAL" clId="{E70D3841-C5AB-4471-B1E4-A22F7D98DACD}" dt="2021-10-22T13:09:28.488" v="569" actId="20577"/>
        <pc:sldMkLst>
          <pc:docMk/>
          <pc:sldMk cId="420310322" sldId="419"/>
        </pc:sldMkLst>
        <pc:spChg chg="del">
          <ac:chgData name="KEMPA, Viktor" userId="7f29278c-3f24-4d54-80ad-e53f8ee2f7b4" providerId="ADAL" clId="{E70D3841-C5AB-4471-B1E4-A22F7D98DACD}" dt="2021-10-22T13:07:53.383" v="539"/>
          <ac:spMkLst>
            <pc:docMk/>
            <pc:sldMk cId="420310322" sldId="419"/>
            <ac:spMk id="3" creationId="{570450BB-733C-42C5-B12B-0ED45415CA2E}"/>
          </ac:spMkLst>
        </pc:spChg>
        <pc:spChg chg="add mod">
          <ac:chgData name="KEMPA, Viktor" userId="7f29278c-3f24-4d54-80ad-e53f8ee2f7b4" providerId="ADAL" clId="{E70D3841-C5AB-4471-B1E4-A22F7D98DACD}" dt="2021-10-22T13:09:28.488" v="569" actId="20577"/>
          <ac:spMkLst>
            <pc:docMk/>
            <pc:sldMk cId="420310322" sldId="419"/>
            <ac:spMk id="4" creationId="{3B2D8720-C3A9-497D-B894-9BEA21C93EF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9-01T15:52:15.561" idx="1">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A32E0A-0927-4E37-906E-B88D7A27DFC4}" type="datetimeFigureOut">
              <a:rPr lang="en-BE" smtClean="0"/>
              <a:t>25/10/2021</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72620D-69F4-44F1-A7B4-E4FCC1FBA8CC}" type="slidenum">
              <a:rPr lang="en-BE" smtClean="0"/>
              <a:t>‹#›</a:t>
            </a:fld>
            <a:endParaRPr lang="en-BE"/>
          </a:p>
        </p:txBody>
      </p:sp>
    </p:spTree>
    <p:extLst>
      <p:ext uri="{BB962C8B-B14F-4D97-AF65-F5344CB8AC3E}">
        <p14:creationId xmlns:p14="http://schemas.microsoft.com/office/powerpoint/2010/main" val="3001699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39D60-E9FE-4088-BEDD-98450E3366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FB55EC2C-C94D-4BFC-BE77-7B910CCC32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AAF06EB5-74C3-46CF-906A-93A8AAB772D2}"/>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5" name="Footer Placeholder 4">
            <a:extLst>
              <a:ext uri="{FF2B5EF4-FFF2-40B4-BE49-F238E27FC236}">
                <a16:creationId xmlns:a16="http://schemas.microsoft.com/office/drawing/2014/main" id="{F9A45E40-46E0-4D5E-9628-C423062285C3}"/>
              </a:ext>
            </a:extLst>
          </p:cNvPr>
          <p:cNvSpPr>
            <a:spLocks noGrp="1"/>
          </p:cNvSpPr>
          <p:nvPr>
            <p:ph type="ftr" sz="quarter" idx="11"/>
          </p:nvPr>
        </p:nvSpPr>
        <p:spPr>
          <a:xfrm>
            <a:off x="4038600" y="6356350"/>
            <a:ext cx="4114800" cy="365125"/>
          </a:xfrm>
          <a:prstGeom prst="rect">
            <a:avLst/>
          </a:prstGeom>
        </p:spPr>
        <p:txBody>
          <a:bodyPr/>
          <a:lstStyle/>
          <a:p>
            <a:endParaRPr lang="en-BE" dirty="0"/>
          </a:p>
        </p:txBody>
      </p:sp>
      <p:sp>
        <p:nvSpPr>
          <p:cNvPr id="6" name="Slide Number Placeholder 5">
            <a:extLst>
              <a:ext uri="{FF2B5EF4-FFF2-40B4-BE49-F238E27FC236}">
                <a16:creationId xmlns:a16="http://schemas.microsoft.com/office/drawing/2014/main" id="{BBEC27FE-F037-4B5E-A958-716503C4EF11}"/>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2299434735"/>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86BFF-20DC-4BF9-99E6-580B130888E9}"/>
              </a:ext>
            </a:extLst>
          </p:cNvPr>
          <p:cNvSpPr>
            <a:spLocks noGrp="1"/>
          </p:cNvSpPr>
          <p:nvPr>
            <p:ph type="title"/>
          </p:nvPr>
        </p:nvSpPr>
        <p:spPr/>
        <p:txBody>
          <a:bodyPr/>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11317704-ADB7-41F4-8414-4018EF7CC0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7E3752F6-57FC-45CB-A23B-D5B77CAE5684}"/>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5" name="Footer Placeholder 4">
            <a:extLst>
              <a:ext uri="{FF2B5EF4-FFF2-40B4-BE49-F238E27FC236}">
                <a16:creationId xmlns:a16="http://schemas.microsoft.com/office/drawing/2014/main" id="{48097EE8-CAA3-474F-BA59-6EACD43FA1C9}"/>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6" name="Slide Number Placeholder 5">
            <a:extLst>
              <a:ext uri="{FF2B5EF4-FFF2-40B4-BE49-F238E27FC236}">
                <a16:creationId xmlns:a16="http://schemas.microsoft.com/office/drawing/2014/main" id="{33C0FB9E-ED83-4111-9D96-25C2E5333CEB}"/>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1571033540"/>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626E98-4F99-4008-B0B6-581EAC5620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59287C11-BABC-47DE-9CB4-F23451C4CA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DFE45539-C85F-465D-B1F1-C549889760C1}"/>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5" name="Footer Placeholder 4">
            <a:extLst>
              <a:ext uri="{FF2B5EF4-FFF2-40B4-BE49-F238E27FC236}">
                <a16:creationId xmlns:a16="http://schemas.microsoft.com/office/drawing/2014/main" id="{56F3708D-6300-4E77-A605-2DFD9C6FC028}"/>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6" name="Slide Number Placeholder 5">
            <a:extLst>
              <a:ext uri="{FF2B5EF4-FFF2-40B4-BE49-F238E27FC236}">
                <a16:creationId xmlns:a16="http://schemas.microsoft.com/office/drawing/2014/main" id="{FEC7CBDA-D146-42AC-87A0-E99D334CC6D2}"/>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160751025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BC79E-D2D2-4415-AF34-F6399998D528}"/>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29EFC80E-DC5B-44BE-91E1-965139135A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8FC8A294-9494-4871-9582-72C9781D3640}"/>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5" name="Footer Placeholder 4">
            <a:extLst>
              <a:ext uri="{FF2B5EF4-FFF2-40B4-BE49-F238E27FC236}">
                <a16:creationId xmlns:a16="http://schemas.microsoft.com/office/drawing/2014/main" id="{2353C33D-59D6-488A-B673-D0C8D25B3C1E}"/>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6" name="Slide Number Placeholder 5">
            <a:extLst>
              <a:ext uri="{FF2B5EF4-FFF2-40B4-BE49-F238E27FC236}">
                <a16:creationId xmlns:a16="http://schemas.microsoft.com/office/drawing/2014/main" id="{49682BDD-65D8-49B4-9470-ED031BE428F1}"/>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276587151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7466B-E477-4780-8825-DBAC9627412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E"/>
          </a:p>
        </p:txBody>
      </p:sp>
      <p:sp>
        <p:nvSpPr>
          <p:cNvPr id="3" name="Text Placeholder 2">
            <a:extLst>
              <a:ext uri="{FF2B5EF4-FFF2-40B4-BE49-F238E27FC236}">
                <a16:creationId xmlns:a16="http://schemas.microsoft.com/office/drawing/2014/main" id="{79838B08-C585-4BF1-8C71-733C442F43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26DDCA-B3B5-4A15-82D1-2C53789CEE69}"/>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5" name="Footer Placeholder 4">
            <a:extLst>
              <a:ext uri="{FF2B5EF4-FFF2-40B4-BE49-F238E27FC236}">
                <a16:creationId xmlns:a16="http://schemas.microsoft.com/office/drawing/2014/main" id="{1C9B3B61-4957-40D1-9209-C44DAC65C647}"/>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6" name="Slide Number Placeholder 5">
            <a:extLst>
              <a:ext uri="{FF2B5EF4-FFF2-40B4-BE49-F238E27FC236}">
                <a16:creationId xmlns:a16="http://schemas.microsoft.com/office/drawing/2014/main" id="{46B54C1C-F3F3-4BBD-A150-6A1D8E35C7E8}"/>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2356110110"/>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1D174-5F54-4EAB-B00A-2BB3C4C25C37}"/>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A2AC23A7-3599-4DC7-A97F-670619C9C8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Content Placeholder 3">
            <a:extLst>
              <a:ext uri="{FF2B5EF4-FFF2-40B4-BE49-F238E27FC236}">
                <a16:creationId xmlns:a16="http://schemas.microsoft.com/office/drawing/2014/main" id="{DAA40B9C-8F1F-4BBE-B840-046258E7E8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Date Placeholder 4">
            <a:extLst>
              <a:ext uri="{FF2B5EF4-FFF2-40B4-BE49-F238E27FC236}">
                <a16:creationId xmlns:a16="http://schemas.microsoft.com/office/drawing/2014/main" id="{1B32F400-49EB-451F-A7CE-2A1790CD2237}"/>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6" name="Footer Placeholder 5">
            <a:extLst>
              <a:ext uri="{FF2B5EF4-FFF2-40B4-BE49-F238E27FC236}">
                <a16:creationId xmlns:a16="http://schemas.microsoft.com/office/drawing/2014/main" id="{26E236EB-91E4-4229-9DEC-AAD2D53761DC}"/>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7" name="Slide Number Placeholder 6">
            <a:extLst>
              <a:ext uri="{FF2B5EF4-FFF2-40B4-BE49-F238E27FC236}">
                <a16:creationId xmlns:a16="http://schemas.microsoft.com/office/drawing/2014/main" id="{10E80A63-CBC7-469F-AD57-4CD2DFD7D765}"/>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3014107714"/>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1A01E6-42C5-4B64-BA76-BB338A6FEF9A}"/>
              </a:ext>
            </a:extLst>
          </p:cNvPr>
          <p:cNvSpPr>
            <a:spLocks noGrp="1"/>
          </p:cNvSpPr>
          <p:nvPr>
            <p:ph type="title"/>
          </p:nvPr>
        </p:nvSpPr>
        <p:spPr>
          <a:xfrm>
            <a:off x="839788" y="365125"/>
            <a:ext cx="10515600" cy="1325563"/>
          </a:xfrm>
        </p:spPr>
        <p:txBody>
          <a:bodyPr/>
          <a:lstStyle/>
          <a:p>
            <a:r>
              <a:rPr lang="en-US"/>
              <a:t>Click to edit Master title style</a:t>
            </a:r>
            <a:endParaRPr lang="en-BE"/>
          </a:p>
        </p:txBody>
      </p:sp>
      <p:sp>
        <p:nvSpPr>
          <p:cNvPr id="3" name="Text Placeholder 2">
            <a:extLst>
              <a:ext uri="{FF2B5EF4-FFF2-40B4-BE49-F238E27FC236}">
                <a16:creationId xmlns:a16="http://schemas.microsoft.com/office/drawing/2014/main" id="{1C8BE398-69E3-4998-B479-D6A2560529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69D684-53AC-4ECA-A1F7-06DA8D7D82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Text Placeholder 4">
            <a:extLst>
              <a:ext uri="{FF2B5EF4-FFF2-40B4-BE49-F238E27FC236}">
                <a16:creationId xmlns:a16="http://schemas.microsoft.com/office/drawing/2014/main" id="{29CC1E61-4499-4817-AA54-C1F419BF37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1E6E67-1683-4BFE-BE76-BB4B81448C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7" name="Date Placeholder 6">
            <a:extLst>
              <a:ext uri="{FF2B5EF4-FFF2-40B4-BE49-F238E27FC236}">
                <a16:creationId xmlns:a16="http://schemas.microsoft.com/office/drawing/2014/main" id="{0E5D469B-B199-4A8D-9BC4-D0FD6E221E3A}"/>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8" name="Footer Placeholder 7">
            <a:extLst>
              <a:ext uri="{FF2B5EF4-FFF2-40B4-BE49-F238E27FC236}">
                <a16:creationId xmlns:a16="http://schemas.microsoft.com/office/drawing/2014/main" id="{106487E4-89FA-4495-B682-D1F969375ECC}"/>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9" name="Slide Number Placeholder 8">
            <a:extLst>
              <a:ext uri="{FF2B5EF4-FFF2-40B4-BE49-F238E27FC236}">
                <a16:creationId xmlns:a16="http://schemas.microsoft.com/office/drawing/2014/main" id="{B70F6143-21B9-44B6-BCA8-C10DED83E28C}"/>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147069627"/>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5D6B-831F-410D-B55F-D267A2469A46}"/>
              </a:ext>
            </a:extLst>
          </p:cNvPr>
          <p:cNvSpPr>
            <a:spLocks noGrp="1"/>
          </p:cNvSpPr>
          <p:nvPr>
            <p:ph type="title"/>
          </p:nvPr>
        </p:nvSpPr>
        <p:spPr/>
        <p:txBody>
          <a:bodyPr/>
          <a:lstStyle/>
          <a:p>
            <a:r>
              <a:rPr lang="en-US"/>
              <a:t>Click to edit Master title style</a:t>
            </a:r>
            <a:endParaRPr lang="en-BE"/>
          </a:p>
        </p:txBody>
      </p:sp>
      <p:sp>
        <p:nvSpPr>
          <p:cNvPr id="3" name="Date Placeholder 2">
            <a:extLst>
              <a:ext uri="{FF2B5EF4-FFF2-40B4-BE49-F238E27FC236}">
                <a16:creationId xmlns:a16="http://schemas.microsoft.com/office/drawing/2014/main" id="{8BC2F755-D1E5-4A70-931E-BB02B9C1AED2}"/>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4" name="Footer Placeholder 3">
            <a:extLst>
              <a:ext uri="{FF2B5EF4-FFF2-40B4-BE49-F238E27FC236}">
                <a16:creationId xmlns:a16="http://schemas.microsoft.com/office/drawing/2014/main" id="{2A55F0C3-8C24-4260-A62B-C7947B871BAC}"/>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5" name="Slide Number Placeholder 4">
            <a:extLst>
              <a:ext uri="{FF2B5EF4-FFF2-40B4-BE49-F238E27FC236}">
                <a16:creationId xmlns:a16="http://schemas.microsoft.com/office/drawing/2014/main" id="{DA5C276B-481C-4BFA-88CF-FB65A7DFDF8B}"/>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427311939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6CFE9D-89D0-4FD8-81E0-6902F19A5970}"/>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3" name="Footer Placeholder 2">
            <a:extLst>
              <a:ext uri="{FF2B5EF4-FFF2-40B4-BE49-F238E27FC236}">
                <a16:creationId xmlns:a16="http://schemas.microsoft.com/office/drawing/2014/main" id="{C812F45B-67C5-4865-B5A8-4FA3F36BDCA0}"/>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4" name="Slide Number Placeholder 3">
            <a:extLst>
              <a:ext uri="{FF2B5EF4-FFF2-40B4-BE49-F238E27FC236}">
                <a16:creationId xmlns:a16="http://schemas.microsoft.com/office/drawing/2014/main" id="{4F947F4D-12E2-40BA-8E4C-D7B5DDFC4810}"/>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1510298687"/>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D0CE9-3F9D-4458-ABCE-4229CD2BC0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Content Placeholder 2">
            <a:extLst>
              <a:ext uri="{FF2B5EF4-FFF2-40B4-BE49-F238E27FC236}">
                <a16:creationId xmlns:a16="http://schemas.microsoft.com/office/drawing/2014/main" id="{DD72AB23-11D8-46B7-B1F3-B97BCC0E91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Text Placeholder 3">
            <a:extLst>
              <a:ext uri="{FF2B5EF4-FFF2-40B4-BE49-F238E27FC236}">
                <a16:creationId xmlns:a16="http://schemas.microsoft.com/office/drawing/2014/main" id="{DFBE76E5-0156-4EC2-8BA6-CA9502A716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852516-7AAD-47B7-9BDD-561E5A775C82}"/>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6" name="Footer Placeholder 5">
            <a:extLst>
              <a:ext uri="{FF2B5EF4-FFF2-40B4-BE49-F238E27FC236}">
                <a16:creationId xmlns:a16="http://schemas.microsoft.com/office/drawing/2014/main" id="{CFD10C76-B63F-4072-ADD6-EC02DC917B1A}"/>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7" name="Slide Number Placeholder 6">
            <a:extLst>
              <a:ext uri="{FF2B5EF4-FFF2-40B4-BE49-F238E27FC236}">
                <a16:creationId xmlns:a16="http://schemas.microsoft.com/office/drawing/2014/main" id="{80AE3A2E-3B6E-4055-AF56-347FBA72CE8A}"/>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863140889"/>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C6138-714E-4E06-832A-1C0C5741B7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Picture Placeholder 2">
            <a:extLst>
              <a:ext uri="{FF2B5EF4-FFF2-40B4-BE49-F238E27FC236}">
                <a16:creationId xmlns:a16="http://schemas.microsoft.com/office/drawing/2014/main" id="{745DF348-BCDD-4F9A-85D7-231A12CADA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a:p>
        </p:txBody>
      </p:sp>
      <p:sp>
        <p:nvSpPr>
          <p:cNvPr id="4" name="Text Placeholder 3">
            <a:extLst>
              <a:ext uri="{FF2B5EF4-FFF2-40B4-BE49-F238E27FC236}">
                <a16:creationId xmlns:a16="http://schemas.microsoft.com/office/drawing/2014/main" id="{877EC949-0C6D-44E4-BDBF-22B7057459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A817B5-A8AA-4286-9CAC-F924E781F02D}"/>
              </a:ext>
            </a:extLst>
          </p:cNvPr>
          <p:cNvSpPr>
            <a:spLocks noGrp="1"/>
          </p:cNvSpPr>
          <p:nvPr>
            <p:ph type="dt" sz="half" idx="10"/>
          </p:nvPr>
        </p:nvSpPr>
        <p:spPr>
          <a:xfrm>
            <a:off x="838200" y="6356350"/>
            <a:ext cx="2743200" cy="365125"/>
          </a:xfrm>
          <a:prstGeom prst="rect">
            <a:avLst/>
          </a:prstGeom>
        </p:spPr>
        <p:txBody>
          <a:bodyPr/>
          <a:lstStyle/>
          <a:p>
            <a:fld id="{069EF42B-5163-48C6-9F72-3DC16C2C3199}" type="datetimeFigureOut">
              <a:rPr lang="en-BE" smtClean="0"/>
              <a:t>25/10/2021</a:t>
            </a:fld>
            <a:endParaRPr lang="en-BE"/>
          </a:p>
        </p:txBody>
      </p:sp>
      <p:sp>
        <p:nvSpPr>
          <p:cNvPr id="6" name="Footer Placeholder 5">
            <a:extLst>
              <a:ext uri="{FF2B5EF4-FFF2-40B4-BE49-F238E27FC236}">
                <a16:creationId xmlns:a16="http://schemas.microsoft.com/office/drawing/2014/main" id="{F1F68355-910F-415F-A4DB-6EED46ADAC70}"/>
              </a:ext>
            </a:extLst>
          </p:cNvPr>
          <p:cNvSpPr>
            <a:spLocks noGrp="1"/>
          </p:cNvSpPr>
          <p:nvPr>
            <p:ph type="ftr" sz="quarter" idx="11"/>
          </p:nvPr>
        </p:nvSpPr>
        <p:spPr>
          <a:xfrm>
            <a:off x="4038600" y="6356350"/>
            <a:ext cx="4114800" cy="365125"/>
          </a:xfrm>
          <a:prstGeom prst="rect">
            <a:avLst/>
          </a:prstGeom>
        </p:spPr>
        <p:txBody>
          <a:bodyPr/>
          <a:lstStyle/>
          <a:p>
            <a:endParaRPr lang="en-BE"/>
          </a:p>
        </p:txBody>
      </p:sp>
      <p:sp>
        <p:nvSpPr>
          <p:cNvPr id="7" name="Slide Number Placeholder 6">
            <a:extLst>
              <a:ext uri="{FF2B5EF4-FFF2-40B4-BE49-F238E27FC236}">
                <a16:creationId xmlns:a16="http://schemas.microsoft.com/office/drawing/2014/main" id="{85B527D6-A3DA-480C-BD7B-7066CB2374A4}"/>
              </a:ext>
            </a:extLst>
          </p:cNvPr>
          <p:cNvSpPr>
            <a:spLocks noGrp="1"/>
          </p:cNvSpPr>
          <p:nvPr>
            <p:ph type="sldNum" sz="quarter" idx="12"/>
          </p:nvPr>
        </p:nvSpPr>
        <p:spPr>
          <a:xfrm>
            <a:off x="8610600" y="6443020"/>
            <a:ext cx="2743200" cy="365125"/>
          </a:xfrm>
          <a:prstGeom prst="rect">
            <a:avLst/>
          </a:prstGeom>
        </p:spPr>
        <p:txBody>
          <a:bodyPr/>
          <a:lstStyle/>
          <a:p>
            <a:fld id="{17330B43-3CE1-48EE-8CE1-8325457563E0}" type="slidenum">
              <a:rPr lang="en-BE" smtClean="0"/>
              <a:t>‹#›</a:t>
            </a:fld>
            <a:endParaRPr lang="en-BE"/>
          </a:p>
        </p:txBody>
      </p:sp>
    </p:spTree>
    <p:extLst>
      <p:ext uri="{BB962C8B-B14F-4D97-AF65-F5344CB8AC3E}">
        <p14:creationId xmlns:p14="http://schemas.microsoft.com/office/powerpoint/2010/main" val="132199146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F86B9-AA54-44A7-9369-FB7B3972EB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C7F7327E-C935-4811-AF1D-706A2D7465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BE" dirty="0"/>
          </a:p>
        </p:txBody>
      </p:sp>
      <p:sp>
        <p:nvSpPr>
          <p:cNvPr id="8" name="TextBox 7">
            <a:extLst>
              <a:ext uri="{FF2B5EF4-FFF2-40B4-BE49-F238E27FC236}">
                <a16:creationId xmlns:a16="http://schemas.microsoft.com/office/drawing/2014/main" id="{5B3BD92C-321A-4220-B8D5-202A915CF5FB}"/>
              </a:ext>
            </a:extLst>
          </p:cNvPr>
          <p:cNvSpPr txBox="1"/>
          <p:nvPr userDrawn="1"/>
        </p:nvSpPr>
        <p:spPr>
          <a:xfrm>
            <a:off x="0" y="6304002"/>
            <a:ext cx="12192000" cy="553998"/>
          </a:xfrm>
          <a:prstGeom prst="rect">
            <a:avLst/>
          </a:prstGeom>
          <a:noFill/>
        </p:spPr>
        <p:txBody>
          <a:bodyPr wrap="square">
            <a:spAutoFit/>
          </a:bodyPr>
          <a:lstStyle/>
          <a:p>
            <a:pPr algn="l"/>
            <a:endParaRPr lang="en-BE" sz="1000" b="0" i="0" u="none" strike="noStrike" baseline="0" dirty="0">
              <a:solidFill>
                <a:schemeClr val="bg2">
                  <a:lumMod val="50000"/>
                </a:schemeClr>
              </a:solidFill>
              <a:latin typeface="Calibri" panose="020F0502020204030204" pitchFamily="34" charset="0"/>
            </a:endParaRPr>
          </a:p>
          <a:p>
            <a:r>
              <a:rPr lang="en-US" sz="1000" b="1" kern="1200" dirty="0">
                <a:solidFill>
                  <a:schemeClr val="bg1">
                    <a:lumMod val="50000"/>
                  </a:schemeClr>
                </a:solidFill>
                <a:effectLst/>
                <a:latin typeface="+mn-lt"/>
                <a:cs typeface="Times New Roman" panose="02020603050405020304" pitchFamily="18" charset="0"/>
              </a:rPr>
              <a:t>                            </a:t>
            </a:r>
            <a:r>
              <a:rPr lang="en-US" sz="1000" b="1" kern="1200" dirty="0" err="1">
                <a:solidFill>
                  <a:schemeClr val="bg1">
                    <a:lumMod val="50000"/>
                  </a:schemeClr>
                </a:solidFill>
                <a:effectLst/>
                <a:latin typeface="+mn-lt"/>
                <a:cs typeface="Times New Roman" panose="02020603050405020304" pitchFamily="18" charset="0"/>
              </a:rPr>
              <a:t>vkempa@etui</a:t>
            </a:r>
            <a:r>
              <a:rPr lang="en-US" sz="1000" b="1" kern="1200" dirty="0">
                <a:solidFill>
                  <a:schemeClr val="bg1">
                    <a:lumMod val="50000"/>
                  </a:schemeClr>
                </a:solidFill>
                <a:effectLst/>
                <a:latin typeface="+mn-lt"/>
                <a:cs typeface="Times New Roman" panose="02020603050405020304" pitchFamily="18" charset="0"/>
              </a:rPr>
              <a:t> .org                                                                                                              </a:t>
            </a:r>
            <a:r>
              <a:rPr lang="en-US" sz="1000" b="1" kern="1200" dirty="0">
                <a:solidFill>
                  <a:schemeClr val="bg1">
                    <a:lumMod val="50000"/>
                  </a:schemeClr>
                </a:solidFill>
                <a:effectLst/>
                <a:latin typeface="+mn-lt"/>
                <a:ea typeface="Georgia" panose="02040502050405020303" pitchFamily="18" charset="0"/>
                <a:cs typeface="Times New Roman" panose="02020603050405020304" pitchFamily="18" charset="0"/>
              </a:rPr>
              <a:t>PERC OHS Western Balkan virtual meeting</a:t>
            </a:r>
            <a:br>
              <a:rPr lang="en-GB" sz="1000" b="1" kern="1200" dirty="0">
                <a:solidFill>
                  <a:schemeClr val="bg1">
                    <a:lumMod val="50000"/>
                  </a:schemeClr>
                </a:solidFill>
                <a:effectLst/>
                <a:latin typeface="+mn-lt"/>
                <a:ea typeface="Georgia" panose="02040502050405020303" pitchFamily="18" charset="0"/>
                <a:cs typeface="Times New Roman" panose="02020603050405020304" pitchFamily="18" charset="0"/>
              </a:rPr>
            </a:br>
            <a:r>
              <a:rPr lang="en-GB" sz="1000" b="1" kern="1200" dirty="0">
                <a:solidFill>
                  <a:schemeClr val="bg1">
                    <a:lumMod val="50000"/>
                  </a:schemeClr>
                </a:solidFill>
                <a:effectLst/>
                <a:latin typeface="+mn-lt"/>
                <a:ea typeface="Georgia" panose="02040502050405020303" pitchFamily="18" charset="0"/>
                <a:cs typeface="Times New Roman" panose="02020603050405020304" pitchFamily="18" charset="0"/>
              </a:rPr>
              <a:t>                                                                                                                                                                                  </a:t>
            </a:r>
            <a:r>
              <a:rPr lang="en-US" sz="1000" b="1" dirty="0">
                <a:solidFill>
                  <a:schemeClr val="bg1">
                    <a:lumMod val="50000"/>
                  </a:schemeClr>
                </a:solidFill>
                <a:effectLst/>
                <a:latin typeface="+mn-lt"/>
                <a:ea typeface="Georgia" panose="02040502050405020303" pitchFamily="18" charset="0"/>
                <a:cs typeface="Times New Roman" panose="02020603050405020304" pitchFamily="18" charset="0"/>
              </a:rPr>
              <a:t>25 October 2021, via zoom platform</a:t>
            </a:r>
            <a:endParaRPr lang="en-BE" sz="1400" i="0" dirty="0">
              <a:solidFill>
                <a:schemeClr val="bg1">
                  <a:lumMod val="50000"/>
                </a:schemeClr>
              </a:solidFill>
            </a:endParaRPr>
          </a:p>
        </p:txBody>
      </p:sp>
    </p:spTree>
    <p:extLst>
      <p:ext uri="{BB962C8B-B14F-4D97-AF65-F5344CB8AC3E}">
        <p14:creationId xmlns:p14="http://schemas.microsoft.com/office/powerpoint/2010/main" val="3182534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8">
            <a:extLst>
              <a:ext uri="{FF2B5EF4-FFF2-40B4-BE49-F238E27FC236}">
                <a16:creationId xmlns:a16="http://schemas.microsoft.com/office/drawing/2014/main" id="{577D6B2E-37A3-429E-A37C-F30ED64872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0">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1723" y="-1"/>
            <a:ext cx="12225953" cy="6868071"/>
          </a:xfrm>
          <a:prstGeom prst="rect">
            <a:avLst/>
          </a:prstGeom>
          <a:gradFill>
            <a:gsLst>
              <a:gs pos="0">
                <a:srgbClr val="000000"/>
              </a:gs>
              <a:gs pos="100000">
                <a:schemeClr val="accent1">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12">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41959" y="-3"/>
            <a:ext cx="11772269" cy="6868074"/>
          </a:xfrm>
          <a:prstGeom prst="rect">
            <a:avLst/>
          </a:prstGeom>
          <a:gradFill>
            <a:gsLst>
              <a:gs pos="21000">
                <a:schemeClr val="accent1">
                  <a:lumMod val="50000"/>
                  <a:alpha val="83000"/>
                </a:schemeClr>
              </a:gs>
              <a:gs pos="100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14">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5200" y="0"/>
            <a:ext cx="3623374" cy="6868072"/>
          </a:xfrm>
          <a:prstGeom prst="rect">
            <a:avLst/>
          </a:prstGeom>
          <a:gradFill>
            <a:gsLst>
              <a:gs pos="0">
                <a:schemeClr val="accent1">
                  <a:lumMod val="75000"/>
                  <a:alpha val="0"/>
                </a:schemeClr>
              </a:gs>
              <a:gs pos="99000">
                <a:srgbClr val="000000">
                  <a:alpha val="41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16">
            <a:extLst>
              <a:ext uri="{FF2B5EF4-FFF2-40B4-BE49-F238E27FC236}">
                <a16:creationId xmlns:a16="http://schemas.microsoft.com/office/drawing/2014/main" id="{1064D5D5-227B-4F66-9AEA-46F570E793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5875" y="-3"/>
            <a:ext cx="12233581" cy="6868076"/>
          </a:xfrm>
          <a:prstGeom prst="rect">
            <a:avLst/>
          </a:prstGeom>
          <a:gradFill>
            <a:gsLst>
              <a:gs pos="3000">
                <a:schemeClr val="accent1">
                  <a:lumMod val="75000"/>
                  <a:alpha val="0"/>
                </a:schemeClr>
              </a:gs>
              <a:gs pos="100000">
                <a:srgbClr val="000000">
                  <a:alpha val="73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18">
            <a:extLst>
              <a:ext uri="{FF2B5EF4-FFF2-40B4-BE49-F238E27FC236}">
                <a16:creationId xmlns:a16="http://schemas.microsoft.com/office/drawing/2014/main" id="{646B67A4-D328-4747-A82B-65E84FA463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484334" y="-861824"/>
            <a:ext cx="6861931" cy="8597859"/>
          </a:xfrm>
          <a:prstGeom prst="rect">
            <a:avLst/>
          </a:prstGeom>
          <a:gradFill>
            <a:gsLst>
              <a:gs pos="3000">
                <a:schemeClr val="accent1">
                  <a:lumMod val="75000"/>
                  <a:alpha val="0"/>
                </a:schemeClr>
              </a:gs>
              <a:gs pos="100000">
                <a:srgbClr val="000000">
                  <a:alpha val="27000"/>
                </a:srgb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20">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993193">
            <a:off x="1186972" y="1089049"/>
            <a:ext cx="4967533" cy="4988390"/>
          </a:xfrm>
          <a:prstGeom prst="ellipse">
            <a:avLst/>
          </a:prstGeom>
          <a:gradFill>
            <a:gsLst>
              <a:gs pos="0">
                <a:schemeClr val="accent1">
                  <a:alpha val="26000"/>
                </a:schemeClr>
              </a:gs>
              <a:gs pos="85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49ADE88C-A99D-4E71-9293-B4BBC9B2E5AB}"/>
              </a:ext>
            </a:extLst>
          </p:cNvPr>
          <p:cNvSpPr>
            <a:spLocks noGrp="1"/>
          </p:cNvSpPr>
          <p:nvPr>
            <p:ph type="ctrTitle"/>
          </p:nvPr>
        </p:nvSpPr>
        <p:spPr>
          <a:xfrm>
            <a:off x="4162567" y="818984"/>
            <a:ext cx="6714699" cy="3178689"/>
          </a:xfrm>
        </p:spPr>
        <p:txBody>
          <a:bodyPr>
            <a:normAutofit/>
          </a:bodyPr>
          <a:lstStyle/>
          <a:p>
            <a:pPr algn="l"/>
            <a:br>
              <a:rPr lang="en-US" sz="3000" b="1" dirty="0">
                <a:solidFill>
                  <a:srgbClr val="FFFFFF"/>
                </a:solidFill>
                <a:effectLst/>
                <a:latin typeface="+mn-lt"/>
                <a:ea typeface="Georgia" panose="02040502050405020303" pitchFamily="18" charset="0"/>
                <a:cs typeface="Times New Roman" panose="02020603050405020304" pitchFamily="18" charset="0"/>
              </a:rPr>
            </a:br>
            <a:br>
              <a:rPr lang="en-US" sz="3000" b="1" dirty="0">
                <a:solidFill>
                  <a:srgbClr val="FFFFFF"/>
                </a:solidFill>
                <a:effectLst/>
                <a:latin typeface="+mn-lt"/>
                <a:ea typeface="Georgia" panose="02040502050405020303" pitchFamily="18" charset="0"/>
                <a:cs typeface="Times New Roman" panose="02020603050405020304" pitchFamily="18" charset="0"/>
              </a:rPr>
            </a:br>
            <a:r>
              <a:rPr lang="en-US" sz="3000" b="1" dirty="0">
                <a:solidFill>
                  <a:srgbClr val="FFFFFF"/>
                </a:solidFill>
                <a:effectLst/>
                <a:latin typeface="+mn-lt"/>
                <a:ea typeface="Georgia" panose="02040502050405020303" pitchFamily="18" charset="0"/>
                <a:cs typeface="Times New Roman" panose="02020603050405020304" pitchFamily="18" charset="0"/>
              </a:rPr>
              <a:t>EU Strategic Framework </a:t>
            </a:r>
            <a:br>
              <a:rPr lang="en-US" sz="3000" b="1" dirty="0">
                <a:solidFill>
                  <a:srgbClr val="FFFFFF"/>
                </a:solidFill>
                <a:effectLst/>
                <a:latin typeface="+mn-lt"/>
                <a:ea typeface="Georgia" panose="02040502050405020303" pitchFamily="18" charset="0"/>
                <a:cs typeface="Times New Roman" panose="02020603050405020304" pitchFamily="18" charset="0"/>
              </a:rPr>
            </a:br>
            <a:r>
              <a:rPr lang="en-US" sz="3000" b="1" dirty="0">
                <a:solidFill>
                  <a:srgbClr val="FFFFFF"/>
                </a:solidFill>
                <a:effectLst/>
                <a:latin typeface="+mn-lt"/>
                <a:ea typeface="Georgia" panose="02040502050405020303" pitchFamily="18" charset="0"/>
                <a:cs typeface="Times New Roman" panose="02020603050405020304" pitchFamily="18" charset="0"/>
              </a:rPr>
              <a:t>on Health and Safety at Work 2021-2027 </a:t>
            </a:r>
            <a:br>
              <a:rPr lang="en-US" sz="3000" b="1" dirty="0">
                <a:solidFill>
                  <a:srgbClr val="FFFFFF"/>
                </a:solidFill>
                <a:effectLst/>
                <a:latin typeface="+mn-lt"/>
                <a:ea typeface="Georgia" panose="02040502050405020303" pitchFamily="18" charset="0"/>
                <a:cs typeface="Times New Roman" panose="02020603050405020304" pitchFamily="18" charset="0"/>
              </a:rPr>
            </a:br>
            <a:br>
              <a:rPr lang="en-US" sz="3000" b="1" dirty="0">
                <a:solidFill>
                  <a:srgbClr val="FFFFFF"/>
                </a:solidFill>
                <a:effectLst/>
                <a:latin typeface="+mn-lt"/>
                <a:ea typeface="Georgia" panose="02040502050405020303" pitchFamily="18" charset="0"/>
                <a:cs typeface="Times New Roman" panose="02020603050405020304" pitchFamily="18" charset="0"/>
              </a:rPr>
            </a:br>
            <a:r>
              <a:rPr lang="en-US" sz="3000" b="1" dirty="0">
                <a:solidFill>
                  <a:srgbClr val="FFFF00"/>
                </a:solidFill>
                <a:effectLst/>
                <a:latin typeface="+mn-lt"/>
                <a:ea typeface="Georgia" panose="02040502050405020303" pitchFamily="18" charset="0"/>
                <a:cs typeface="Times New Roman" panose="02020603050405020304" pitchFamily="18" charset="0"/>
              </a:rPr>
              <a:t>Occupational Safety and Health </a:t>
            </a:r>
            <a:br>
              <a:rPr lang="en-US" sz="3000" b="1" dirty="0">
                <a:solidFill>
                  <a:srgbClr val="FFFF00"/>
                </a:solidFill>
                <a:effectLst/>
                <a:latin typeface="+mn-lt"/>
                <a:ea typeface="Georgia" panose="02040502050405020303" pitchFamily="18" charset="0"/>
                <a:cs typeface="Times New Roman" panose="02020603050405020304" pitchFamily="18" charset="0"/>
              </a:rPr>
            </a:br>
            <a:r>
              <a:rPr lang="en-US" sz="3000" b="1" dirty="0">
                <a:solidFill>
                  <a:srgbClr val="FFFF00"/>
                </a:solidFill>
                <a:effectLst/>
                <a:latin typeface="+mn-lt"/>
                <a:ea typeface="Georgia" panose="02040502050405020303" pitchFamily="18" charset="0"/>
                <a:cs typeface="Times New Roman" panose="02020603050405020304" pitchFamily="18" charset="0"/>
              </a:rPr>
              <a:t>in a changing world of work</a:t>
            </a:r>
            <a:endParaRPr lang="en-GB" sz="3000" dirty="0">
              <a:solidFill>
                <a:srgbClr val="FFFF00"/>
              </a:solidFill>
            </a:endParaRPr>
          </a:p>
        </p:txBody>
      </p:sp>
      <p:sp>
        <p:nvSpPr>
          <p:cNvPr id="47" name="Rectangle 2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4490110"/>
            <a:ext cx="12217710" cy="2377962"/>
          </a:xfrm>
          <a:prstGeom prst="rect">
            <a:avLst/>
          </a:prstGeom>
          <a:gradFill>
            <a:gsLst>
              <a:gs pos="0">
                <a:schemeClr val="accent1">
                  <a:lumMod val="75000"/>
                  <a:alpha val="50000"/>
                </a:schemeClr>
              </a:gs>
              <a:gs pos="99000">
                <a:srgbClr val="000000">
                  <a:alpha val="34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87537175"/>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35CCC-6D8A-45D8-8CFE-44981709E42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3116" y="2671965"/>
            <a:ext cx="9365767" cy="235144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27203A0-DCEA-472D-98C0-24ECC17E8639}"/>
              </a:ext>
            </a:extLst>
          </p:cNvPr>
          <p:cNvSpPr txBox="1"/>
          <p:nvPr/>
        </p:nvSpPr>
        <p:spPr>
          <a:xfrm>
            <a:off x="1561707" y="1531549"/>
            <a:ext cx="9068586" cy="707886"/>
          </a:xfrm>
          <a:prstGeom prst="rect">
            <a:avLst/>
          </a:prstGeom>
          <a:noFill/>
        </p:spPr>
        <p:txBody>
          <a:bodyPr wrap="square">
            <a:spAutoFit/>
          </a:bodyPr>
          <a:lstStyle/>
          <a:p>
            <a:pPr algn="ctr"/>
            <a:r>
              <a:rPr lang="en-US" sz="2400" b="1" i="0" dirty="0">
                <a:solidFill>
                  <a:srgbClr val="444444"/>
                </a:solidFill>
                <a:effectLst/>
              </a:rPr>
              <a:t>Causes of work-related fatalities (%) in the EU </a:t>
            </a:r>
          </a:p>
          <a:p>
            <a:pPr algn="ctr"/>
            <a:r>
              <a:rPr lang="en-US" sz="1600" b="0" i="0" dirty="0">
                <a:solidFill>
                  <a:srgbClr val="444444"/>
                </a:solidFill>
                <a:effectLst/>
              </a:rPr>
              <a:t>Source: “An international comparison of the cost of work-related accidents and illnesses”, EU-OSHA 2017</a:t>
            </a:r>
            <a:r>
              <a:rPr lang="en-US" sz="1600" b="1" i="0" dirty="0">
                <a:solidFill>
                  <a:srgbClr val="444444"/>
                </a:solidFill>
                <a:effectLst/>
              </a:rPr>
              <a:t> </a:t>
            </a:r>
            <a:endParaRPr lang="en-BE" sz="1600" b="1" dirty="0"/>
          </a:p>
        </p:txBody>
      </p:sp>
      <p:sp>
        <p:nvSpPr>
          <p:cNvPr id="7" name="TextBox 6">
            <a:extLst>
              <a:ext uri="{FF2B5EF4-FFF2-40B4-BE49-F238E27FC236}">
                <a16:creationId xmlns:a16="http://schemas.microsoft.com/office/drawing/2014/main" id="{BBFF0645-DD92-4B24-8DC6-91B63D18524C}"/>
              </a:ext>
            </a:extLst>
          </p:cNvPr>
          <p:cNvSpPr txBox="1"/>
          <p:nvPr/>
        </p:nvSpPr>
        <p:spPr>
          <a:xfrm>
            <a:off x="5448693" y="0"/>
            <a:ext cx="6743307"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2. 2. Improving prevention of work-related diseases</a:t>
            </a:r>
            <a:endParaRPr lang="en-BE" sz="2400" dirty="0">
              <a:solidFill>
                <a:schemeClr val="bg1"/>
              </a:solidFill>
            </a:endParaRPr>
          </a:p>
        </p:txBody>
      </p:sp>
    </p:spTree>
    <p:extLst>
      <p:ext uri="{BB962C8B-B14F-4D97-AF65-F5344CB8AC3E}">
        <p14:creationId xmlns:p14="http://schemas.microsoft.com/office/powerpoint/2010/main" val="591569739"/>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4D699B42-AB09-41D7-AE87-9973AA26955B}"/>
              </a:ext>
            </a:extLst>
          </p:cNvPr>
          <p:cNvGraphicFramePr>
            <a:graphicFrameLocks noGrp="1"/>
          </p:cNvGraphicFramePr>
          <p:nvPr>
            <p:extLst>
              <p:ext uri="{D42A27DB-BD31-4B8C-83A1-F6EECF244321}">
                <p14:modId xmlns:p14="http://schemas.microsoft.com/office/powerpoint/2010/main" val="2234808915"/>
              </p:ext>
            </p:extLst>
          </p:nvPr>
        </p:nvGraphicFramePr>
        <p:xfrm>
          <a:off x="-1" y="0"/>
          <a:ext cx="12191999" cy="6857999"/>
        </p:xfrm>
        <a:graphic>
          <a:graphicData uri="http://schemas.openxmlformats.org/drawingml/2006/table">
            <a:tbl>
              <a:tblPr/>
              <a:tblGrid>
                <a:gridCol w="12191999">
                  <a:extLst>
                    <a:ext uri="{9D8B030D-6E8A-4147-A177-3AD203B41FA5}">
                      <a16:colId xmlns:a16="http://schemas.microsoft.com/office/drawing/2014/main" val="1115843766"/>
                    </a:ext>
                  </a:extLst>
                </a:gridCol>
              </a:tblGrid>
              <a:tr h="6857999">
                <a:tc>
                  <a:txBody>
                    <a:bodyPr/>
                    <a:lstStyle/>
                    <a:p>
                      <a:pPr algn="just" fontAlgn="t"/>
                      <a:r>
                        <a:rPr lang="en-US" sz="2800" b="1" dirty="0">
                          <a:solidFill>
                            <a:schemeClr val="bg1"/>
                          </a:solidFill>
                          <a:effectLst/>
                        </a:rPr>
                        <a:t>The Commission will :</a:t>
                      </a:r>
                    </a:p>
                    <a:p>
                      <a:pPr algn="just" fontAlgn="t"/>
                      <a:r>
                        <a:rPr lang="en-US" sz="2800" b="0" i="1" dirty="0">
                          <a:solidFill>
                            <a:srgbClr val="FFFF00"/>
                          </a:solidFill>
                          <a:effectLst/>
                        </a:rPr>
                        <a:t>-extract-</a:t>
                      </a:r>
                      <a:endParaRPr lang="en-US" sz="2800" b="1" dirty="0">
                        <a:solidFill>
                          <a:srgbClr val="FFFF00"/>
                        </a:solidFill>
                        <a:effectLst/>
                      </a:endParaRPr>
                    </a:p>
                    <a:p>
                      <a:pPr algn="just" fontAlgn="t"/>
                      <a:endParaRPr lang="en-US" sz="2800" b="1" dirty="0">
                        <a:solidFill>
                          <a:schemeClr val="bg1"/>
                        </a:solidFill>
                        <a:effectLst/>
                      </a:endParaRPr>
                    </a:p>
                    <a:p>
                      <a:pPr marL="0" indent="0" algn="just" fontAlgn="t">
                        <a:buFont typeface="Arial" panose="020B0604020202020204" pitchFamily="34" charset="0"/>
                        <a:buNone/>
                      </a:pPr>
                      <a:r>
                        <a:rPr lang="en-US" sz="2800" dirty="0">
                          <a:solidFill>
                            <a:schemeClr val="bg1"/>
                          </a:solidFill>
                          <a:effectLst/>
                        </a:rPr>
                        <a:t>Promote a ‘Vision Zero’ approach to work-related deaths by:</a:t>
                      </a:r>
                    </a:p>
                    <a:p>
                      <a:pPr marL="0" indent="0" algn="just" fontAlgn="t">
                        <a:buFont typeface="Arial" panose="020B0604020202020204" pitchFamily="34" charset="0"/>
                        <a:buNone/>
                      </a:pPr>
                      <a:endParaRPr lang="en-US" sz="2800" dirty="0">
                        <a:solidFill>
                          <a:schemeClr val="bg1"/>
                        </a:solidFill>
                        <a:effectLst/>
                      </a:endParaRPr>
                    </a:p>
                    <a:p>
                      <a:pPr marL="285750" indent="-285750" algn="just" fontAlgn="t">
                        <a:buFont typeface="Arial" panose="020B0604020202020204" pitchFamily="34" charset="0"/>
                        <a:buChar char="•"/>
                      </a:pPr>
                      <a:r>
                        <a:rPr lang="en-US" sz="2800" dirty="0">
                          <a:solidFill>
                            <a:schemeClr val="bg1"/>
                          </a:solidFill>
                          <a:effectLst/>
                        </a:rPr>
                        <a:t>improving data collection on accidents at work and occupational diseases</a:t>
                      </a:r>
                    </a:p>
                    <a:p>
                      <a:pPr marL="285750" indent="-285750" algn="just" fontAlgn="t">
                        <a:buFont typeface="Arial" panose="020B0604020202020204" pitchFamily="34" charset="0"/>
                        <a:buChar char="•"/>
                      </a:pPr>
                      <a:r>
                        <a:rPr lang="en-US" sz="2800" dirty="0">
                          <a:solidFill>
                            <a:schemeClr val="bg1"/>
                          </a:solidFill>
                          <a:effectLst/>
                        </a:rPr>
                        <a:t>setting up a dedicated Vision Zero ACSH </a:t>
                      </a:r>
                      <a:r>
                        <a:rPr lang="en-US" sz="2800" b="1" dirty="0">
                          <a:solidFill>
                            <a:srgbClr val="FFFF00"/>
                          </a:solidFill>
                          <a:effectLst/>
                        </a:rPr>
                        <a:t>tripartite working group</a:t>
                      </a:r>
                      <a:endParaRPr lang="en-US" sz="2800" dirty="0">
                        <a:solidFill>
                          <a:schemeClr val="bg1"/>
                        </a:solidFill>
                        <a:effectLst/>
                      </a:endParaRPr>
                    </a:p>
                    <a:p>
                      <a:pPr marL="285750" indent="-285750" algn="just" fontAlgn="t">
                        <a:buFont typeface="Arial" panose="020B0604020202020204" pitchFamily="34" charset="0"/>
                        <a:buChar char="•"/>
                      </a:pPr>
                      <a:r>
                        <a:rPr lang="en-US" sz="2800" dirty="0">
                          <a:solidFill>
                            <a:schemeClr val="bg1"/>
                          </a:solidFill>
                          <a:effectLst/>
                        </a:rPr>
                        <a:t>strengthening enforcement</a:t>
                      </a:r>
                    </a:p>
                    <a:p>
                      <a:pPr marL="285750" indent="-285750" algn="just" fontAlgn="t">
                        <a:buFont typeface="Arial" panose="020B0604020202020204" pitchFamily="34" charset="0"/>
                        <a:buChar char="•"/>
                      </a:pPr>
                      <a:r>
                        <a:rPr lang="en-US" sz="2800" dirty="0">
                          <a:solidFill>
                            <a:schemeClr val="bg1"/>
                          </a:solidFill>
                          <a:effectLst/>
                        </a:rPr>
                        <a:t>update the EU rules on hazardous substances to combat cancer, reproductive, and respiratory diseases </a:t>
                      </a:r>
                    </a:p>
                    <a:p>
                      <a:pPr marL="285750" indent="-285750" algn="just" fontAlgn="t">
                        <a:buFont typeface="Arial" panose="020B0604020202020204" pitchFamily="34" charset="0"/>
                        <a:buChar char="•"/>
                      </a:pPr>
                      <a:r>
                        <a:rPr lang="en-US" sz="2800" dirty="0">
                          <a:solidFill>
                            <a:schemeClr val="bg1"/>
                          </a:solidFill>
                          <a:effectLst/>
                        </a:rPr>
                        <a:t>Support awareness raising on MSD, cancer and mental health </a:t>
                      </a:r>
                    </a:p>
                    <a:p>
                      <a:pPr marL="285750" indent="-285750" algn="just" fontAlgn="t">
                        <a:buFont typeface="Arial" panose="020B0604020202020204" pitchFamily="34" charset="0"/>
                        <a:buChar char="•"/>
                      </a:pPr>
                      <a:r>
                        <a:rPr lang="en-US" sz="2800" dirty="0">
                          <a:solidFill>
                            <a:schemeClr val="bg1"/>
                          </a:solidFill>
                          <a:effectLst/>
                        </a:rPr>
                        <a:t>Provide sector-specific information to SMEs </a:t>
                      </a:r>
                    </a:p>
                    <a:p>
                      <a:pPr marL="285750" indent="-285750" algn="just" fontAlgn="t">
                        <a:buFont typeface="Arial" panose="020B0604020202020204" pitchFamily="34" charset="0"/>
                        <a:buChar char="•"/>
                      </a:pPr>
                      <a:r>
                        <a:rPr lang="en-US" sz="2800" dirty="0">
                          <a:solidFill>
                            <a:schemeClr val="bg1"/>
                          </a:solidFill>
                          <a:effectLst/>
                        </a:rPr>
                        <a:t>Propose a legislative initiative on preventing and combatting gender-based violence against women and domestic violence before the end of 2021.</a:t>
                      </a:r>
                    </a:p>
                    <a:p>
                      <a:pPr algn="just" fontAlgn="t"/>
                      <a:endParaRPr lang="en-US" sz="1400" dirty="0">
                        <a:effectLst/>
                      </a:endParaRPr>
                    </a:p>
                  </a:txBody>
                  <a:tcPr marL="27716" marR="27716" marT="13858" marB="1385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5050"/>
                    </a:solidFill>
                  </a:tcPr>
                </a:tc>
                <a:extLst>
                  <a:ext uri="{0D108BD9-81ED-4DB2-BD59-A6C34878D82A}">
                    <a16:rowId xmlns:a16="http://schemas.microsoft.com/office/drawing/2014/main" val="3751379547"/>
                  </a:ext>
                </a:extLst>
              </a:tr>
            </a:tbl>
          </a:graphicData>
        </a:graphic>
      </p:graphicFrame>
      <p:sp>
        <p:nvSpPr>
          <p:cNvPr id="3" name="TextBox 2">
            <a:extLst>
              <a:ext uri="{FF2B5EF4-FFF2-40B4-BE49-F238E27FC236}">
                <a16:creationId xmlns:a16="http://schemas.microsoft.com/office/drawing/2014/main" id="{E78773C4-3644-4C39-AA11-B38C4393F743}"/>
              </a:ext>
            </a:extLst>
          </p:cNvPr>
          <p:cNvSpPr txBox="1"/>
          <p:nvPr/>
        </p:nvSpPr>
        <p:spPr>
          <a:xfrm>
            <a:off x="6200774" y="0"/>
            <a:ext cx="5991225" cy="461665"/>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2. Improving prevention of work-related diseases (1</a:t>
            </a:r>
            <a:r>
              <a:rPr lang="en-US" sz="2400" b="1" i="0" dirty="0">
                <a:solidFill>
                  <a:schemeClr val="bg1"/>
                </a:solidFill>
                <a:effectLst/>
              </a:rPr>
              <a:t>)</a:t>
            </a:r>
            <a:endParaRPr lang="en-BE" sz="2400" dirty="0">
              <a:solidFill>
                <a:schemeClr val="bg1"/>
              </a:solidFill>
            </a:endParaRPr>
          </a:p>
        </p:txBody>
      </p:sp>
    </p:spTree>
    <p:extLst>
      <p:ext uri="{BB962C8B-B14F-4D97-AF65-F5344CB8AC3E}">
        <p14:creationId xmlns:p14="http://schemas.microsoft.com/office/powerpoint/2010/main" val="910799635"/>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4D699B42-AB09-41D7-AE87-9973AA26955B}"/>
              </a:ext>
            </a:extLst>
          </p:cNvPr>
          <p:cNvGraphicFramePr>
            <a:graphicFrameLocks noGrp="1"/>
          </p:cNvGraphicFramePr>
          <p:nvPr/>
        </p:nvGraphicFramePr>
        <p:xfrm>
          <a:off x="-1" y="0"/>
          <a:ext cx="12191999" cy="6857999"/>
        </p:xfrm>
        <a:graphic>
          <a:graphicData uri="http://schemas.openxmlformats.org/drawingml/2006/table">
            <a:tbl>
              <a:tblPr/>
              <a:tblGrid>
                <a:gridCol w="12191999">
                  <a:extLst>
                    <a:ext uri="{9D8B030D-6E8A-4147-A177-3AD203B41FA5}">
                      <a16:colId xmlns:a16="http://schemas.microsoft.com/office/drawing/2014/main" val="1115843766"/>
                    </a:ext>
                  </a:extLst>
                </a:gridCol>
              </a:tblGrid>
              <a:tr h="6857999">
                <a:tc>
                  <a:txBody>
                    <a:bodyPr/>
                    <a:lstStyle/>
                    <a:p>
                      <a:pPr algn="just" fontAlgn="t"/>
                      <a:r>
                        <a:rPr lang="en-US" sz="2000" b="1" dirty="0">
                          <a:solidFill>
                            <a:schemeClr val="bg1"/>
                          </a:solidFill>
                          <a:effectLst/>
                        </a:rPr>
                        <a:t>The Commission will:</a:t>
                      </a:r>
                    </a:p>
                    <a:p>
                      <a:pPr algn="just" fontAlgn="t"/>
                      <a:endParaRPr lang="en-US" sz="2000" b="1" dirty="0">
                        <a:solidFill>
                          <a:schemeClr val="bg1"/>
                        </a:solidFill>
                        <a:effectLst/>
                      </a:endParaRPr>
                    </a:p>
                    <a:p>
                      <a:pPr marL="0" indent="0" algn="just" fontAlgn="t">
                        <a:buFont typeface="Arial" panose="020B0604020202020204" pitchFamily="34" charset="0"/>
                        <a:buNone/>
                      </a:pPr>
                      <a:r>
                        <a:rPr lang="en-US" sz="2000" dirty="0">
                          <a:solidFill>
                            <a:schemeClr val="bg1"/>
                          </a:solidFill>
                          <a:effectLst/>
                        </a:rPr>
                        <a:t>Promote a ‘Vision Zero’ approach to work-related deaths by:</a:t>
                      </a:r>
                    </a:p>
                    <a:p>
                      <a:pPr marL="285750" indent="-285750" algn="just" fontAlgn="t">
                        <a:buFont typeface="Arial" panose="020B0604020202020204" pitchFamily="34" charset="0"/>
                        <a:buChar char="•"/>
                      </a:pPr>
                      <a:r>
                        <a:rPr lang="en-US" sz="2000" dirty="0">
                          <a:solidFill>
                            <a:schemeClr val="bg1"/>
                          </a:solidFill>
                          <a:effectLst/>
                        </a:rPr>
                        <a:t>improving data collection on accidents at work and occupational diseases, and </a:t>
                      </a:r>
                      <a:r>
                        <a:rPr lang="en-US" sz="2000" dirty="0" err="1">
                          <a:solidFill>
                            <a:schemeClr val="bg1"/>
                          </a:solidFill>
                          <a:effectLst/>
                        </a:rPr>
                        <a:t>analysing</a:t>
                      </a:r>
                      <a:r>
                        <a:rPr lang="en-US" sz="2000" dirty="0">
                          <a:solidFill>
                            <a:schemeClr val="bg1"/>
                          </a:solidFill>
                          <a:effectLst/>
                        </a:rPr>
                        <a:t> the root causes for each work-related death or injury;</a:t>
                      </a:r>
                    </a:p>
                    <a:p>
                      <a:pPr marL="285750" indent="-285750" algn="just" fontAlgn="t">
                        <a:buFont typeface="Arial" panose="020B0604020202020204" pitchFamily="34" charset="0"/>
                        <a:buChar char="•"/>
                      </a:pPr>
                      <a:r>
                        <a:rPr lang="en-US" sz="2000" dirty="0">
                          <a:solidFill>
                            <a:schemeClr val="bg1"/>
                          </a:solidFill>
                          <a:effectLst/>
                        </a:rPr>
                        <a:t>setting up a dedicated Vision Zero ACSH </a:t>
                      </a:r>
                      <a:r>
                        <a:rPr lang="en-US" sz="2000" b="1" dirty="0">
                          <a:solidFill>
                            <a:srgbClr val="FFFF00"/>
                          </a:solidFill>
                          <a:effectLst/>
                        </a:rPr>
                        <a:t>tripartite working group</a:t>
                      </a:r>
                      <a:r>
                        <a:rPr lang="en-US" sz="2000" dirty="0">
                          <a:solidFill>
                            <a:schemeClr val="bg1"/>
                          </a:solidFill>
                          <a:effectLst/>
                        </a:rPr>
                        <a:t>, and developing targeted information actions and tools to increase awareness;</a:t>
                      </a:r>
                    </a:p>
                    <a:p>
                      <a:pPr marL="285750" indent="-285750" algn="just" fontAlgn="t">
                        <a:buFont typeface="Arial" panose="020B0604020202020204" pitchFamily="34" charset="0"/>
                        <a:buChar char="•"/>
                      </a:pPr>
                      <a:r>
                        <a:rPr lang="en-US" sz="2000" dirty="0">
                          <a:solidFill>
                            <a:schemeClr val="bg1"/>
                          </a:solidFill>
                          <a:effectLst/>
                        </a:rPr>
                        <a:t>strengthening enforcement by supporting the SLIC in increasing awareness on reducing work-related deaths at company level, sharing good practices, and supporting increased training for </a:t>
                      </a:r>
                      <a:r>
                        <a:rPr lang="en-US" sz="2000" dirty="0" err="1">
                          <a:solidFill>
                            <a:schemeClr val="bg1"/>
                          </a:solidFill>
                          <a:effectLst/>
                        </a:rPr>
                        <a:t>labour</a:t>
                      </a:r>
                      <a:r>
                        <a:rPr lang="en-US" sz="2000" dirty="0">
                          <a:solidFill>
                            <a:schemeClr val="bg1"/>
                          </a:solidFill>
                          <a:effectLst/>
                        </a:rPr>
                        <a:t> inspectorates.</a:t>
                      </a:r>
                    </a:p>
                    <a:p>
                      <a:pPr marL="285750" indent="-285750" algn="just" fontAlgn="t">
                        <a:buFont typeface="Arial" panose="020B0604020202020204" pitchFamily="34" charset="0"/>
                        <a:buChar char="•"/>
                      </a:pPr>
                      <a:r>
                        <a:rPr lang="en-US" sz="2000" dirty="0">
                          <a:solidFill>
                            <a:schemeClr val="bg1"/>
                          </a:solidFill>
                          <a:effectLst/>
                        </a:rPr>
                        <a:t>update the EU rules on hazardous substances to combat cancer, reproductive, and respiratory diseases by:</a:t>
                      </a:r>
                    </a:p>
                    <a:p>
                      <a:pPr marL="285750" indent="-285750" algn="just" fontAlgn="t">
                        <a:buFont typeface="Arial" panose="020B0604020202020204" pitchFamily="34" charset="0"/>
                        <a:buChar char="•"/>
                      </a:pPr>
                      <a:r>
                        <a:rPr lang="en-US" sz="2000" dirty="0">
                          <a:solidFill>
                            <a:schemeClr val="bg1"/>
                          </a:solidFill>
                          <a:effectLst/>
                        </a:rPr>
                        <a:t>launching a </a:t>
                      </a:r>
                      <a:r>
                        <a:rPr lang="en-US" sz="2000" b="1" dirty="0">
                          <a:solidFill>
                            <a:srgbClr val="FFFF00"/>
                          </a:solidFill>
                          <a:effectLst/>
                        </a:rPr>
                        <a:t>social partner consultation </a:t>
                      </a:r>
                      <a:r>
                        <a:rPr lang="en-US" sz="2000" dirty="0">
                          <a:solidFill>
                            <a:schemeClr val="bg1"/>
                          </a:solidFill>
                          <a:effectLst/>
                        </a:rPr>
                        <a:t>on reduced limit values for welding fumes, polycyclic aromatic hydrocarbons, isoprene, and 1,4-dioxane under CMD in 2023;</a:t>
                      </a:r>
                    </a:p>
                    <a:p>
                      <a:pPr marL="285750" indent="-285750" algn="just" fontAlgn="t">
                        <a:buFont typeface="Arial" panose="020B0604020202020204" pitchFamily="34" charset="0"/>
                        <a:buChar char="•"/>
                      </a:pPr>
                      <a:r>
                        <a:rPr lang="en-US" sz="2000" dirty="0">
                          <a:solidFill>
                            <a:schemeClr val="bg1"/>
                          </a:solidFill>
                          <a:effectLst/>
                        </a:rPr>
                        <a:t>identifying a priority list of </a:t>
                      </a:r>
                      <a:r>
                        <a:rPr lang="en-US" sz="2000" dirty="0" err="1">
                          <a:solidFill>
                            <a:schemeClr val="bg1"/>
                          </a:solidFill>
                          <a:effectLst/>
                        </a:rPr>
                        <a:t>reprotoxicants</a:t>
                      </a:r>
                      <a:r>
                        <a:rPr lang="en-US" sz="2000" dirty="0">
                          <a:solidFill>
                            <a:schemeClr val="bg1"/>
                          </a:solidFill>
                          <a:effectLst/>
                        </a:rPr>
                        <a:t> to be addressed through the relevant directives by the end of 2021.</a:t>
                      </a:r>
                    </a:p>
                    <a:p>
                      <a:pPr marL="285750" indent="-285750" algn="just" fontAlgn="t">
                        <a:buFont typeface="Arial" panose="020B0604020202020204" pitchFamily="34" charset="0"/>
                        <a:buChar char="•"/>
                      </a:pPr>
                      <a:r>
                        <a:rPr lang="en-US" sz="2000" dirty="0">
                          <a:solidFill>
                            <a:schemeClr val="bg1"/>
                          </a:solidFill>
                          <a:effectLst/>
                        </a:rPr>
                        <a:t>Provide updated guidelines, including on training, protocols, surveillance and monitoring, for protecting workers against exposure to hazardous medicinal products by 2022.</a:t>
                      </a:r>
                    </a:p>
                    <a:p>
                      <a:pPr marL="285750" indent="-285750" algn="just" fontAlgn="t">
                        <a:buFont typeface="Arial" panose="020B0604020202020204" pitchFamily="34" charset="0"/>
                        <a:buChar char="•"/>
                      </a:pPr>
                      <a:r>
                        <a:rPr lang="en-US" sz="2000" dirty="0">
                          <a:solidFill>
                            <a:schemeClr val="bg1"/>
                          </a:solidFill>
                          <a:effectLst/>
                        </a:rPr>
                        <a:t>Produce an OSH overview of the health and care sector, in cooperation with the EU-OSHA by Q1 2024.</a:t>
                      </a:r>
                    </a:p>
                    <a:p>
                      <a:pPr marL="285750" indent="-285750" algn="just" fontAlgn="t">
                        <a:buFont typeface="Arial" panose="020B0604020202020204" pitchFamily="34" charset="0"/>
                        <a:buChar char="•"/>
                      </a:pPr>
                      <a:r>
                        <a:rPr lang="en-US" sz="2000" dirty="0">
                          <a:solidFill>
                            <a:schemeClr val="bg1"/>
                          </a:solidFill>
                          <a:effectLst/>
                        </a:rPr>
                        <a:t>Support awareness raising on musculoskeletal disorders, cancer and mental health as well as workplace harassment and gender bias.</a:t>
                      </a:r>
                    </a:p>
                    <a:p>
                      <a:pPr marL="285750" indent="-285750" algn="just" fontAlgn="t">
                        <a:buFont typeface="Arial" panose="020B0604020202020204" pitchFamily="34" charset="0"/>
                        <a:buChar char="•"/>
                      </a:pPr>
                      <a:r>
                        <a:rPr lang="en-US" sz="2000" dirty="0">
                          <a:solidFill>
                            <a:schemeClr val="bg1"/>
                          </a:solidFill>
                          <a:effectLst/>
                        </a:rPr>
                        <a:t>Provide sector-specific information to SMEs in cooperation with the EU-OSHA.</a:t>
                      </a:r>
                    </a:p>
                    <a:p>
                      <a:pPr marL="285750" indent="-285750" algn="just" fontAlgn="t">
                        <a:buFont typeface="Arial" panose="020B0604020202020204" pitchFamily="34" charset="0"/>
                        <a:buChar char="•"/>
                      </a:pPr>
                      <a:r>
                        <a:rPr lang="en-US" sz="2000" dirty="0">
                          <a:solidFill>
                            <a:schemeClr val="bg1"/>
                          </a:solidFill>
                          <a:effectLst/>
                        </a:rPr>
                        <a:t>Propose a legislative initiative on preventing and combatting gender-based violence against women and domestic violence before the end of 2021.</a:t>
                      </a:r>
                    </a:p>
                    <a:p>
                      <a:pPr algn="just" fontAlgn="t"/>
                      <a:endParaRPr lang="en-US" sz="1400" dirty="0">
                        <a:effectLst/>
                      </a:endParaRPr>
                    </a:p>
                  </a:txBody>
                  <a:tcPr marL="27716" marR="27716" marT="13858" marB="1385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5050"/>
                    </a:solidFill>
                  </a:tcPr>
                </a:tc>
                <a:extLst>
                  <a:ext uri="{0D108BD9-81ED-4DB2-BD59-A6C34878D82A}">
                    <a16:rowId xmlns:a16="http://schemas.microsoft.com/office/drawing/2014/main" val="3751379547"/>
                  </a:ext>
                </a:extLst>
              </a:tr>
            </a:tbl>
          </a:graphicData>
        </a:graphic>
      </p:graphicFrame>
      <p:sp>
        <p:nvSpPr>
          <p:cNvPr id="3" name="TextBox 2">
            <a:extLst>
              <a:ext uri="{FF2B5EF4-FFF2-40B4-BE49-F238E27FC236}">
                <a16:creationId xmlns:a16="http://schemas.microsoft.com/office/drawing/2014/main" id="{E78773C4-3644-4C39-AA11-B38C4393F743}"/>
              </a:ext>
            </a:extLst>
          </p:cNvPr>
          <p:cNvSpPr txBox="1"/>
          <p:nvPr/>
        </p:nvSpPr>
        <p:spPr>
          <a:xfrm>
            <a:off x="6200774" y="0"/>
            <a:ext cx="5991225" cy="461665"/>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2. Improving prevention of work-related diseases (1</a:t>
            </a:r>
            <a:r>
              <a:rPr lang="en-US" sz="2400" b="1" i="0" dirty="0">
                <a:solidFill>
                  <a:schemeClr val="bg1"/>
                </a:solidFill>
                <a:effectLst/>
              </a:rPr>
              <a:t>)</a:t>
            </a:r>
            <a:endParaRPr lang="en-BE" sz="2400" dirty="0">
              <a:solidFill>
                <a:schemeClr val="bg1"/>
              </a:solidFill>
            </a:endParaRPr>
          </a:p>
        </p:txBody>
      </p:sp>
    </p:spTree>
    <p:extLst>
      <p:ext uri="{BB962C8B-B14F-4D97-AF65-F5344CB8AC3E}">
        <p14:creationId xmlns:p14="http://schemas.microsoft.com/office/powerpoint/2010/main" val="1101793129"/>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4D699B42-AB09-41D7-AE87-9973AA26955B}"/>
              </a:ext>
            </a:extLst>
          </p:cNvPr>
          <p:cNvGraphicFramePr>
            <a:graphicFrameLocks noGrp="1"/>
          </p:cNvGraphicFramePr>
          <p:nvPr>
            <p:extLst>
              <p:ext uri="{D42A27DB-BD31-4B8C-83A1-F6EECF244321}">
                <p14:modId xmlns:p14="http://schemas.microsoft.com/office/powerpoint/2010/main" val="57319525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1115843766"/>
                    </a:ext>
                  </a:extLst>
                </a:gridCol>
              </a:tblGrid>
              <a:tr h="6858000">
                <a:tc>
                  <a:txBody>
                    <a:bodyPr/>
                    <a:lstStyle/>
                    <a:p>
                      <a:pPr algn="just" fontAlgn="t"/>
                      <a:endParaRPr lang="en-US" sz="2400" b="1" dirty="0">
                        <a:solidFill>
                          <a:schemeClr val="bg1"/>
                        </a:solidFill>
                        <a:effectLst/>
                      </a:endParaRPr>
                    </a:p>
                    <a:p>
                      <a:pPr algn="just" fontAlgn="t"/>
                      <a:r>
                        <a:rPr lang="en-US" sz="2400" b="1" dirty="0">
                          <a:solidFill>
                            <a:schemeClr val="bg1"/>
                          </a:solidFill>
                          <a:effectLst/>
                        </a:rPr>
                        <a:t>The Commission calls on the Member States to:</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2400" b="0" i="1" dirty="0">
                          <a:solidFill>
                            <a:srgbClr val="FFFF00"/>
                          </a:solidFill>
                          <a:effectLst/>
                        </a:rPr>
                        <a:t>-extract-</a:t>
                      </a:r>
                      <a:endParaRPr lang="en-US" sz="2400" b="1" dirty="0">
                        <a:solidFill>
                          <a:srgbClr val="FFFF00"/>
                        </a:solidFill>
                        <a:effectLst/>
                      </a:endParaRPr>
                    </a:p>
                    <a:p>
                      <a:pPr algn="just" fontAlgn="t"/>
                      <a:endParaRPr lang="en-US" sz="1400" b="1" dirty="0">
                        <a:solidFill>
                          <a:schemeClr val="bg1"/>
                        </a:solidFill>
                        <a:effectLst/>
                      </a:endParaRPr>
                    </a:p>
                    <a:p>
                      <a:pPr marL="285750" indent="-285750" algn="just" fontAlgn="t">
                        <a:buFont typeface="Arial" panose="020B0604020202020204" pitchFamily="34" charset="0"/>
                        <a:buChar char="•"/>
                      </a:pPr>
                      <a:r>
                        <a:rPr lang="en-US" sz="2400" dirty="0">
                          <a:solidFill>
                            <a:schemeClr val="bg1"/>
                          </a:solidFill>
                          <a:effectLst/>
                        </a:rPr>
                        <a:t>Work towards fulfilling the ‘vision zero’ approach </a:t>
                      </a:r>
                    </a:p>
                    <a:p>
                      <a:pPr marL="285750" indent="-285750" algn="just" fontAlgn="t">
                        <a:buFont typeface="Arial" panose="020B0604020202020204" pitchFamily="34" charset="0"/>
                        <a:buChar char="•"/>
                      </a:pPr>
                      <a:r>
                        <a:rPr lang="en-US" sz="2400" dirty="0">
                          <a:solidFill>
                            <a:schemeClr val="bg1"/>
                          </a:solidFill>
                          <a:effectLst/>
                        </a:rPr>
                        <a:t>Address occupational risks related to circulatory diseases.</a:t>
                      </a:r>
                    </a:p>
                    <a:p>
                      <a:pPr marL="285750" indent="-285750" algn="just" fontAlgn="t">
                        <a:buFont typeface="Arial" panose="020B0604020202020204" pitchFamily="34" charset="0"/>
                        <a:buChar char="•"/>
                      </a:pPr>
                      <a:r>
                        <a:rPr lang="en-US" sz="2400" dirty="0">
                          <a:solidFill>
                            <a:schemeClr val="bg1"/>
                          </a:solidFill>
                          <a:effectLst/>
                        </a:rPr>
                        <a:t>Assess and address risks on groups most affected by  pandemic - persons with disabilities.</a:t>
                      </a:r>
                    </a:p>
                    <a:p>
                      <a:pPr marL="285750" indent="-285750" algn="just" fontAlgn="t">
                        <a:buFont typeface="Arial" panose="020B0604020202020204" pitchFamily="34" charset="0"/>
                        <a:buChar char="•"/>
                      </a:pPr>
                      <a:r>
                        <a:rPr lang="en-US" sz="2400" dirty="0">
                          <a:solidFill>
                            <a:schemeClr val="bg1"/>
                          </a:solidFill>
                          <a:effectLst/>
                        </a:rPr>
                        <a:t>Reintegration, non-discrimination and the adaptation WC of cancer patients/ survivors </a:t>
                      </a:r>
                    </a:p>
                    <a:p>
                      <a:pPr marL="285750" indent="-285750" algn="just" fontAlgn="t">
                        <a:buFont typeface="Arial" panose="020B0604020202020204" pitchFamily="34" charset="0"/>
                        <a:buChar char="•"/>
                      </a:pPr>
                      <a:r>
                        <a:rPr lang="en-US" sz="2400" dirty="0">
                          <a:solidFill>
                            <a:schemeClr val="bg1"/>
                          </a:solidFill>
                          <a:effectLst/>
                        </a:rPr>
                        <a:t>Promote gender considerations in design, implementation and reporting.</a:t>
                      </a:r>
                    </a:p>
                    <a:p>
                      <a:pPr marL="285750" indent="-285750" algn="just" fontAlgn="t">
                        <a:buFont typeface="Arial" panose="020B0604020202020204" pitchFamily="34" charset="0"/>
                        <a:buChar char="•"/>
                      </a:pPr>
                      <a:r>
                        <a:rPr lang="en-US" sz="2400" dirty="0">
                          <a:solidFill>
                            <a:schemeClr val="bg1"/>
                          </a:solidFill>
                          <a:effectLst/>
                        </a:rPr>
                        <a:t>Actively address hazards in the healthcare sector </a:t>
                      </a:r>
                    </a:p>
                    <a:p>
                      <a:pPr marL="285750" indent="-285750" algn="just" fontAlgn="t">
                        <a:buFont typeface="Arial" panose="020B0604020202020204" pitchFamily="34" charset="0"/>
                        <a:buChar char="•"/>
                      </a:pPr>
                      <a:r>
                        <a:rPr lang="en-US" sz="2400" dirty="0">
                          <a:solidFill>
                            <a:schemeClr val="bg1"/>
                          </a:solidFill>
                          <a:effectLst/>
                        </a:rPr>
                        <a:t>Provide guidance/training for the risk-assessment and prevention measures, esp. to MSMEs.</a:t>
                      </a:r>
                    </a:p>
                    <a:p>
                      <a:pPr marL="285750" indent="-285750" algn="just" fontAlgn="t">
                        <a:buFont typeface="Arial" panose="020B0604020202020204" pitchFamily="34" charset="0"/>
                        <a:buChar char="•"/>
                      </a:pPr>
                      <a:r>
                        <a:rPr lang="en-US" sz="2400" dirty="0">
                          <a:solidFill>
                            <a:schemeClr val="bg1"/>
                          </a:solidFill>
                          <a:effectLst/>
                        </a:rPr>
                        <a:t>Provide training to farmers </a:t>
                      </a:r>
                    </a:p>
                    <a:p>
                      <a:pPr marL="285750" indent="-285750" algn="just" fontAlgn="t">
                        <a:buFont typeface="Arial" panose="020B0604020202020204" pitchFamily="34" charset="0"/>
                        <a:buChar char="•"/>
                      </a:pPr>
                      <a:endParaRPr lang="en-US" sz="1400" dirty="0">
                        <a:solidFill>
                          <a:schemeClr val="bg1"/>
                        </a:solidFill>
                        <a:effectLst/>
                      </a:endParaRPr>
                    </a:p>
                    <a:p>
                      <a:pPr marL="0" indent="0" algn="just" fontAlgn="t">
                        <a:buFont typeface="Arial" panose="020B0604020202020204" pitchFamily="34" charset="0"/>
                        <a:buNone/>
                      </a:pPr>
                      <a:r>
                        <a:rPr lang="en-US" sz="2400" b="1" dirty="0">
                          <a:solidFill>
                            <a:srgbClr val="FFFF00"/>
                          </a:solidFill>
                          <a:effectLst/>
                        </a:rPr>
                        <a:t>The Commission invites the social partners to:</a:t>
                      </a:r>
                    </a:p>
                    <a:p>
                      <a:pPr marL="285750" indent="-285750" algn="just" fontAlgn="t">
                        <a:buFont typeface="Arial" panose="020B0604020202020204" pitchFamily="34" charset="0"/>
                        <a:buChar char="•"/>
                      </a:pPr>
                      <a:r>
                        <a:rPr lang="en-US" sz="2400" dirty="0">
                          <a:solidFill>
                            <a:srgbClr val="FFFF00"/>
                          </a:solidFill>
                          <a:effectLst/>
                        </a:rPr>
                        <a:t>Develop a guidance for the health care sector focusing, among other things, on workers protection from the exposure to hazardous medicinal products, </a:t>
                      </a:r>
                    </a:p>
                    <a:p>
                      <a:pPr marL="285750" indent="-285750" algn="just" fontAlgn="t">
                        <a:buFont typeface="Arial" panose="020B0604020202020204" pitchFamily="34" charset="0"/>
                        <a:buChar char="•"/>
                      </a:pPr>
                      <a:r>
                        <a:rPr lang="en-US" sz="2400" dirty="0">
                          <a:solidFill>
                            <a:srgbClr val="FFFF00"/>
                          </a:solidFill>
                          <a:effectLst/>
                        </a:rPr>
                        <a:t>paving the way for developing the online interactive risk assessment (</a:t>
                      </a:r>
                      <a:r>
                        <a:rPr lang="en-US" sz="2400" dirty="0" err="1">
                          <a:solidFill>
                            <a:srgbClr val="FFFF00"/>
                          </a:solidFill>
                          <a:effectLst/>
                        </a:rPr>
                        <a:t>OiRA</a:t>
                      </a:r>
                      <a:r>
                        <a:rPr lang="en-US" sz="2400" dirty="0">
                          <a:solidFill>
                            <a:srgbClr val="FFFF00"/>
                          </a:solidFill>
                          <a:effectLst/>
                        </a:rPr>
                        <a:t>) tool specifically for the health care sector in collaboration with the EU-OSHA.</a:t>
                      </a:r>
                    </a:p>
                  </a:txBody>
                  <a:tcPr marL="27716" marR="27716" marT="13858" marB="1385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5050"/>
                    </a:solidFill>
                  </a:tcPr>
                </a:tc>
                <a:extLst>
                  <a:ext uri="{0D108BD9-81ED-4DB2-BD59-A6C34878D82A}">
                    <a16:rowId xmlns:a16="http://schemas.microsoft.com/office/drawing/2014/main" val="3751379547"/>
                  </a:ext>
                </a:extLst>
              </a:tr>
            </a:tbl>
          </a:graphicData>
        </a:graphic>
      </p:graphicFrame>
      <p:sp>
        <p:nvSpPr>
          <p:cNvPr id="3" name="TextBox 2">
            <a:extLst>
              <a:ext uri="{FF2B5EF4-FFF2-40B4-BE49-F238E27FC236}">
                <a16:creationId xmlns:a16="http://schemas.microsoft.com/office/drawing/2014/main" id="{29DDD5CE-F78A-426D-8C9F-B42C84419BBE}"/>
              </a:ext>
            </a:extLst>
          </p:cNvPr>
          <p:cNvSpPr txBox="1"/>
          <p:nvPr/>
        </p:nvSpPr>
        <p:spPr>
          <a:xfrm>
            <a:off x="6096000" y="0"/>
            <a:ext cx="6096000" cy="400110"/>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2. Improving prevention of work-related diseases (2)</a:t>
            </a:r>
            <a:endParaRPr lang="en-BE" sz="2000" dirty="0">
              <a:solidFill>
                <a:schemeClr val="bg1"/>
              </a:solidFill>
            </a:endParaRPr>
          </a:p>
        </p:txBody>
      </p:sp>
    </p:spTree>
    <p:extLst>
      <p:ext uri="{BB962C8B-B14F-4D97-AF65-F5344CB8AC3E}">
        <p14:creationId xmlns:p14="http://schemas.microsoft.com/office/powerpoint/2010/main" val="315102408"/>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Table 15">
            <a:extLst>
              <a:ext uri="{FF2B5EF4-FFF2-40B4-BE49-F238E27FC236}">
                <a16:creationId xmlns:a16="http://schemas.microsoft.com/office/drawing/2014/main" id="{4D699B42-AB09-41D7-AE87-9973AA26955B}"/>
              </a:ext>
            </a:extLst>
          </p:cNvPr>
          <p:cNvGraphicFramePr>
            <a:graphicFrameLocks noGrp="1"/>
          </p:cNvGraphicFramePr>
          <p:nvPr>
            <p:extLst>
              <p:ext uri="{D42A27DB-BD31-4B8C-83A1-F6EECF244321}">
                <p14:modId xmlns:p14="http://schemas.microsoft.com/office/powerpoint/2010/main" val="1066873509"/>
              </p:ext>
            </p:extLst>
          </p:nvPr>
        </p:nvGraphicFramePr>
        <p:xfrm>
          <a:off x="1" y="0"/>
          <a:ext cx="12192000" cy="6858000"/>
        </p:xfrm>
        <a:graphic>
          <a:graphicData uri="http://schemas.openxmlformats.org/drawingml/2006/table">
            <a:tbl>
              <a:tblPr/>
              <a:tblGrid>
                <a:gridCol w="12192000">
                  <a:extLst>
                    <a:ext uri="{9D8B030D-6E8A-4147-A177-3AD203B41FA5}">
                      <a16:colId xmlns:a16="http://schemas.microsoft.com/office/drawing/2014/main" val="1115843766"/>
                    </a:ext>
                  </a:extLst>
                </a:gridCol>
              </a:tblGrid>
              <a:tr h="6858000">
                <a:tc>
                  <a:txBody>
                    <a:bodyPr/>
                    <a:lstStyle/>
                    <a:p>
                      <a:pPr algn="just" fontAlgn="t"/>
                      <a:endParaRPr lang="en-US" sz="1100" dirty="0">
                        <a:solidFill>
                          <a:schemeClr val="bg1"/>
                        </a:solidFill>
                        <a:effectLst/>
                      </a:endParaRPr>
                    </a:p>
                    <a:p>
                      <a:pPr algn="just" fontAlgn="t"/>
                      <a:r>
                        <a:rPr lang="en-US" sz="2000" b="1" dirty="0">
                          <a:solidFill>
                            <a:schemeClr val="bg1"/>
                          </a:solidFill>
                          <a:effectLst/>
                        </a:rPr>
                        <a:t>The Commission calls on the Member States to:</a:t>
                      </a:r>
                    </a:p>
                    <a:p>
                      <a:pPr algn="just" fontAlgn="t"/>
                      <a:endParaRPr lang="en-US" sz="1200" b="1" dirty="0">
                        <a:solidFill>
                          <a:schemeClr val="bg1"/>
                        </a:solidFill>
                        <a:effectLst/>
                      </a:endParaRPr>
                    </a:p>
                    <a:p>
                      <a:pPr marL="285750" indent="-285750" algn="just" fontAlgn="t">
                        <a:buFont typeface="Arial" panose="020B0604020202020204" pitchFamily="34" charset="0"/>
                        <a:buChar char="•"/>
                      </a:pPr>
                      <a:r>
                        <a:rPr lang="en-US" sz="2000" dirty="0">
                          <a:solidFill>
                            <a:schemeClr val="bg1"/>
                          </a:solidFill>
                          <a:effectLst/>
                        </a:rPr>
                        <a:t>Work towards fulfilling the ‘vision zero’ approach to work-related deaths in the EU.</a:t>
                      </a:r>
                    </a:p>
                    <a:p>
                      <a:pPr marL="285750" indent="-285750" algn="just" fontAlgn="t">
                        <a:buFont typeface="Arial" panose="020B0604020202020204" pitchFamily="34" charset="0"/>
                        <a:buChar char="•"/>
                      </a:pPr>
                      <a:r>
                        <a:rPr lang="en-US" sz="2000" dirty="0">
                          <a:solidFill>
                            <a:schemeClr val="bg1"/>
                          </a:solidFill>
                          <a:effectLst/>
                        </a:rPr>
                        <a:t>Address occupational risks related to circulatory diseases.</a:t>
                      </a:r>
                    </a:p>
                    <a:p>
                      <a:pPr marL="285750" indent="-285750" algn="just" fontAlgn="t">
                        <a:buFont typeface="Arial" panose="020B0604020202020204" pitchFamily="34" charset="0"/>
                        <a:buChar char="•"/>
                      </a:pPr>
                      <a:r>
                        <a:rPr lang="en-US" sz="2000" dirty="0">
                          <a:solidFill>
                            <a:schemeClr val="bg1"/>
                          </a:solidFill>
                          <a:effectLst/>
                        </a:rPr>
                        <a:t>Promote the European Code against Cancer among workers to improve their health literacy and reduce cancer.</a:t>
                      </a:r>
                    </a:p>
                    <a:p>
                      <a:pPr marL="285750" indent="-285750" algn="just" fontAlgn="t">
                        <a:buFont typeface="Arial" panose="020B0604020202020204" pitchFamily="34" charset="0"/>
                        <a:buChar char="•"/>
                      </a:pPr>
                      <a:r>
                        <a:rPr lang="en-US" sz="2000" dirty="0">
                          <a:solidFill>
                            <a:schemeClr val="bg1"/>
                          </a:solidFill>
                          <a:effectLst/>
                        </a:rPr>
                        <a:t>Assess and address risks with a particular focus on groups most affected by the pandemic, such as persons with disabilities.</a:t>
                      </a:r>
                    </a:p>
                    <a:p>
                      <a:pPr marL="285750" indent="-285750" algn="just" fontAlgn="t">
                        <a:buFont typeface="Arial" panose="020B0604020202020204" pitchFamily="34" charset="0"/>
                        <a:buChar char="•"/>
                      </a:pPr>
                      <a:r>
                        <a:rPr lang="en-US" sz="2000" dirty="0">
                          <a:solidFill>
                            <a:schemeClr val="bg1"/>
                          </a:solidFill>
                          <a:effectLst/>
                        </a:rPr>
                        <a:t>Actively support reintegration, non-discrimination and the adaptation of working conditions of workers who are cancer patients or cancer survivors.</a:t>
                      </a:r>
                    </a:p>
                    <a:p>
                      <a:pPr marL="285750" indent="-285750" algn="just" fontAlgn="t">
                        <a:buFont typeface="Arial" panose="020B0604020202020204" pitchFamily="34" charset="0"/>
                        <a:buChar char="•"/>
                      </a:pPr>
                      <a:r>
                        <a:rPr lang="en-US" sz="2000" dirty="0">
                          <a:solidFill>
                            <a:schemeClr val="bg1"/>
                          </a:solidFill>
                          <a:effectLst/>
                        </a:rPr>
                        <a:t>Promote gender considerations in design, implementation and reporting.</a:t>
                      </a:r>
                    </a:p>
                    <a:p>
                      <a:pPr marL="285750" indent="-285750" algn="just" fontAlgn="t">
                        <a:buFont typeface="Arial" panose="020B0604020202020204" pitchFamily="34" charset="0"/>
                        <a:buChar char="•"/>
                      </a:pPr>
                      <a:r>
                        <a:rPr lang="en-US" sz="2000" dirty="0">
                          <a:solidFill>
                            <a:schemeClr val="bg1"/>
                          </a:solidFill>
                          <a:effectLst/>
                        </a:rPr>
                        <a:t>Actively address hazards in the healthcare sector by putting in place and implementing safe working procedures and providing appropriate training.</a:t>
                      </a:r>
                    </a:p>
                    <a:p>
                      <a:pPr marL="285750" indent="-285750" algn="just" fontAlgn="t">
                        <a:buFont typeface="Arial" panose="020B0604020202020204" pitchFamily="34" charset="0"/>
                        <a:buChar char="•"/>
                      </a:pPr>
                      <a:r>
                        <a:rPr lang="en-US" sz="2000" dirty="0">
                          <a:solidFill>
                            <a:schemeClr val="bg1"/>
                          </a:solidFill>
                          <a:effectLst/>
                        </a:rPr>
                        <a:t>Provide improved guidance and training for the risk-assessment and prevention measures, in particular to micro enterprises and SMEs.</a:t>
                      </a:r>
                    </a:p>
                    <a:p>
                      <a:pPr marL="285750" indent="-285750" algn="just" fontAlgn="t">
                        <a:buFont typeface="Arial" panose="020B0604020202020204" pitchFamily="34" charset="0"/>
                        <a:buChar char="•"/>
                      </a:pPr>
                      <a:r>
                        <a:rPr lang="en-US" sz="2000" dirty="0">
                          <a:solidFill>
                            <a:schemeClr val="bg1"/>
                          </a:solidFill>
                          <a:effectLst/>
                        </a:rPr>
                        <a:t>Provide training to farmers via Farm Advisory Services to increase their skills and awareness on the health and safety rules on farms, including safe use of chemical substances, in particular plant protection products. </a:t>
                      </a:r>
                    </a:p>
                    <a:p>
                      <a:pPr marL="285750" indent="-285750" algn="just" fontAlgn="t">
                        <a:buFont typeface="Arial" panose="020B0604020202020204" pitchFamily="34" charset="0"/>
                        <a:buChar char="•"/>
                      </a:pPr>
                      <a:endParaRPr lang="en-US" sz="1200" dirty="0">
                        <a:solidFill>
                          <a:schemeClr val="bg1"/>
                        </a:solidFill>
                        <a:effectLst/>
                      </a:endParaRPr>
                    </a:p>
                    <a:p>
                      <a:pPr marL="0" indent="0" algn="just" fontAlgn="t">
                        <a:buFont typeface="Arial" panose="020B0604020202020204" pitchFamily="34" charset="0"/>
                        <a:buNone/>
                      </a:pPr>
                      <a:r>
                        <a:rPr lang="en-US" sz="2000" b="1" dirty="0">
                          <a:solidFill>
                            <a:srgbClr val="FFFF00"/>
                          </a:solidFill>
                          <a:effectLst/>
                        </a:rPr>
                        <a:t>The Commission invites the social partners to:</a:t>
                      </a:r>
                    </a:p>
                    <a:p>
                      <a:pPr marL="285750" indent="-285750" algn="just" fontAlgn="t">
                        <a:buFont typeface="Arial" panose="020B0604020202020204" pitchFamily="34" charset="0"/>
                        <a:buChar char="•"/>
                      </a:pPr>
                      <a:r>
                        <a:rPr lang="en-US" sz="2000" dirty="0">
                          <a:solidFill>
                            <a:srgbClr val="FFFF00"/>
                          </a:solidFill>
                          <a:effectLst/>
                        </a:rPr>
                        <a:t>Develop a guidance for the health care sector focusing, among other things, on workers protection from the exposure to hazardous medicinal products, paving the way for developing the online interactive risk assessment (</a:t>
                      </a:r>
                      <a:r>
                        <a:rPr lang="en-US" sz="2000" dirty="0" err="1">
                          <a:solidFill>
                            <a:srgbClr val="FFFF00"/>
                          </a:solidFill>
                          <a:effectLst/>
                        </a:rPr>
                        <a:t>OiRA</a:t>
                      </a:r>
                      <a:r>
                        <a:rPr lang="en-US" sz="2000" dirty="0">
                          <a:solidFill>
                            <a:srgbClr val="FFFF00"/>
                          </a:solidFill>
                          <a:effectLst/>
                        </a:rPr>
                        <a:t>) tool specifically for the health care sector in collaboration with the EU-OSHA.</a:t>
                      </a:r>
                    </a:p>
                  </a:txBody>
                  <a:tcPr marL="27716" marR="27716" marT="13858" marB="13858">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F5050"/>
                    </a:solidFill>
                  </a:tcPr>
                </a:tc>
                <a:extLst>
                  <a:ext uri="{0D108BD9-81ED-4DB2-BD59-A6C34878D82A}">
                    <a16:rowId xmlns:a16="http://schemas.microsoft.com/office/drawing/2014/main" val="3751379547"/>
                  </a:ext>
                </a:extLst>
              </a:tr>
            </a:tbl>
          </a:graphicData>
        </a:graphic>
      </p:graphicFrame>
      <p:sp>
        <p:nvSpPr>
          <p:cNvPr id="3" name="TextBox 2">
            <a:extLst>
              <a:ext uri="{FF2B5EF4-FFF2-40B4-BE49-F238E27FC236}">
                <a16:creationId xmlns:a16="http://schemas.microsoft.com/office/drawing/2014/main" id="{29DDD5CE-F78A-426D-8C9F-B42C84419BBE}"/>
              </a:ext>
            </a:extLst>
          </p:cNvPr>
          <p:cNvSpPr txBox="1"/>
          <p:nvPr/>
        </p:nvSpPr>
        <p:spPr>
          <a:xfrm>
            <a:off x="6096000" y="0"/>
            <a:ext cx="6096000" cy="400110"/>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2. Improving prevention of work-related diseases (2)</a:t>
            </a:r>
            <a:endParaRPr lang="en-BE" sz="2000" dirty="0">
              <a:solidFill>
                <a:schemeClr val="bg1"/>
              </a:solidFill>
            </a:endParaRPr>
          </a:p>
        </p:txBody>
      </p:sp>
    </p:spTree>
    <p:extLst>
      <p:ext uri="{BB962C8B-B14F-4D97-AF65-F5344CB8AC3E}">
        <p14:creationId xmlns:p14="http://schemas.microsoft.com/office/powerpoint/2010/main" val="3836910770"/>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5174B4-18A5-48EA-B715-7AB14A281FCB}"/>
              </a:ext>
            </a:extLst>
          </p:cNvPr>
          <p:cNvSpPr txBox="1"/>
          <p:nvPr/>
        </p:nvSpPr>
        <p:spPr>
          <a:xfrm>
            <a:off x="7762875" y="0"/>
            <a:ext cx="4429125"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2. 3. Increasing preparedness (1)</a:t>
            </a:r>
            <a:endParaRPr lang="en-BE" sz="2400" dirty="0">
              <a:solidFill>
                <a:schemeClr val="bg1"/>
              </a:solidFill>
            </a:endParaRPr>
          </a:p>
        </p:txBody>
      </p:sp>
      <p:pic>
        <p:nvPicPr>
          <p:cNvPr id="18434" name="Picture 2">
            <a:extLst>
              <a:ext uri="{FF2B5EF4-FFF2-40B4-BE49-F238E27FC236}">
                <a16:creationId xmlns:a16="http://schemas.microsoft.com/office/drawing/2014/main" id="{F66A9B7E-8BD6-42B6-BC17-301181E037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5387" y="0"/>
            <a:ext cx="2181225" cy="220027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1E34FBF-C373-432E-9E6F-FB13B70BF01C}"/>
              </a:ext>
            </a:extLst>
          </p:cNvPr>
          <p:cNvSpPr txBox="1"/>
          <p:nvPr/>
        </p:nvSpPr>
        <p:spPr>
          <a:xfrm>
            <a:off x="4624346" y="2303698"/>
            <a:ext cx="2943306" cy="646331"/>
          </a:xfrm>
          <a:prstGeom prst="rect">
            <a:avLst/>
          </a:prstGeom>
          <a:noFill/>
        </p:spPr>
        <p:txBody>
          <a:bodyPr wrap="none" rtlCol="0">
            <a:spAutoFit/>
          </a:bodyPr>
          <a:lstStyle/>
          <a:p>
            <a:r>
              <a:rPr lang="en-US" dirty="0"/>
              <a:t>Responding rapidly to threats</a:t>
            </a:r>
          </a:p>
          <a:p>
            <a:endParaRPr lang="en-BE" dirty="0"/>
          </a:p>
        </p:txBody>
      </p:sp>
      <p:pic>
        <p:nvPicPr>
          <p:cNvPr id="18436" name="Picture 4">
            <a:extLst>
              <a:ext uri="{FF2B5EF4-FFF2-40B4-BE49-F238E27FC236}">
                <a16:creationId xmlns:a16="http://schemas.microsoft.com/office/drawing/2014/main" id="{4D24E24C-A574-448D-8CD4-21254EEBA0B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6431" y="3246120"/>
            <a:ext cx="5499137" cy="2649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423147"/>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635723C-88BC-44F4-A3C7-00520F9D1AE3}"/>
              </a:ext>
            </a:extLst>
          </p:cNvPr>
          <p:cNvGraphicFramePr>
            <a:graphicFrameLocks noGrp="1"/>
          </p:cNvGraphicFramePr>
          <p:nvPr>
            <p:ph idx="1"/>
            <p:extLst>
              <p:ext uri="{D42A27DB-BD31-4B8C-83A1-F6EECF244321}">
                <p14:modId xmlns:p14="http://schemas.microsoft.com/office/powerpoint/2010/main" val="1158993354"/>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703702318"/>
                    </a:ext>
                  </a:extLst>
                </a:gridCol>
              </a:tblGrid>
              <a:tr h="6858000">
                <a:tc>
                  <a:txBody>
                    <a:bodyPr/>
                    <a:lstStyle/>
                    <a:p>
                      <a:pPr algn="just" fontAlgn="t"/>
                      <a:r>
                        <a:rPr lang="en-US" sz="2400" b="1" dirty="0">
                          <a:effectLst/>
                        </a:rPr>
                        <a:t>The Commission will:</a:t>
                      </a:r>
                    </a:p>
                    <a:p>
                      <a:pPr marL="0" marR="0" lvl="0" indent="0" algn="just" defTabSz="914400" rtl="0" eaLnBrk="1" fontAlgn="t" latinLnBrk="0" hangingPunct="1">
                        <a:lnSpc>
                          <a:spcPct val="100000"/>
                        </a:lnSpc>
                        <a:spcBef>
                          <a:spcPts val="0"/>
                        </a:spcBef>
                        <a:spcAft>
                          <a:spcPts val="0"/>
                        </a:spcAft>
                        <a:buClrTx/>
                        <a:buSzTx/>
                        <a:buFontTx/>
                        <a:buNone/>
                        <a:tabLst/>
                        <a:defRPr/>
                      </a:pPr>
                      <a:r>
                        <a:rPr lang="en-US" sz="2400" b="0" i="1">
                          <a:solidFill>
                            <a:srgbClr val="FFFF00"/>
                          </a:solidFill>
                          <a:effectLst/>
                        </a:rPr>
                        <a:t>-extract-</a:t>
                      </a:r>
                      <a:endParaRPr lang="en-US" sz="2400" b="1" dirty="0">
                        <a:solidFill>
                          <a:srgbClr val="FFFF00"/>
                        </a:solidFill>
                        <a:effectLst/>
                      </a:endParaRPr>
                    </a:p>
                    <a:p>
                      <a:pPr algn="just" fontAlgn="t"/>
                      <a:endParaRPr lang="en-US" sz="2400" b="1" dirty="0">
                        <a:effectLst/>
                      </a:endParaRPr>
                    </a:p>
                    <a:p>
                      <a:pPr algn="just" fontAlgn="t"/>
                      <a:endParaRPr lang="en-US" sz="2400" dirty="0">
                        <a:effectLst/>
                      </a:endParaRPr>
                    </a:p>
                    <a:p>
                      <a:pPr marL="285750" indent="-285750" algn="just" fontAlgn="t">
                        <a:buFont typeface="Arial" panose="020B0604020202020204" pitchFamily="34" charset="0"/>
                        <a:buChar char="•"/>
                      </a:pPr>
                      <a:r>
                        <a:rPr lang="en-US" sz="2400" dirty="0">
                          <a:effectLst/>
                        </a:rPr>
                        <a:t>in-depth assessment of the effects of the pandemic, efficiency of EU/national OSH frameworks </a:t>
                      </a:r>
                    </a:p>
                    <a:p>
                      <a:pPr marL="285750" indent="-285750" algn="just" fontAlgn="t">
                        <a:buFont typeface="Arial" panose="020B0604020202020204" pitchFamily="34" charset="0"/>
                        <a:buChar char="•"/>
                      </a:pPr>
                      <a:r>
                        <a:rPr lang="en-US" sz="2400" dirty="0">
                          <a:effectLst/>
                        </a:rPr>
                        <a:t>Guidance- rapid deployment, implementation and monitoring in potential future health crises,</a:t>
                      </a:r>
                    </a:p>
                    <a:p>
                      <a:pPr marL="285750" indent="-285750" algn="just" fontAlgn="t">
                        <a:buFont typeface="Arial" panose="020B0604020202020204" pitchFamily="34" charset="0"/>
                        <a:buChar char="•"/>
                      </a:pPr>
                      <a:r>
                        <a:rPr lang="en-US" sz="2400" dirty="0">
                          <a:effectLst/>
                        </a:rPr>
                        <a:t>Update of the Comm Recommendation on occupational diseases to include COVID-19 by </a:t>
                      </a:r>
                      <a:r>
                        <a:rPr lang="en-US" sz="2400" dirty="0">
                          <a:solidFill>
                            <a:srgbClr val="FF0000"/>
                          </a:solidFill>
                          <a:effectLst/>
                        </a:rPr>
                        <a:t>2022</a:t>
                      </a:r>
                      <a:r>
                        <a:rPr lang="en-US" sz="2400" dirty="0">
                          <a:effectLst/>
                        </a:rPr>
                        <a:t>.</a:t>
                      </a:r>
                    </a:p>
                    <a:p>
                      <a:pPr marL="285750" indent="-285750" algn="just" fontAlgn="t">
                        <a:buFont typeface="Arial" panose="020B0604020202020204" pitchFamily="34" charset="0"/>
                        <a:buChar char="•"/>
                      </a:pPr>
                      <a:r>
                        <a:rPr lang="en-US" sz="2400" dirty="0">
                          <a:effectLst/>
                        </a:rPr>
                        <a:t>Guidance for LI on assessing quality of risk assess/</a:t>
                      </a:r>
                      <a:r>
                        <a:rPr lang="en-US" sz="2400" dirty="0" err="1">
                          <a:effectLst/>
                        </a:rPr>
                        <a:t>manag</a:t>
                      </a:r>
                      <a:r>
                        <a:rPr lang="en-US" sz="2400" dirty="0">
                          <a:effectLst/>
                        </a:rPr>
                        <a:t> measures under the BAD by </a:t>
                      </a:r>
                      <a:r>
                        <a:rPr lang="en-US" sz="2400" dirty="0">
                          <a:solidFill>
                            <a:srgbClr val="FF0000"/>
                          </a:solidFill>
                          <a:effectLst/>
                        </a:rPr>
                        <a:t>2022</a:t>
                      </a:r>
                      <a:r>
                        <a:rPr lang="en-US" sz="2400" dirty="0">
                          <a:effectLst/>
                        </a:rPr>
                        <a:t>.</a:t>
                      </a:r>
                    </a:p>
                    <a:p>
                      <a:pPr algn="just" fontAlgn="t"/>
                      <a:endParaRPr lang="en-US" sz="2400" dirty="0">
                        <a:effectLst/>
                      </a:endParaRPr>
                    </a:p>
                    <a:p>
                      <a:pPr algn="just" fontAlgn="t"/>
                      <a:r>
                        <a:rPr lang="en-US" sz="2400" b="1" dirty="0">
                          <a:effectLst/>
                        </a:rPr>
                        <a:t>The Commission calls on the Member States to:</a:t>
                      </a:r>
                    </a:p>
                    <a:p>
                      <a:pPr algn="just" fontAlgn="t"/>
                      <a:endParaRPr lang="en-US" sz="2400" b="1" dirty="0">
                        <a:effectLst/>
                      </a:endParaRPr>
                    </a:p>
                    <a:p>
                      <a:pPr marL="285750" indent="-285750" algn="just" fontAlgn="t">
                        <a:buFont typeface="Arial" panose="020B0604020202020204" pitchFamily="34" charset="0"/>
                        <a:buChar char="•"/>
                      </a:pPr>
                      <a:r>
                        <a:rPr lang="en-US" sz="2400" dirty="0">
                          <a:effectLst/>
                        </a:rPr>
                        <a:t>Draw up preparedness plans for future crises in the national OSH strategies</a:t>
                      </a:r>
                    </a:p>
                    <a:p>
                      <a:pPr marL="285750" indent="-285750" algn="just" fontAlgn="t">
                        <a:buFont typeface="Arial" panose="020B0604020202020204" pitchFamily="34" charset="0"/>
                        <a:buChar char="•"/>
                      </a:pPr>
                      <a:r>
                        <a:rPr lang="en-US" sz="2400" dirty="0">
                          <a:effectLst/>
                        </a:rPr>
                        <a:t>Draw up coordination mechanisms between public health and OSH authorities by </a:t>
                      </a:r>
                      <a:r>
                        <a:rPr lang="en-US" sz="2400" dirty="0">
                          <a:solidFill>
                            <a:srgbClr val="FF0000"/>
                          </a:solidFill>
                          <a:effectLst/>
                        </a:rPr>
                        <a:t>2023</a:t>
                      </a:r>
                      <a:r>
                        <a:rPr lang="en-US" sz="2400" dirty="0">
                          <a:effectLst/>
                        </a:rPr>
                        <a:t>.</a:t>
                      </a:r>
                    </a:p>
                    <a:p>
                      <a:pPr marL="285750" indent="-285750" algn="just" fontAlgn="t">
                        <a:buFont typeface="Arial" panose="020B0604020202020204" pitchFamily="34" charset="0"/>
                        <a:buChar char="•"/>
                      </a:pPr>
                      <a:r>
                        <a:rPr lang="en-US" sz="2400" dirty="0">
                          <a:effectLst/>
                        </a:rPr>
                        <a:t>Increase monitoring and effective inspections of OSH obligations towards seasonal workers </a:t>
                      </a:r>
                    </a:p>
                    <a:p>
                      <a:pPr marL="285750" indent="-285750" algn="just" fontAlgn="t">
                        <a:buFont typeface="Arial" panose="020B0604020202020204" pitchFamily="34" charset="0"/>
                        <a:buChar char="•"/>
                      </a:pPr>
                      <a:r>
                        <a:rPr lang="en-US" sz="2400" dirty="0">
                          <a:effectLst/>
                        </a:rPr>
                        <a:t>Strengthen cooperation and exchange of information between LI and other national authorities </a:t>
                      </a:r>
                    </a:p>
                  </a:txBody>
                  <a:tcPr marL="67990" marR="67990" marT="33995" marB="339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972952920"/>
                  </a:ext>
                </a:extLst>
              </a:tr>
            </a:tbl>
          </a:graphicData>
        </a:graphic>
      </p:graphicFrame>
      <p:sp>
        <p:nvSpPr>
          <p:cNvPr id="4" name="TextBox 3">
            <a:extLst>
              <a:ext uri="{FF2B5EF4-FFF2-40B4-BE49-F238E27FC236}">
                <a16:creationId xmlns:a16="http://schemas.microsoft.com/office/drawing/2014/main" id="{2FC4DCB9-AB15-44E1-9BEF-D8AE30F313AC}"/>
              </a:ext>
            </a:extLst>
          </p:cNvPr>
          <p:cNvSpPr txBox="1"/>
          <p:nvPr/>
        </p:nvSpPr>
        <p:spPr>
          <a:xfrm>
            <a:off x="8553450" y="0"/>
            <a:ext cx="3638550" cy="400110"/>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3. Increasing preparedness (2)</a:t>
            </a:r>
            <a:endParaRPr lang="en-BE" sz="2000" dirty="0">
              <a:solidFill>
                <a:schemeClr val="bg1"/>
              </a:solidFill>
            </a:endParaRPr>
          </a:p>
        </p:txBody>
      </p:sp>
    </p:spTree>
    <p:extLst>
      <p:ext uri="{BB962C8B-B14F-4D97-AF65-F5344CB8AC3E}">
        <p14:creationId xmlns:p14="http://schemas.microsoft.com/office/powerpoint/2010/main" val="544049743"/>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1635723C-88BC-44F4-A3C7-00520F9D1AE3}"/>
              </a:ext>
            </a:extLst>
          </p:cNvPr>
          <p:cNvGraphicFramePr>
            <a:graphicFrameLocks noGrp="1"/>
          </p:cNvGraphicFramePr>
          <p:nvPr>
            <p:ph idx="1"/>
            <p:extLst>
              <p:ext uri="{D42A27DB-BD31-4B8C-83A1-F6EECF244321}">
                <p14:modId xmlns:p14="http://schemas.microsoft.com/office/powerpoint/2010/main" val="2504145319"/>
              </p:ext>
            </p:extLst>
          </p:nvPr>
        </p:nvGraphicFramePr>
        <p:xfrm>
          <a:off x="0" y="0"/>
          <a:ext cx="12192000" cy="6858000"/>
        </p:xfrm>
        <a:graphic>
          <a:graphicData uri="http://schemas.openxmlformats.org/drawingml/2006/table">
            <a:tbl>
              <a:tblPr/>
              <a:tblGrid>
                <a:gridCol w="12192000">
                  <a:extLst>
                    <a:ext uri="{9D8B030D-6E8A-4147-A177-3AD203B41FA5}">
                      <a16:colId xmlns:a16="http://schemas.microsoft.com/office/drawing/2014/main" val="703702318"/>
                    </a:ext>
                  </a:extLst>
                </a:gridCol>
              </a:tblGrid>
              <a:tr h="6858000">
                <a:tc>
                  <a:txBody>
                    <a:bodyPr/>
                    <a:lstStyle/>
                    <a:p>
                      <a:pPr algn="just" fontAlgn="t"/>
                      <a:r>
                        <a:rPr lang="en-US" sz="2000" b="1" dirty="0">
                          <a:effectLst/>
                        </a:rPr>
                        <a:t>The Commission will:</a:t>
                      </a:r>
                    </a:p>
                    <a:p>
                      <a:pPr algn="just" fontAlgn="t"/>
                      <a:endParaRPr lang="en-US" sz="2000" dirty="0">
                        <a:effectLst/>
                      </a:endParaRPr>
                    </a:p>
                    <a:p>
                      <a:pPr marL="285750" indent="-285750" algn="just" fontAlgn="t">
                        <a:buFont typeface="Arial" panose="020B0604020202020204" pitchFamily="34" charset="0"/>
                        <a:buChar char="•"/>
                      </a:pPr>
                      <a:r>
                        <a:rPr lang="en-US" sz="2000" dirty="0">
                          <a:effectLst/>
                        </a:rPr>
                        <a:t>Immediately launch an in-depth assessment of the effects of the pandemic and the efficiency of the EU and national OSH frameworks to develop emergency procedures and guidance for the rapid deployment, implementation and monitoring of measures in potential future health crises, in close cooperation with public-health actors.</a:t>
                      </a:r>
                    </a:p>
                    <a:p>
                      <a:pPr marL="285750" indent="-285750" algn="just" fontAlgn="t">
                        <a:buFont typeface="Arial" panose="020B0604020202020204" pitchFamily="34" charset="0"/>
                        <a:buChar char="•"/>
                      </a:pPr>
                      <a:r>
                        <a:rPr lang="en-US" sz="2000" dirty="0">
                          <a:effectLst/>
                        </a:rPr>
                        <a:t>Update of the Commission Recommendation on occupational diseases to include COVID-19 by </a:t>
                      </a:r>
                      <a:r>
                        <a:rPr lang="en-US" sz="2000" dirty="0">
                          <a:solidFill>
                            <a:srgbClr val="FF0000"/>
                          </a:solidFill>
                          <a:effectLst/>
                        </a:rPr>
                        <a:t>2022</a:t>
                      </a:r>
                      <a:r>
                        <a:rPr lang="en-US" sz="2000" dirty="0">
                          <a:effectLst/>
                        </a:rPr>
                        <a:t>.</a:t>
                      </a:r>
                    </a:p>
                    <a:p>
                      <a:pPr marL="285750" indent="-285750" algn="just" fontAlgn="t">
                        <a:buFont typeface="Arial" panose="020B0604020202020204" pitchFamily="34" charset="0"/>
                        <a:buChar char="•"/>
                      </a:pPr>
                      <a:r>
                        <a:rPr lang="en-US" sz="2000" dirty="0">
                          <a:effectLst/>
                        </a:rPr>
                        <a:t>Develop guidance for </a:t>
                      </a:r>
                      <a:r>
                        <a:rPr lang="en-US" sz="2000" dirty="0" err="1">
                          <a:effectLst/>
                        </a:rPr>
                        <a:t>labour</a:t>
                      </a:r>
                      <a:r>
                        <a:rPr lang="en-US" sz="2000" dirty="0">
                          <a:effectLst/>
                        </a:rPr>
                        <a:t> inspectors on assessing the quality of risk assessments and risk-management measures under the Biological Agents Directive by </a:t>
                      </a:r>
                      <a:r>
                        <a:rPr lang="en-US" sz="2000" dirty="0">
                          <a:solidFill>
                            <a:srgbClr val="FF0000"/>
                          </a:solidFill>
                          <a:effectLst/>
                        </a:rPr>
                        <a:t>2022</a:t>
                      </a:r>
                      <a:r>
                        <a:rPr lang="en-US" sz="2000" dirty="0">
                          <a:effectLst/>
                        </a:rPr>
                        <a:t>.</a:t>
                      </a:r>
                    </a:p>
                    <a:p>
                      <a:pPr algn="just" fontAlgn="t"/>
                      <a:endParaRPr lang="en-US" sz="2000" dirty="0">
                        <a:effectLst/>
                      </a:endParaRPr>
                    </a:p>
                    <a:p>
                      <a:pPr algn="just" fontAlgn="t"/>
                      <a:r>
                        <a:rPr lang="en-US" sz="2000" b="1" dirty="0">
                          <a:effectLst/>
                        </a:rPr>
                        <a:t>The Commission calls on the Member States to:</a:t>
                      </a:r>
                    </a:p>
                    <a:p>
                      <a:pPr algn="just" fontAlgn="t"/>
                      <a:endParaRPr lang="en-US" sz="2000" b="1" dirty="0">
                        <a:effectLst/>
                      </a:endParaRPr>
                    </a:p>
                    <a:p>
                      <a:pPr marL="285750" indent="-285750" algn="just" fontAlgn="t">
                        <a:buFont typeface="Arial" panose="020B0604020202020204" pitchFamily="34" charset="0"/>
                        <a:buChar char="•"/>
                      </a:pPr>
                      <a:r>
                        <a:rPr lang="en-US" sz="2000" dirty="0">
                          <a:effectLst/>
                        </a:rPr>
                        <a:t>Draw up preparedness plans for future crises in the national OSH strategies, including implementation of EU guidelines and tools.</a:t>
                      </a:r>
                    </a:p>
                    <a:p>
                      <a:pPr marL="285750" indent="-285750" algn="just" fontAlgn="t">
                        <a:buFont typeface="Arial" panose="020B0604020202020204" pitchFamily="34" charset="0"/>
                        <a:buChar char="•"/>
                      </a:pPr>
                      <a:r>
                        <a:rPr lang="en-US" sz="2000" dirty="0">
                          <a:effectLst/>
                        </a:rPr>
                        <a:t>Draw up coordination mechanisms between public health and OSH authorities by </a:t>
                      </a:r>
                      <a:r>
                        <a:rPr lang="en-US" sz="2000" dirty="0">
                          <a:solidFill>
                            <a:srgbClr val="FF0000"/>
                          </a:solidFill>
                          <a:effectLst/>
                        </a:rPr>
                        <a:t>2023</a:t>
                      </a:r>
                      <a:r>
                        <a:rPr lang="en-US" sz="2000" dirty="0">
                          <a:effectLst/>
                        </a:rPr>
                        <a:t>.</a:t>
                      </a:r>
                    </a:p>
                    <a:p>
                      <a:pPr marL="285750" indent="-285750" algn="just" fontAlgn="t">
                        <a:buFont typeface="Arial" panose="020B0604020202020204" pitchFamily="34" charset="0"/>
                        <a:buChar char="•"/>
                      </a:pPr>
                      <a:r>
                        <a:rPr lang="en-US" sz="2000" dirty="0">
                          <a:effectLst/>
                        </a:rPr>
                        <a:t>Increase monitoring and effective inspections of OSH obligations towards seasonal workers in high-risk professions.</a:t>
                      </a:r>
                    </a:p>
                    <a:p>
                      <a:pPr marL="285750" indent="-285750" algn="just" fontAlgn="t">
                        <a:buFont typeface="Arial" panose="020B0604020202020204" pitchFamily="34" charset="0"/>
                        <a:buChar char="•"/>
                      </a:pPr>
                      <a:r>
                        <a:rPr lang="en-US" sz="2000" dirty="0">
                          <a:effectLst/>
                        </a:rPr>
                        <a:t>Strengthen cooperation and exchange of information between </a:t>
                      </a:r>
                      <a:r>
                        <a:rPr lang="en-US" sz="2000" dirty="0" err="1">
                          <a:effectLst/>
                        </a:rPr>
                        <a:t>labour</a:t>
                      </a:r>
                      <a:r>
                        <a:rPr lang="en-US" sz="2000" dirty="0">
                          <a:effectLst/>
                        </a:rPr>
                        <a:t> inspectorates and other relevant national authorities to improve health and safety standards in all employment sectors</a:t>
                      </a:r>
                    </a:p>
                  </a:txBody>
                  <a:tcPr marL="67990" marR="67990" marT="33995" marB="33995">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1972952920"/>
                  </a:ext>
                </a:extLst>
              </a:tr>
            </a:tbl>
          </a:graphicData>
        </a:graphic>
      </p:graphicFrame>
      <p:sp>
        <p:nvSpPr>
          <p:cNvPr id="4" name="TextBox 3">
            <a:extLst>
              <a:ext uri="{FF2B5EF4-FFF2-40B4-BE49-F238E27FC236}">
                <a16:creationId xmlns:a16="http://schemas.microsoft.com/office/drawing/2014/main" id="{2FC4DCB9-AB15-44E1-9BEF-D8AE30F313AC}"/>
              </a:ext>
            </a:extLst>
          </p:cNvPr>
          <p:cNvSpPr txBox="1"/>
          <p:nvPr/>
        </p:nvSpPr>
        <p:spPr>
          <a:xfrm>
            <a:off x="8553450" y="0"/>
            <a:ext cx="3638550" cy="400110"/>
          </a:xfrm>
          <a:prstGeom prst="rect">
            <a:avLst/>
          </a:prstGeom>
          <a:solidFill>
            <a:schemeClr val="accent2">
              <a:lumMod val="75000"/>
            </a:schemeClr>
          </a:solidFill>
        </p:spPr>
        <p:txBody>
          <a:bodyPr wrap="square" rtlCol="0">
            <a:spAutoFit/>
          </a:bodyPr>
          <a:lstStyle/>
          <a:p>
            <a:pPr algn="ctr"/>
            <a:r>
              <a:rPr lang="en-US" sz="2000" b="1" i="0" dirty="0">
                <a:solidFill>
                  <a:schemeClr val="bg1"/>
                </a:solidFill>
                <a:effectLst/>
              </a:rPr>
              <a:t>2. 3. Increasing preparedness (2)</a:t>
            </a:r>
            <a:endParaRPr lang="en-BE" sz="2000" dirty="0">
              <a:solidFill>
                <a:schemeClr val="bg1"/>
              </a:solidFill>
            </a:endParaRPr>
          </a:p>
        </p:txBody>
      </p:sp>
    </p:spTree>
    <p:extLst>
      <p:ext uri="{BB962C8B-B14F-4D97-AF65-F5344CB8AC3E}">
        <p14:creationId xmlns:p14="http://schemas.microsoft.com/office/powerpoint/2010/main" val="3312311176"/>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229628-B383-4DC2-9723-E1416AF8D2E8}"/>
              </a:ext>
            </a:extLst>
          </p:cNvPr>
          <p:cNvSpPr>
            <a:spLocks noGrp="1"/>
          </p:cNvSpPr>
          <p:nvPr>
            <p:ph idx="1"/>
          </p:nvPr>
        </p:nvSpPr>
        <p:spPr>
          <a:xfrm>
            <a:off x="552975" y="869280"/>
            <a:ext cx="10515600" cy="4351338"/>
          </a:xfrm>
        </p:spPr>
        <p:txBody>
          <a:bodyPr>
            <a:normAutofit lnSpcReduction="10000"/>
          </a:bodyPr>
          <a:lstStyle/>
          <a:p>
            <a:pPr marL="0" indent="0" eaLnBrk="0" fontAlgn="base" hangingPunct="0">
              <a:lnSpc>
                <a:spcPct val="100000"/>
              </a:lnSpc>
              <a:spcBef>
                <a:spcPct val="0"/>
              </a:spcBef>
              <a:spcAft>
                <a:spcPct val="0"/>
              </a:spcAft>
              <a:buNone/>
            </a:pPr>
            <a:r>
              <a:rPr lang="en-US" sz="2400" b="1" dirty="0">
                <a:solidFill>
                  <a:srgbClr val="FF0000"/>
                </a:solidFill>
              </a:rPr>
              <a:t>3. (SF) IMPLEMENTING THE UPDATED STRATEGIC FRAMEWORK </a:t>
            </a:r>
          </a:p>
          <a:p>
            <a:pPr marL="0" indent="0">
              <a:buNone/>
            </a:pPr>
            <a:endParaRPr lang="en-US" sz="1800" b="0" i="0" u="none" strike="noStrike" baseline="0" dirty="0">
              <a:solidFill>
                <a:srgbClr val="000000"/>
              </a:solidFill>
            </a:endParaRPr>
          </a:p>
          <a:p>
            <a:pPr marL="0" indent="0">
              <a:buNone/>
            </a:pPr>
            <a:r>
              <a:rPr lang="en-US" b="0" i="0" u="none" strike="noStrike" baseline="0" dirty="0">
                <a:solidFill>
                  <a:srgbClr val="000000"/>
                </a:solidFill>
              </a:rPr>
              <a:t>This strategic framework will be underpinned by: </a:t>
            </a:r>
          </a:p>
          <a:p>
            <a:endParaRPr lang="en-US" b="0" i="0" u="none" strike="noStrike" baseline="0" dirty="0">
              <a:solidFill>
                <a:srgbClr val="000000"/>
              </a:solidFill>
            </a:endParaRPr>
          </a:p>
          <a:p>
            <a:r>
              <a:rPr lang="en-US" dirty="0">
                <a:solidFill>
                  <a:srgbClr val="000000"/>
                </a:solidFill>
              </a:rPr>
              <a:t>S</a:t>
            </a:r>
            <a:r>
              <a:rPr lang="en-US" b="0" i="0" u="none" strike="noStrike" baseline="0" dirty="0">
                <a:solidFill>
                  <a:srgbClr val="000000"/>
                </a:solidFill>
              </a:rPr>
              <a:t>trengthened </a:t>
            </a:r>
            <a:r>
              <a:rPr lang="en-US" b="1" i="0" u="none" strike="noStrike" baseline="0" dirty="0">
                <a:solidFill>
                  <a:srgbClr val="000000"/>
                </a:solidFill>
              </a:rPr>
              <a:t>evidence base</a:t>
            </a:r>
            <a:r>
              <a:rPr lang="en-US" b="0" i="0" u="none" strike="noStrike" baseline="0" dirty="0">
                <a:solidFill>
                  <a:srgbClr val="000000"/>
                </a:solidFill>
              </a:rPr>
              <a:t>; </a:t>
            </a:r>
          </a:p>
          <a:p>
            <a:r>
              <a:rPr lang="en-US" dirty="0">
                <a:solidFill>
                  <a:srgbClr val="000000"/>
                </a:solidFill>
              </a:rPr>
              <a:t>S</a:t>
            </a:r>
            <a:r>
              <a:rPr lang="en-US" b="0" i="0" u="none" strike="noStrike" baseline="0" dirty="0">
                <a:solidFill>
                  <a:srgbClr val="000000"/>
                </a:solidFill>
              </a:rPr>
              <a:t>trong </a:t>
            </a:r>
            <a:r>
              <a:rPr lang="en-US" b="1" i="0" u="none" strike="noStrike" baseline="0" dirty="0">
                <a:solidFill>
                  <a:srgbClr val="000000"/>
                </a:solidFill>
              </a:rPr>
              <a:t>social dialogue</a:t>
            </a:r>
            <a:r>
              <a:rPr lang="en-US" b="0" i="0" u="none" strike="noStrike" baseline="0" dirty="0">
                <a:solidFill>
                  <a:srgbClr val="000000"/>
                </a:solidFill>
              </a:rPr>
              <a:t>; </a:t>
            </a:r>
          </a:p>
          <a:p>
            <a:r>
              <a:rPr lang="en-US" b="0" i="0" u="none" strike="noStrike" baseline="0" dirty="0" err="1">
                <a:solidFill>
                  <a:srgbClr val="000000"/>
                </a:solidFill>
              </a:rPr>
              <a:t>Mobilised</a:t>
            </a:r>
            <a:r>
              <a:rPr lang="en-US" b="0" i="0" u="none" strike="noStrike" baseline="0" dirty="0">
                <a:solidFill>
                  <a:srgbClr val="000000"/>
                </a:solidFill>
              </a:rPr>
              <a:t> </a:t>
            </a:r>
            <a:r>
              <a:rPr lang="en-US" b="1" i="0" u="none" strike="noStrike" baseline="0" dirty="0">
                <a:solidFill>
                  <a:srgbClr val="000000"/>
                </a:solidFill>
              </a:rPr>
              <a:t>funding</a:t>
            </a:r>
            <a:r>
              <a:rPr lang="en-US" b="0" i="0" u="none" strike="noStrike" baseline="0" dirty="0">
                <a:solidFill>
                  <a:srgbClr val="000000"/>
                </a:solidFill>
              </a:rPr>
              <a:t>; </a:t>
            </a:r>
          </a:p>
          <a:p>
            <a:r>
              <a:rPr lang="en-US" dirty="0">
                <a:solidFill>
                  <a:srgbClr val="000000"/>
                </a:solidFill>
              </a:rPr>
              <a:t>I</a:t>
            </a:r>
            <a:r>
              <a:rPr lang="en-US" b="0" i="0" u="none" strike="noStrike" baseline="0" dirty="0">
                <a:solidFill>
                  <a:srgbClr val="000000"/>
                </a:solidFill>
              </a:rPr>
              <a:t>mproved </a:t>
            </a:r>
            <a:r>
              <a:rPr lang="en-US" b="1" i="0" u="none" strike="noStrike" baseline="0" dirty="0">
                <a:solidFill>
                  <a:srgbClr val="000000"/>
                </a:solidFill>
              </a:rPr>
              <a:t>enforcement; </a:t>
            </a:r>
            <a:r>
              <a:rPr lang="en-US" b="0" i="0" u="none" strike="noStrike" baseline="0" dirty="0">
                <a:solidFill>
                  <a:srgbClr val="000000"/>
                </a:solidFill>
              </a:rPr>
              <a:t>and </a:t>
            </a:r>
          </a:p>
          <a:p>
            <a:r>
              <a:rPr lang="en-US" b="1" i="0" u="none" strike="noStrike" baseline="0" dirty="0">
                <a:solidFill>
                  <a:srgbClr val="000000"/>
                </a:solidFill>
              </a:rPr>
              <a:t>Awareness raising</a:t>
            </a:r>
            <a:r>
              <a:rPr lang="en-US" b="0" i="0" u="none" strike="noStrike" baseline="0" dirty="0">
                <a:solidFill>
                  <a:srgbClr val="000000"/>
                </a:solidFill>
              </a:rPr>
              <a:t>. </a:t>
            </a:r>
          </a:p>
          <a:p>
            <a:endParaRPr lang="en-GB" dirty="0"/>
          </a:p>
        </p:txBody>
      </p:sp>
      <p:sp>
        <p:nvSpPr>
          <p:cNvPr id="4" name="TextBox 3">
            <a:extLst>
              <a:ext uri="{FF2B5EF4-FFF2-40B4-BE49-F238E27FC236}">
                <a16:creationId xmlns:a16="http://schemas.microsoft.com/office/drawing/2014/main" id="{7CADAA90-E868-4B45-8A6E-23EAF17B6A22}"/>
              </a:ext>
            </a:extLst>
          </p:cNvPr>
          <p:cNvSpPr txBox="1"/>
          <p:nvPr/>
        </p:nvSpPr>
        <p:spPr>
          <a:xfrm>
            <a:off x="9320169" y="0"/>
            <a:ext cx="2871831" cy="461665"/>
          </a:xfrm>
          <a:prstGeom prst="rect">
            <a:avLst/>
          </a:prstGeom>
          <a:solidFill>
            <a:schemeClr val="accent2">
              <a:lumMod val="75000"/>
            </a:schemeClr>
          </a:solidFill>
        </p:spPr>
        <p:txBody>
          <a:bodyPr wrap="square" rtlCol="0">
            <a:spAutoFit/>
          </a:bodyPr>
          <a:lstStyle/>
          <a:p>
            <a:pPr algn="ctr"/>
            <a:r>
              <a:rPr lang="en-US" sz="2400" b="1" dirty="0">
                <a:solidFill>
                  <a:schemeClr val="bg1"/>
                </a:solidFill>
              </a:rPr>
              <a:t>IMPLEMENSTATION</a:t>
            </a:r>
            <a:endParaRPr lang="en-BE" sz="2400" dirty="0">
              <a:solidFill>
                <a:schemeClr val="bg1"/>
              </a:solidFill>
            </a:endParaRPr>
          </a:p>
        </p:txBody>
      </p:sp>
    </p:spTree>
    <p:extLst>
      <p:ext uri="{BB962C8B-B14F-4D97-AF65-F5344CB8AC3E}">
        <p14:creationId xmlns:p14="http://schemas.microsoft.com/office/powerpoint/2010/main" val="1882676964"/>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498682-D8BE-424B-9A5B-6A74BC2ACB26}"/>
              </a:ext>
            </a:extLst>
          </p:cNvPr>
          <p:cNvSpPr>
            <a:spLocks noGrp="1"/>
          </p:cNvSpPr>
          <p:nvPr>
            <p:ph idx="1"/>
          </p:nvPr>
        </p:nvSpPr>
        <p:spPr>
          <a:xfrm>
            <a:off x="297716" y="230832"/>
            <a:ext cx="11430000" cy="4351338"/>
          </a:xfrm>
        </p:spPr>
        <p:txBody>
          <a:bodyPr>
            <a:no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sz="2400" b="1" dirty="0">
                <a:solidFill>
                  <a:srgbClr val="FF0000"/>
                </a:solidFill>
                <a:highlight>
                  <a:srgbClr val="FFFF00"/>
                </a:highlight>
              </a:rPr>
              <a:t>ETUC (2019)</a:t>
            </a:r>
          </a:p>
          <a:p>
            <a:pPr marL="0" marR="0" lvl="0" indent="0" algn="l" defTabSz="914400" rtl="0" eaLnBrk="0" fontAlgn="base" latinLnBrk="0" hangingPunct="0">
              <a:lnSpc>
                <a:spcPct val="100000"/>
              </a:lnSpc>
              <a:spcBef>
                <a:spcPct val="0"/>
              </a:spcBef>
              <a:spcAft>
                <a:spcPct val="0"/>
              </a:spcAft>
              <a:buClrTx/>
              <a:buSzTx/>
              <a:buFontTx/>
              <a:buNone/>
              <a:tabLst/>
            </a:pPr>
            <a:endParaRPr lang="en-US" sz="900" b="1" dirty="0">
              <a:solidFill>
                <a:srgbClr val="FF0000"/>
              </a:solidFill>
            </a:endParaRPr>
          </a:p>
          <a:p>
            <a:pPr marL="0" marR="0" lvl="0" indent="0" eaLnBrk="0" fontAlgn="base" hangingPunct="0">
              <a:lnSpc>
                <a:spcPct val="100000"/>
              </a:lnSpc>
              <a:spcBef>
                <a:spcPct val="0"/>
              </a:spcBef>
              <a:spcAft>
                <a:spcPct val="0"/>
              </a:spcAft>
              <a:buClrTx/>
              <a:buSzTx/>
              <a:buNone/>
              <a:tabLst/>
            </a:pPr>
            <a:r>
              <a:rPr lang="en-US" sz="2400" dirty="0">
                <a:solidFill>
                  <a:srgbClr val="222222"/>
                </a:solidFill>
                <a:cs typeface="Arial" panose="020B0604020202020204" pitchFamily="34" charset="0"/>
              </a:rPr>
              <a:t>Opportunity to give workers the right to a high level of protection of their OHS (EPR)</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Promote new and improved national OHS strategies</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Social partners involvement</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Support implementation in </a:t>
            </a:r>
            <a:r>
              <a:rPr lang="en-US" sz="2400" dirty="0" err="1">
                <a:solidFill>
                  <a:srgbClr val="222222"/>
                </a:solidFill>
                <a:cs typeface="Arial" panose="020B0604020202020204" pitchFamily="34" charset="0"/>
              </a:rPr>
              <a:t>MSMe</a:t>
            </a:r>
            <a:r>
              <a:rPr lang="en-US" sz="2400" dirty="0">
                <a:solidFill>
                  <a:srgbClr val="222222"/>
                </a:solidFill>
                <a:cs typeface="Arial" panose="020B0604020202020204" pitchFamily="34" charset="0"/>
              </a:rPr>
              <a:t> and self-employed</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Enforcement</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New work patterns</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Prevent W-R diseases, accidents, violence and harassment</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Improve statistical data collection and OSH evidence base</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Strengthen international cooperation </a:t>
            </a:r>
          </a:p>
          <a:p>
            <a:pPr marL="1143000" marR="0" lvl="0" indent="-1143000" eaLnBrk="0" fontAlgn="base" hangingPunct="0">
              <a:lnSpc>
                <a:spcPct val="100000"/>
              </a:lnSpc>
              <a:spcBef>
                <a:spcPct val="0"/>
              </a:spcBef>
              <a:spcAft>
                <a:spcPct val="0"/>
              </a:spcAft>
              <a:buClrTx/>
              <a:buSzTx/>
              <a:buFont typeface="+mj-lt"/>
              <a:buAutoNum type="arabicParenR"/>
              <a:tabLst/>
            </a:pPr>
            <a:r>
              <a:rPr lang="en-US" sz="2400" dirty="0">
                <a:solidFill>
                  <a:srgbClr val="222222"/>
                </a:solidFill>
                <a:cs typeface="Arial" panose="020B0604020202020204" pitchFamily="34" charset="0"/>
              </a:rPr>
              <a:t>Mainstreaming OSH</a:t>
            </a:r>
          </a:p>
          <a:p>
            <a:pPr marL="0" indent="0" algn="l">
              <a:buNone/>
            </a:pPr>
            <a:r>
              <a:rPr lang="en-US" sz="1400" b="0" i="1" dirty="0">
                <a:effectLst/>
                <a:latin typeface="refrigerator-deluxe"/>
              </a:rPr>
              <a:t>ETUC Resolution on the upcoming EU Occupational Safety and Health strategy in light of Covid-19, </a:t>
            </a:r>
            <a:r>
              <a:rPr lang="en-US" sz="1400" i="1" dirty="0">
                <a:latin typeface="refrigerator-deluxe"/>
              </a:rPr>
              <a:t>Brussels, March 8th 2021 </a:t>
            </a:r>
          </a:p>
          <a:p>
            <a:pPr marL="0" marR="0" lvl="0" indent="0" eaLnBrk="0" fontAlgn="base" hangingPunct="0">
              <a:lnSpc>
                <a:spcPct val="100000"/>
              </a:lnSpc>
              <a:spcBef>
                <a:spcPct val="0"/>
              </a:spcBef>
              <a:spcAft>
                <a:spcPct val="0"/>
              </a:spcAft>
              <a:buClrTx/>
              <a:buSzTx/>
              <a:buNone/>
              <a:tabLst/>
            </a:pPr>
            <a:endParaRPr lang="en-US" sz="2400" dirty="0">
              <a:solidFill>
                <a:srgbClr val="222222"/>
              </a:solidFill>
              <a:cs typeface="Arial" panose="020B0604020202020204" pitchFamily="34" charset="0"/>
            </a:endParaRPr>
          </a:p>
          <a:p>
            <a:pPr marL="0" indent="0" eaLnBrk="0" fontAlgn="base" hangingPunct="0">
              <a:lnSpc>
                <a:spcPct val="100000"/>
              </a:lnSpc>
              <a:spcBef>
                <a:spcPct val="0"/>
              </a:spcBef>
              <a:spcAft>
                <a:spcPct val="0"/>
              </a:spcAft>
              <a:buNone/>
            </a:pPr>
            <a:r>
              <a:rPr lang="en-US" sz="2400" b="1" dirty="0">
                <a:solidFill>
                  <a:srgbClr val="FF0000"/>
                </a:solidFill>
                <a:highlight>
                  <a:srgbClr val="FFFF00"/>
                </a:highlight>
              </a:rPr>
              <a:t>ETUC (2020)</a:t>
            </a:r>
          </a:p>
          <a:p>
            <a:pPr marL="0" indent="0" eaLnBrk="0" fontAlgn="base" hangingPunct="0">
              <a:lnSpc>
                <a:spcPct val="100000"/>
              </a:lnSpc>
              <a:spcBef>
                <a:spcPct val="0"/>
              </a:spcBef>
              <a:spcAft>
                <a:spcPct val="0"/>
              </a:spcAft>
              <a:buNone/>
            </a:pPr>
            <a:r>
              <a:rPr lang="en-US" sz="2400" dirty="0">
                <a:solidFill>
                  <a:srgbClr val="222222"/>
                </a:solidFill>
                <a:cs typeface="Arial" panose="020B0604020202020204" pitchFamily="34" charset="0"/>
              </a:rPr>
              <a:t>Covid-19 as a biggest health, economic and social challenge in the history of the EU</a:t>
            </a:r>
          </a:p>
          <a:p>
            <a:pPr marR="0" lvl="0" eaLnBrk="0" fontAlgn="base" hangingPunct="0">
              <a:lnSpc>
                <a:spcPct val="100000"/>
              </a:lnSpc>
              <a:spcBef>
                <a:spcPct val="0"/>
              </a:spcBef>
              <a:spcAft>
                <a:spcPct val="0"/>
              </a:spcAft>
              <a:buClrTx/>
              <a:buSzTx/>
              <a:tabLst/>
            </a:pPr>
            <a:endParaRPr lang="en-US" sz="2400" dirty="0">
              <a:solidFill>
                <a:srgbClr val="222222"/>
              </a:solidFill>
              <a:cs typeface="Arial" panose="020B0604020202020204" pitchFamily="34" charset="0"/>
            </a:endParaRPr>
          </a:p>
          <a:p>
            <a:endParaRPr lang="en-BE" sz="2400" dirty="0"/>
          </a:p>
        </p:txBody>
      </p:sp>
      <p:sp>
        <p:nvSpPr>
          <p:cNvPr id="4" name="TextBox 3">
            <a:extLst>
              <a:ext uri="{FF2B5EF4-FFF2-40B4-BE49-F238E27FC236}">
                <a16:creationId xmlns:a16="http://schemas.microsoft.com/office/drawing/2014/main" id="{2E5EC657-3619-4F3B-BF66-08DC7401B75E}"/>
              </a:ext>
            </a:extLst>
          </p:cNvPr>
          <p:cNvSpPr txBox="1"/>
          <p:nvPr/>
        </p:nvSpPr>
        <p:spPr>
          <a:xfrm>
            <a:off x="9580880" y="0"/>
            <a:ext cx="2611120" cy="461665"/>
          </a:xfrm>
          <a:prstGeom prst="rect">
            <a:avLst/>
          </a:prstGeom>
          <a:solidFill>
            <a:schemeClr val="accent2">
              <a:lumMod val="75000"/>
            </a:schemeClr>
          </a:solidFill>
        </p:spPr>
        <p:txBody>
          <a:bodyPr wrap="square" rtlCol="0">
            <a:spAutoFit/>
          </a:bodyPr>
          <a:lstStyle/>
          <a:p>
            <a:pPr algn="ctr"/>
            <a:r>
              <a:rPr lang="en-US" sz="2400" b="1" dirty="0">
                <a:solidFill>
                  <a:schemeClr val="bg1"/>
                </a:solidFill>
              </a:rPr>
              <a:t>ETUC Resolution</a:t>
            </a:r>
            <a:endParaRPr lang="en-BE" sz="2400" dirty="0">
              <a:solidFill>
                <a:schemeClr val="bg1"/>
              </a:solidFill>
            </a:endParaRPr>
          </a:p>
        </p:txBody>
      </p:sp>
    </p:spTree>
    <p:extLst>
      <p:ext uri="{BB962C8B-B14F-4D97-AF65-F5344CB8AC3E}">
        <p14:creationId xmlns:p14="http://schemas.microsoft.com/office/powerpoint/2010/main" val="318272506"/>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00947"/>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26E175E-9458-4ECC-95E8-F55E5CB3CBC0}"/>
              </a:ext>
            </a:extLst>
          </p:cNvPr>
          <p:cNvPicPr>
            <a:picLocks noChangeAspect="1"/>
          </p:cNvPicPr>
          <p:nvPr/>
        </p:nvPicPr>
        <p:blipFill>
          <a:blip r:embed="rId2"/>
          <a:stretch>
            <a:fillRect/>
          </a:stretch>
        </p:blipFill>
        <p:spPr>
          <a:xfrm>
            <a:off x="422679" y="274511"/>
            <a:ext cx="11518092" cy="6235954"/>
          </a:xfrm>
          <a:prstGeom prst="rect">
            <a:avLst/>
          </a:prstGeom>
        </p:spPr>
      </p:pic>
      <p:sp>
        <p:nvSpPr>
          <p:cNvPr id="5" name="TextBox 4">
            <a:extLst>
              <a:ext uri="{FF2B5EF4-FFF2-40B4-BE49-F238E27FC236}">
                <a16:creationId xmlns:a16="http://schemas.microsoft.com/office/drawing/2014/main" id="{932AB216-20ED-464C-9DDB-035C3C59882E}"/>
              </a:ext>
            </a:extLst>
          </p:cNvPr>
          <p:cNvSpPr txBox="1"/>
          <p:nvPr/>
        </p:nvSpPr>
        <p:spPr>
          <a:xfrm>
            <a:off x="9417376" y="0"/>
            <a:ext cx="2774623"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Timeline of EU OHS</a:t>
            </a:r>
            <a:endParaRPr lang="en-BE" sz="2400" dirty="0">
              <a:solidFill>
                <a:schemeClr val="bg1"/>
              </a:solidFill>
            </a:endParaRPr>
          </a:p>
        </p:txBody>
      </p:sp>
      <p:cxnSp>
        <p:nvCxnSpPr>
          <p:cNvPr id="4" name="Straight Arrow Connector 3">
            <a:extLst>
              <a:ext uri="{FF2B5EF4-FFF2-40B4-BE49-F238E27FC236}">
                <a16:creationId xmlns:a16="http://schemas.microsoft.com/office/drawing/2014/main" id="{E446D409-0FFD-49F4-AB4F-C83FF1EE78F8}"/>
              </a:ext>
            </a:extLst>
          </p:cNvPr>
          <p:cNvCxnSpPr/>
          <p:nvPr/>
        </p:nvCxnSpPr>
        <p:spPr>
          <a:xfrm>
            <a:off x="10502537" y="957943"/>
            <a:ext cx="1219200" cy="0"/>
          </a:xfrm>
          <a:prstGeom prst="straightConnector1">
            <a:avLst/>
          </a:prstGeom>
          <a:ln w="76200" cmpd="sng">
            <a:solidFill>
              <a:srgbClr val="FF0000"/>
            </a:solidFill>
            <a:tailEnd type="triangle" w="lg" len="med"/>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673687884"/>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E15E28-A572-4424-80DB-8D39FA554025}"/>
              </a:ext>
            </a:extLst>
          </p:cNvPr>
          <p:cNvSpPr txBox="1"/>
          <p:nvPr/>
        </p:nvSpPr>
        <p:spPr>
          <a:xfrm>
            <a:off x="274320" y="1005622"/>
            <a:ext cx="11430000" cy="4339650"/>
          </a:xfrm>
          <a:prstGeom prst="rect">
            <a:avLst/>
          </a:prstGeom>
          <a:noFill/>
        </p:spPr>
        <p:txBody>
          <a:bodyPr wrap="square">
            <a:spAutoFit/>
          </a:bodyPr>
          <a:lstStyle/>
          <a:p>
            <a:pPr marL="0" indent="0" eaLnBrk="0" fontAlgn="base" hangingPunct="0">
              <a:lnSpc>
                <a:spcPct val="100000"/>
              </a:lnSpc>
              <a:spcBef>
                <a:spcPct val="0"/>
              </a:spcBef>
              <a:spcAft>
                <a:spcPct val="0"/>
              </a:spcAft>
              <a:buNone/>
            </a:pPr>
            <a:r>
              <a:rPr lang="en-US" sz="2400" b="1" dirty="0">
                <a:solidFill>
                  <a:srgbClr val="FF0000"/>
                </a:solidFill>
                <a:highlight>
                  <a:srgbClr val="FFFF00"/>
                </a:highlight>
              </a:rPr>
              <a:t>Most burning issues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BE" sz="1800" b="1" i="0" u="none" strike="noStrike" cap="none" normalizeH="0" baseline="0" dirty="0">
              <a:ln>
                <a:noFill/>
              </a:ln>
              <a:solidFill>
                <a:srgbClr val="FF0000"/>
              </a:solidFill>
              <a:effectLst/>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en-BE" sz="18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indent="-285750" eaLnBrk="0" fontAlgn="base" hangingPunct="0">
              <a:lnSpc>
                <a:spcPct val="100000"/>
              </a:lnSpc>
              <a:spcBef>
                <a:spcPct val="0"/>
              </a:spcBef>
              <a:spcAft>
                <a:spcPct val="0"/>
              </a:spcAft>
              <a:buFont typeface="Arial" panose="020B0604020202020204" pitchFamily="34" charset="0"/>
              <a:buChar char="•"/>
            </a:pP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Many</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of the over 1 million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victims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of Covid-19 in Europe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contracted</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the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disease</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work</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indent="-285750" eaLnBrk="0" fontAlgn="base" hangingPunct="0">
              <a:lnSpc>
                <a:spcPct val="100000"/>
              </a:lnSpc>
              <a:spcBef>
                <a:spcPct val="0"/>
              </a:spcBef>
              <a:spcAft>
                <a:spcPct val="0"/>
              </a:spcAft>
              <a:buFont typeface="Arial" panose="020B0604020202020204" pitchFamily="34" charset="0"/>
              <a:buChar char="•"/>
            </a:pPr>
            <a:endParaRPr kumimoji="0" lang="fr-BE" altLang="en-BE" sz="2400" b="0" i="0" u="none" strike="noStrike" cap="none" normalizeH="0" baseline="0" dirty="0">
              <a:ln>
                <a:noFill/>
              </a:ln>
              <a:solidFill>
                <a:schemeClr val="tx1"/>
              </a:solidFill>
              <a:effectLst/>
            </a:endParaRPr>
          </a:p>
          <a:p>
            <a:pPr marL="285750" indent="-285750" eaLnBrk="0" fontAlgn="base" hangingPunct="0">
              <a:spcBef>
                <a:spcPct val="0"/>
              </a:spcBef>
              <a:spcAft>
                <a:spcPct val="0"/>
              </a:spcAft>
              <a:buFont typeface="Arial" panose="020B0604020202020204" pitchFamily="34" charset="0"/>
              <a:buChar char="•"/>
            </a:pPr>
            <a:r>
              <a:rPr lang="fr-BE" altLang="en-BE" sz="2400" dirty="0">
                <a:solidFill>
                  <a:srgbClr val="222222"/>
                </a:solidFill>
                <a:cs typeface="Arial" panose="020B0604020202020204" pitchFamily="34" charset="0"/>
              </a:rPr>
              <a:t>More </a:t>
            </a:r>
            <a:r>
              <a:rPr lang="fr-BE" altLang="en-BE" sz="2400" dirty="0" err="1">
                <a:solidFill>
                  <a:srgbClr val="222222"/>
                </a:solidFill>
                <a:cs typeface="Arial" panose="020B0604020202020204" pitchFamily="34" charset="0"/>
              </a:rPr>
              <a:t>than</a:t>
            </a:r>
            <a:r>
              <a:rPr lang="fr-BE" altLang="en-BE" sz="2400" dirty="0">
                <a:solidFill>
                  <a:srgbClr val="222222"/>
                </a:solidFill>
                <a:cs typeface="Arial" panose="020B0604020202020204" pitchFamily="34" charset="0"/>
              </a:rPr>
              <a:t> 100,000 people </a:t>
            </a:r>
            <a:r>
              <a:rPr lang="fr-BE" altLang="en-BE" sz="2400" dirty="0" err="1">
                <a:solidFill>
                  <a:srgbClr val="222222"/>
                </a:solidFill>
                <a:cs typeface="Arial" panose="020B0604020202020204" pitchFamily="34" charset="0"/>
              </a:rPr>
              <a:t>still</a:t>
            </a:r>
            <a:r>
              <a:rPr lang="fr-BE" altLang="en-BE" sz="2400" dirty="0">
                <a:solidFill>
                  <a:srgbClr val="222222"/>
                </a:solidFill>
                <a:cs typeface="Arial" panose="020B0604020202020204" pitchFamily="34" charset="0"/>
              </a:rPr>
              <a:t> die </a:t>
            </a:r>
            <a:r>
              <a:rPr lang="fr-BE" altLang="en-BE" sz="2400" dirty="0" err="1">
                <a:solidFill>
                  <a:srgbClr val="222222"/>
                </a:solidFill>
                <a:cs typeface="Arial" panose="020B0604020202020204" pitchFamily="34" charset="0"/>
              </a:rPr>
              <a:t>every</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year</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from</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work-related</a:t>
            </a:r>
            <a:r>
              <a:rPr lang="fr-BE" altLang="en-BE" sz="2400" dirty="0">
                <a:solidFill>
                  <a:srgbClr val="222222"/>
                </a:solidFill>
                <a:cs typeface="Arial" panose="020B0604020202020204" pitchFamily="34" charset="0"/>
              </a:rPr>
              <a:t> cancer</a:t>
            </a:r>
          </a:p>
          <a:p>
            <a:pPr marL="285750" indent="-285750" eaLnBrk="0" fontAlgn="base" hangingPunct="0">
              <a:spcBef>
                <a:spcPct val="0"/>
              </a:spcBef>
              <a:spcAft>
                <a:spcPct val="0"/>
              </a:spcAft>
              <a:buFont typeface="Arial" panose="020B0604020202020204" pitchFamily="34" charset="0"/>
              <a:buChar char="•"/>
            </a:pPr>
            <a:endParaRPr lang="fr-BE" altLang="en-BE" sz="2400" dirty="0">
              <a:solidFill>
                <a:srgbClr val="222222"/>
              </a:solidFill>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fr-BE" altLang="en-BE" sz="2400" dirty="0">
                <a:solidFill>
                  <a:srgbClr val="222222"/>
                </a:solidFill>
                <a:cs typeface="Arial" panose="020B0604020202020204" pitchFamily="34" charset="0"/>
              </a:rPr>
              <a:t>No real </a:t>
            </a:r>
            <a:r>
              <a:rPr lang="fr-BE" altLang="en-BE" sz="2400" dirty="0" err="1">
                <a:solidFill>
                  <a:srgbClr val="222222"/>
                </a:solidFill>
                <a:cs typeface="Arial" panose="020B0604020202020204" pitchFamily="34" charset="0"/>
              </a:rPr>
              <a:t>improvement</a:t>
            </a:r>
            <a:r>
              <a:rPr lang="fr-BE" altLang="en-BE" sz="2400" dirty="0">
                <a:solidFill>
                  <a:srgbClr val="222222"/>
                </a:solidFill>
                <a:cs typeface="Arial" panose="020B0604020202020204" pitchFamily="34" charset="0"/>
              </a:rPr>
              <a:t> in </a:t>
            </a:r>
            <a:r>
              <a:rPr lang="fr-BE" altLang="en-BE" sz="2400" dirty="0" err="1">
                <a:solidFill>
                  <a:srgbClr val="222222"/>
                </a:solidFill>
                <a:cs typeface="Arial" panose="020B0604020202020204" pitchFamily="34" charset="0"/>
              </a:rPr>
              <a:t>numbers</a:t>
            </a:r>
            <a:r>
              <a:rPr lang="fr-BE" altLang="en-BE" sz="2400" dirty="0">
                <a:solidFill>
                  <a:srgbClr val="222222"/>
                </a:solidFill>
                <a:cs typeface="Arial" panose="020B0604020202020204" pitchFamily="34" charset="0"/>
              </a:rPr>
              <a:t> of fatal </a:t>
            </a:r>
            <a:r>
              <a:rPr lang="fr-BE" altLang="en-BE" sz="2400" dirty="0" err="1">
                <a:solidFill>
                  <a:srgbClr val="222222"/>
                </a:solidFill>
                <a:cs typeface="Arial" panose="020B0604020202020204" pitchFamily="34" charset="0"/>
              </a:rPr>
              <a:t>workplace</a:t>
            </a:r>
            <a:r>
              <a:rPr lang="fr-BE" altLang="en-BE" sz="2400" dirty="0">
                <a:solidFill>
                  <a:srgbClr val="222222"/>
                </a:solidFill>
                <a:cs typeface="Arial" panose="020B0604020202020204" pitchFamily="34" charset="0"/>
              </a:rPr>
              <a:t> accidents</a:t>
            </a:r>
          </a:p>
          <a:p>
            <a:pPr marL="285750" indent="-285750" eaLnBrk="0" fontAlgn="base" hangingPunct="0">
              <a:spcBef>
                <a:spcPct val="0"/>
              </a:spcBef>
              <a:spcAft>
                <a:spcPct val="0"/>
              </a:spcAft>
              <a:buFont typeface="Arial" panose="020B0604020202020204" pitchFamily="34" charset="0"/>
              <a:buChar char="•"/>
            </a:pPr>
            <a:endParaRPr lang="fr-BE" altLang="en-BE" sz="2400" dirty="0">
              <a:solidFill>
                <a:srgbClr val="222222"/>
              </a:solidFill>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fr-BE" altLang="en-BE" sz="2400" dirty="0">
                <a:solidFill>
                  <a:srgbClr val="222222"/>
                </a:solidFill>
                <a:cs typeface="Arial" panose="020B0604020202020204" pitchFamily="34" charset="0"/>
              </a:rPr>
              <a:t>There </a:t>
            </a:r>
            <a:r>
              <a:rPr lang="fr-BE" altLang="en-BE" sz="2400" dirty="0" err="1">
                <a:solidFill>
                  <a:srgbClr val="222222"/>
                </a:solidFill>
                <a:cs typeface="Arial" panose="020B0604020202020204" pitchFamily="34" charset="0"/>
              </a:rPr>
              <a:t>is</a:t>
            </a:r>
            <a:r>
              <a:rPr lang="fr-BE" altLang="en-BE" sz="2400" dirty="0">
                <a:solidFill>
                  <a:srgbClr val="222222"/>
                </a:solidFill>
                <a:cs typeface="Arial" panose="020B0604020202020204" pitchFamily="34" charset="0"/>
              </a:rPr>
              <a:t> a rocket </a:t>
            </a:r>
            <a:r>
              <a:rPr lang="fr-BE" altLang="en-BE" sz="2400" dirty="0" err="1">
                <a:solidFill>
                  <a:srgbClr val="222222"/>
                </a:solidFill>
                <a:cs typeface="Arial" panose="020B0604020202020204" pitchFamily="34" charset="0"/>
              </a:rPr>
              <a:t>increase</a:t>
            </a:r>
            <a:r>
              <a:rPr lang="fr-BE" altLang="en-BE" sz="2400" dirty="0">
                <a:solidFill>
                  <a:srgbClr val="222222"/>
                </a:solidFill>
                <a:cs typeface="Arial" panose="020B0604020202020204" pitchFamily="34" charset="0"/>
              </a:rPr>
              <a:t> in </a:t>
            </a:r>
            <a:r>
              <a:rPr lang="fr-BE" altLang="en-BE" sz="2400" dirty="0" err="1">
                <a:solidFill>
                  <a:srgbClr val="222222"/>
                </a:solidFill>
                <a:cs typeface="Arial" panose="020B0604020202020204" pitchFamily="34" charset="0"/>
              </a:rPr>
              <a:t>PSRs</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related</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diseases</a:t>
            </a:r>
            <a:r>
              <a:rPr lang="fr-BE" altLang="en-BE" sz="2400" dirty="0">
                <a:solidFill>
                  <a:srgbClr val="222222"/>
                </a:solidFill>
                <a:cs typeface="Arial" panose="020B0604020202020204" pitchFamily="34" charset="0"/>
              </a:rPr>
              <a:t> in the EU</a:t>
            </a:r>
          </a:p>
          <a:p>
            <a:pPr marL="285750" indent="-285750" eaLnBrk="0" fontAlgn="base" hangingPunct="0">
              <a:spcBef>
                <a:spcPct val="0"/>
              </a:spcBef>
              <a:spcAft>
                <a:spcPct val="0"/>
              </a:spcAft>
              <a:buFont typeface="Arial" panose="020B0604020202020204" pitchFamily="34" charset="0"/>
              <a:buChar char="•"/>
            </a:pPr>
            <a:endParaRPr lang="fr-BE" altLang="en-BE" sz="2400" dirty="0">
              <a:solidFill>
                <a:srgbClr val="222222"/>
              </a:solidFill>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fr-BE" altLang="en-BE" sz="2400" dirty="0">
                <a:solidFill>
                  <a:srgbClr val="222222"/>
                </a:solidFill>
                <a:cs typeface="Arial" panose="020B0604020202020204" pitchFamily="34" charset="0"/>
              </a:rPr>
              <a:t>The </a:t>
            </a:r>
            <a:r>
              <a:rPr lang="fr-BE" altLang="en-BE" sz="2400" dirty="0" err="1">
                <a:solidFill>
                  <a:srgbClr val="222222"/>
                </a:solidFill>
                <a:cs typeface="Arial" panose="020B0604020202020204" pitchFamily="34" charset="0"/>
              </a:rPr>
              <a:t>number</a:t>
            </a:r>
            <a:r>
              <a:rPr lang="fr-BE" altLang="en-BE" sz="2400" dirty="0">
                <a:solidFill>
                  <a:srgbClr val="222222"/>
                </a:solidFill>
                <a:cs typeface="Arial" panose="020B0604020202020204" pitchFamily="34" charset="0"/>
              </a:rPr>
              <a:t> of OHS </a:t>
            </a:r>
            <a:r>
              <a:rPr lang="fr-BE" altLang="en-BE" sz="2400" dirty="0" err="1">
                <a:solidFill>
                  <a:srgbClr val="222222"/>
                </a:solidFill>
                <a:cs typeface="Arial" panose="020B0604020202020204" pitchFamily="34" charset="0"/>
              </a:rPr>
              <a:t>field</a:t>
            </a:r>
            <a:r>
              <a:rPr lang="fr-BE" altLang="en-BE" sz="2400" dirty="0">
                <a:solidFill>
                  <a:srgbClr val="222222"/>
                </a:solidFill>
                <a:cs typeface="Arial" panose="020B0604020202020204" pitchFamily="34" charset="0"/>
              </a:rPr>
              <a:t> labour </a:t>
            </a:r>
            <a:r>
              <a:rPr lang="fr-BE" altLang="en-BE" sz="2400" dirty="0" err="1">
                <a:solidFill>
                  <a:srgbClr val="222222"/>
                </a:solidFill>
                <a:cs typeface="Arial" panose="020B0604020202020204" pitchFamily="34" charset="0"/>
              </a:rPr>
              <a:t>inspectors</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is</a:t>
            </a:r>
            <a:r>
              <a:rPr lang="fr-BE" altLang="en-BE" sz="2400" dirty="0">
                <a:solidFill>
                  <a:srgbClr val="222222"/>
                </a:solidFill>
                <a:cs typeface="Arial" panose="020B0604020202020204" pitchFamily="34" charset="0"/>
              </a:rPr>
              <a:t> </a:t>
            </a:r>
            <a:r>
              <a:rPr lang="fr-BE" altLang="en-BE" sz="2400" dirty="0" err="1">
                <a:solidFill>
                  <a:srgbClr val="222222"/>
                </a:solidFill>
                <a:cs typeface="Arial" panose="020B0604020202020204" pitchFamily="34" charset="0"/>
              </a:rPr>
              <a:t>cut</a:t>
            </a:r>
            <a:r>
              <a:rPr lang="fr-BE" altLang="en-BE" sz="2400" dirty="0">
                <a:solidFill>
                  <a:srgbClr val="222222"/>
                </a:solidFill>
                <a:cs typeface="Arial" panose="020B0604020202020204" pitchFamily="34" charset="0"/>
              </a:rPr>
              <a:t> in more </a:t>
            </a:r>
            <a:r>
              <a:rPr lang="fr-BE" altLang="en-BE" sz="2400" dirty="0" err="1">
                <a:solidFill>
                  <a:srgbClr val="222222"/>
                </a:solidFill>
                <a:cs typeface="Arial" panose="020B0604020202020204" pitchFamily="34" charset="0"/>
              </a:rPr>
              <a:t>than</a:t>
            </a:r>
            <a:r>
              <a:rPr lang="fr-BE" altLang="en-BE" sz="2400" dirty="0">
                <a:solidFill>
                  <a:srgbClr val="222222"/>
                </a:solidFill>
                <a:cs typeface="Arial" panose="020B0604020202020204" pitchFamily="34" charset="0"/>
              </a:rPr>
              <a:t> 50% in last 10 </a:t>
            </a:r>
            <a:r>
              <a:rPr lang="fr-BE" altLang="en-BE" sz="2400" dirty="0" err="1">
                <a:solidFill>
                  <a:srgbClr val="222222"/>
                </a:solidFill>
                <a:cs typeface="Arial" panose="020B0604020202020204" pitchFamily="34" charset="0"/>
              </a:rPr>
              <a:t>years</a:t>
            </a:r>
            <a:endParaRPr lang="fr-BE" altLang="en-BE" sz="2400" dirty="0">
              <a:solidFill>
                <a:srgbClr val="222222"/>
              </a:solidFill>
              <a:cs typeface="Arial" panose="020B0604020202020204" pitchFamily="34" charset="0"/>
            </a:endParaRPr>
          </a:p>
        </p:txBody>
      </p:sp>
    </p:spTree>
    <p:extLst>
      <p:ext uri="{BB962C8B-B14F-4D97-AF65-F5344CB8AC3E}">
        <p14:creationId xmlns:p14="http://schemas.microsoft.com/office/powerpoint/2010/main" val="4168913906"/>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F2EE355F-CBCD-42D9-8497-029913D11C31}"/>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en-BE" sz="1800" b="0" i="0" u="none" strike="noStrike" cap="none" normalizeH="0" baseline="0" dirty="0">
              <a:ln>
                <a:noFill/>
              </a:ln>
              <a:solidFill>
                <a:schemeClr val="tx1"/>
              </a:solidFill>
              <a:effectLst/>
              <a:latin typeface="Arial" panose="020B0604020202020204" pitchFamily="34" charset="0"/>
            </a:endParaRPr>
          </a:p>
        </p:txBody>
      </p:sp>
      <p:sp>
        <p:nvSpPr>
          <p:cNvPr id="8" name="Rectangle 9">
            <a:extLst>
              <a:ext uri="{FF2B5EF4-FFF2-40B4-BE49-F238E27FC236}">
                <a16:creationId xmlns:a16="http://schemas.microsoft.com/office/drawing/2014/main" id="{E5DF52BE-D050-49D7-8E68-E50C6F1A805C}"/>
              </a:ext>
            </a:extLst>
          </p:cNvPr>
          <p:cNvSpPr>
            <a:spLocks noChangeArrowheads="1"/>
          </p:cNvSpPr>
          <p:nvPr/>
        </p:nvSpPr>
        <p:spPr bwMode="auto">
          <a:xfrm>
            <a:off x="0" y="6535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en-BE" sz="1800" b="0" i="0" u="none" strike="noStrike" cap="none" normalizeH="0" baseline="0" dirty="0">
              <a:ln>
                <a:noFill/>
              </a:ln>
              <a:solidFill>
                <a:schemeClr val="tx1"/>
              </a:solidFill>
              <a:effectLst/>
              <a:latin typeface="Arial" panose="020B0604020202020204" pitchFamily="34" charset="0"/>
            </a:endParaRPr>
          </a:p>
        </p:txBody>
      </p:sp>
      <p:sp>
        <p:nvSpPr>
          <p:cNvPr id="9" name="Rectangle 10">
            <a:extLst>
              <a:ext uri="{FF2B5EF4-FFF2-40B4-BE49-F238E27FC236}">
                <a16:creationId xmlns:a16="http://schemas.microsoft.com/office/drawing/2014/main" id="{E21C6124-3C31-48A9-97E2-3E0B35559CCA}"/>
              </a:ext>
            </a:extLst>
          </p:cNvPr>
          <p:cNvSpPr>
            <a:spLocks noChangeArrowheads="1"/>
          </p:cNvSpPr>
          <p:nvPr/>
        </p:nvSpPr>
        <p:spPr bwMode="auto">
          <a:xfrm>
            <a:off x="335280" y="568763"/>
            <a:ext cx="11856721" cy="529375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BE" altLang="en-BE" sz="2800" b="1" dirty="0">
                <a:solidFill>
                  <a:srgbClr val="FF0000"/>
                </a:solidFill>
                <a:highlight>
                  <a:srgbClr val="FFFF00"/>
                </a:highlight>
                <a:ea typeface="+mj-ea"/>
                <a:cs typeface="+mj-cs"/>
              </a:rPr>
              <a:t>Trade Union objections to a new Strategic </a:t>
            </a:r>
            <a:r>
              <a:rPr lang="fr-BE" altLang="en-BE" sz="2800" b="1" dirty="0" err="1">
                <a:solidFill>
                  <a:srgbClr val="FF0000"/>
                </a:solidFill>
                <a:highlight>
                  <a:srgbClr val="FFFF00"/>
                </a:highlight>
                <a:ea typeface="+mj-ea"/>
                <a:cs typeface="+mj-cs"/>
              </a:rPr>
              <a:t>Franework</a:t>
            </a:r>
            <a:endParaRPr lang="fr-BE" altLang="en-BE" sz="2800" b="1" dirty="0">
              <a:solidFill>
                <a:srgbClr val="FF0000"/>
              </a:solidFill>
              <a:highlight>
                <a:srgbClr val="FFFF00"/>
              </a:highlight>
              <a:ea typeface="+mj-ea"/>
              <a:cs typeface="+mj-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BE" altLang="en-BE" dirty="0">
              <a:solidFill>
                <a:srgbClr val="222222"/>
              </a:solidFill>
              <a:latin typeface="Arial" panose="020B0604020202020204" pitchFamily="34" charset="0"/>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Too</a:t>
            </a:r>
            <a:r>
              <a:rPr lang="fr-BE" altLang="en-BE" sz="2400" dirty="0">
                <a:solidFill>
                  <a:srgbClr val="222222"/>
                </a:solidFill>
                <a:ea typeface="Times New Roman" panose="02020603050405020304" pitchFamily="18" charset="0"/>
                <a:cs typeface="Arial" panose="020B0604020202020204" pitchFamily="34" charset="0"/>
              </a:rPr>
              <a:t> few </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binding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exposure</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limits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of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carcinogens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(27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from</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least 50),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moreover</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too</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heavy</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and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sometimes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not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transparen</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process, the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same</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regarding</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reprotoxins</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Missing</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legislative</a:t>
            </a:r>
            <a:r>
              <a:rPr lang="fr-BE" altLang="en-BE" sz="2400" dirty="0">
                <a:solidFill>
                  <a:srgbClr val="222222"/>
                </a:solidFill>
                <a:ea typeface="Times New Roman" panose="02020603050405020304" pitchFamily="18" charset="0"/>
                <a:cs typeface="Arial" panose="020B0604020202020204" pitchFamily="34" charset="0"/>
              </a:rPr>
              <a:t> initiatives (MSD, PSR, </a:t>
            </a:r>
            <a:r>
              <a:rPr lang="fr-BE" altLang="en-BE" sz="2400" dirty="0" err="1">
                <a:solidFill>
                  <a:srgbClr val="222222"/>
                </a:solidFill>
                <a:ea typeface="Times New Roman" panose="02020603050405020304" pitchFamily="18" charset="0"/>
                <a:cs typeface="Arial" panose="020B0604020202020204" pitchFamily="34" charset="0"/>
              </a:rPr>
              <a:t>work-related</a:t>
            </a:r>
            <a:r>
              <a:rPr lang="fr-BE" altLang="en-BE" sz="2400" dirty="0">
                <a:solidFill>
                  <a:srgbClr val="222222"/>
                </a:solidFill>
                <a:ea typeface="Times New Roman" panose="02020603050405020304" pitchFamily="18" charset="0"/>
                <a:cs typeface="Arial" panose="020B0604020202020204" pitchFamily="34" charset="0"/>
              </a:rPr>
              <a:t> cancer) - MSD </a:t>
            </a:r>
            <a:r>
              <a:rPr lang="fr-BE" altLang="en-BE" sz="2400" dirty="0" err="1">
                <a:solidFill>
                  <a:srgbClr val="222222"/>
                </a:solidFill>
                <a:ea typeface="Times New Roman" panose="02020603050405020304" pitchFamily="18" charset="0"/>
                <a:cs typeface="Arial" panose="020B0604020202020204" pitchFamily="34" charset="0"/>
              </a:rPr>
              <a:t>most</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frequently</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reported</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problem</a:t>
            </a:r>
            <a:r>
              <a:rPr lang="fr-BE" altLang="en-BE" sz="2400" dirty="0">
                <a:solidFill>
                  <a:srgbClr val="222222"/>
                </a:solidFill>
                <a:ea typeface="Times New Roman" panose="02020603050405020304" pitchFamily="18" charset="0"/>
                <a:cs typeface="Arial" panose="020B0604020202020204" pitchFamily="34" charset="0"/>
              </a:rPr>
              <a:t>, organisation of </a:t>
            </a:r>
            <a:r>
              <a:rPr lang="fr-BE" altLang="en-BE" sz="2400" dirty="0" err="1">
                <a:solidFill>
                  <a:srgbClr val="222222"/>
                </a:solidFill>
                <a:ea typeface="Times New Roman" panose="02020603050405020304" pitchFamily="18" charset="0"/>
                <a:cs typeface="Arial" panose="020B0604020202020204" pitchFamily="34" charset="0"/>
              </a:rPr>
              <a:t>work</a:t>
            </a:r>
            <a:r>
              <a:rPr lang="fr-BE" altLang="en-BE" sz="2400" dirty="0">
                <a:solidFill>
                  <a:srgbClr val="222222"/>
                </a:solidFill>
                <a:ea typeface="Times New Roman" panose="02020603050405020304" pitchFamily="18" charset="0"/>
                <a:cs typeface="Arial" panose="020B0604020202020204" pitchFamily="34" charset="0"/>
              </a:rPr>
              <a:t>, stress, cancer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a:solidFill>
                  <a:srgbClr val="222222"/>
                </a:solidFill>
                <a:ea typeface="Times New Roman" panose="02020603050405020304" pitchFamily="18" charset="0"/>
                <a:cs typeface="Arial" panose="020B0604020202020204" pitchFamily="34" charset="0"/>
              </a:rPr>
              <a:t>Strange </a:t>
            </a:r>
            <a:r>
              <a:rPr lang="fr-BE" altLang="en-BE" sz="2400" dirty="0" err="1">
                <a:solidFill>
                  <a:srgbClr val="222222"/>
                </a:solidFill>
                <a:ea typeface="Times New Roman" panose="02020603050405020304" pitchFamily="18" charset="0"/>
                <a:cs typeface="Arial" panose="020B0604020202020204" pitchFamily="34" charset="0"/>
              </a:rPr>
              <a:t>way</a:t>
            </a:r>
            <a:r>
              <a:rPr lang="fr-BE" altLang="en-BE" sz="2400" dirty="0">
                <a:solidFill>
                  <a:srgbClr val="222222"/>
                </a:solidFill>
                <a:ea typeface="Times New Roman" panose="02020603050405020304" pitchFamily="18" charset="0"/>
                <a:cs typeface="Arial" panose="020B0604020202020204" pitchFamily="34" charset="0"/>
              </a:rPr>
              <a:t> to Vision </a:t>
            </a:r>
            <a:r>
              <a:rPr lang="fr-BE" altLang="en-BE" sz="2400" dirty="0" err="1">
                <a:solidFill>
                  <a:srgbClr val="222222"/>
                </a:solidFill>
                <a:ea typeface="Times New Roman" panose="02020603050405020304" pitchFamily="18" charset="0"/>
                <a:cs typeface="Arial" panose="020B0604020202020204" pitchFamily="34" charset="0"/>
              </a:rPr>
              <a:t>Zero</a:t>
            </a:r>
            <a:r>
              <a:rPr lang="fr-BE" altLang="en-BE" sz="2400" dirty="0">
                <a:solidFill>
                  <a:srgbClr val="222222"/>
                </a:solidFill>
                <a:ea typeface="Times New Roman" panose="02020603050405020304" pitchFamily="18" charset="0"/>
                <a:cs typeface="Arial" panose="020B0604020202020204" pitchFamily="34" charset="0"/>
              </a:rPr>
              <a:t> – ISSA – DuPont – </a:t>
            </a:r>
            <a:r>
              <a:rPr lang="fr-BE" altLang="en-BE" sz="2400" dirty="0" err="1">
                <a:solidFill>
                  <a:srgbClr val="222222"/>
                </a:solidFill>
                <a:ea typeface="Times New Roman" panose="02020603050405020304" pitchFamily="18" charset="0"/>
                <a:cs typeface="Arial" panose="020B0604020202020204" pitchFamily="34" charset="0"/>
              </a:rPr>
              <a:t>neglect</a:t>
            </a:r>
            <a:r>
              <a:rPr lang="fr-BE" altLang="en-BE" sz="2400" dirty="0">
                <a:solidFill>
                  <a:srgbClr val="222222"/>
                </a:solidFill>
                <a:ea typeface="Times New Roman" panose="02020603050405020304" pitchFamily="18" charset="0"/>
                <a:cs typeface="Arial" panose="020B0604020202020204" pitchFamily="34" charset="0"/>
              </a:rPr>
              <a:t> long-</a:t>
            </a:r>
            <a:r>
              <a:rPr lang="fr-BE" altLang="en-BE" sz="2400" dirty="0" err="1">
                <a:solidFill>
                  <a:srgbClr val="222222"/>
                </a:solidFill>
                <a:ea typeface="Times New Roman" panose="02020603050405020304" pitchFamily="18" charset="0"/>
                <a:cs typeface="Arial" panose="020B0604020202020204" pitchFamily="34" charset="0"/>
              </a:rPr>
              <a:t>term</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health</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problems</a:t>
            </a:r>
            <a:r>
              <a:rPr lang="fr-BE" altLang="en-BE" sz="2400" dirty="0">
                <a:solidFill>
                  <a:srgbClr val="222222"/>
                </a:solidFill>
                <a:ea typeface="Times New Roman" panose="02020603050405020304" pitchFamily="18" charset="0"/>
                <a:cs typeface="Arial" panose="020B0604020202020204" pitchFamily="34" charset="0"/>
              </a:rPr>
              <a:t> – top-down </a:t>
            </a:r>
            <a:r>
              <a:rPr lang="fr-BE" altLang="en-BE" sz="2400" dirty="0" err="1">
                <a:solidFill>
                  <a:srgbClr val="222222"/>
                </a:solidFill>
                <a:ea typeface="Times New Roman" panose="02020603050405020304" pitchFamily="18" charset="0"/>
                <a:cs typeface="Arial" panose="020B0604020202020204" pitchFamily="34" charset="0"/>
              </a:rPr>
              <a:t>approach</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dominated</a:t>
            </a:r>
            <a:r>
              <a:rPr lang="fr-BE" altLang="en-BE" sz="2400" dirty="0">
                <a:solidFill>
                  <a:srgbClr val="222222"/>
                </a:solidFill>
                <a:ea typeface="Times New Roman" panose="02020603050405020304" pitchFamily="18" charset="0"/>
                <a:cs typeface="Arial" panose="020B0604020202020204" pitchFamily="34" charset="0"/>
              </a:rPr>
              <a:t> by </a:t>
            </a:r>
            <a:r>
              <a:rPr lang="fr-BE" altLang="en-BE" sz="2400" dirty="0" err="1">
                <a:solidFill>
                  <a:srgbClr val="222222"/>
                </a:solidFill>
                <a:ea typeface="Times New Roman" panose="02020603050405020304" pitchFamily="18" charset="0"/>
                <a:cs typeface="Arial" panose="020B0604020202020204" pitchFamily="34" charset="0"/>
              </a:rPr>
              <a:t>employers</a:t>
            </a:r>
            <a:r>
              <a:rPr lang="fr-BE" altLang="en-BE" sz="2400" dirty="0">
                <a:solidFill>
                  <a:srgbClr val="222222"/>
                </a:solidFill>
                <a:ea typeface="Times New Roman" panose="02020603050405020304" pitchFamily="18" charset="0"/>
                <a:cs typeface="Arial" panose="020B0604020202020204" pitchFamily="34" charset="0"/>
              </a:rPr>
              <a:t> – </a:t>
            </a:r>
            <a:r>
              <a:rPr lang="fr-BE" altLang="en-BE" sz="2400" dirty="0" err="1">
                <a:solidFill>
                  <a:srgbClr val="222222"/>
                </a:solidFill>
                <a:ea typeface="Times New Roman" panose="02020603050405020304" pitchFamily="18" charset="0"/>
                <a:cs typeface="Arial" panose="020B0604020202020204" pitchFamily="34" charset="0"/>
              </a:rPr>
              <a:t>employers</a:t>
            </a:r>
            <a:r>
              <a:rPr lang="fr-BE" altLang="en-BE" sz="2400" dirty="0">
                <a:solidFill>
                  <a:srgbClr val="222222"/>
                </a:solidFill>
                <a:ea typeface="Times New Roman" panose="02020603050405020304" pitchFamily="18" charset="0"/>
                <a:cs typeface="Arial" panose="020B0604020202020204" pitchFamily="34" charset="0"/>
              </a:rPr>
              <a:t> leadership – </a:t>
            </a:r>
            <a:r>
              <a:rPr lang="fr-BE" altLang="en-BE" sz="2400" dirty="0" err="1">
                <a:solidFill>
                  <a:srgbClr val="222222"/>
                </a:solidFill>
                <a:ea typeface="Times New Roman" panose="02020603050405020304" pitchFamily="18" charset="0"/>
                <a:cs typeface="Arial" panose="020B0604020202020204" pitchFamily="34" charset="0"/>
              </a:rPr>
              <a:t>games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with</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ambassadors</a:t>
            </a:r>
            <a:r>
              <a:rPr lang="fr-BE" altLang="en-BE" sz="2400" dirty="0">
                <a:solidFill>
                  <a:srgbClr val="222222"/>
                </a:solidFill>
                <a:ea typeface="Times New Roman" panose="02020603050405020304" pitchFamily="18" charset="0"/>
                <a:cs typeface="Arial" panose="020B0604020202020204" pitchFamily="34" charset="0"/>
              </a:rPr>
              <a:t> and profiles – coca cola siemens or </a:t>
            </a:r>
            <a:r>
              <a:rPr lang="fr-BE" altLang="en-BE" sz="2400" dirty="0" err="1">
                <a:solidFill>
                  <a:srgbClr val="222222"/>
                </a:solidFill>
                <a:ea typeface="Times New Roman" panose="02020603050405020304" pitchFamily="18" charset="0"/>
                <a:cs typeface="Arial" panose="020B0604020202020204" pitchFamily="34" charset="0"/>
              </a:rPr>
              <a:t>multinationals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producing</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azbestos</a:t>
            </a:r>
            <a:endParaRPr lang="fr-BE" altLang="en-BE" sz="2400" dirty="0">
              <a:solidFill>
                <a:srgbClr val="222222"/>
              </a:solidFill>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Self-</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employed</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 migrant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workers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are not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included</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in the SF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seriously</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fr-BE" altLang="en-BE" sz="2400" dirty="0" err="1">
                <a:solidFill>
                  <a:srgbClr val="222222"/>
                </a:solidFill>
                <a:ea typeface="Times New Roman" panose="02020603050405020304" pitchFamily="18" charset="0"/>
                <a:cs typeface="Arial" panose="020B0604020202020204" pitchFamily="34" charset="0"/>
              </a:rPr>
              <a:t>Climate</a:t>
            </a:r>
            <a:r>
              <a:rPr lang="fr-BE" altLang="en-BE" sz="2400" dirty="0">
                <a:solidFill>
                  <a:srgbClr val="222222"/>
                </a:solidFill>
                <a:ea typeface="Times New Roman" panose="02020603050405020304" pitchFamily="18" charset="0"/>
                <a:cs typeface="Arial" panose="020B0604020202020204" pitchFamily="34" charset="0"/>
              </a:rPr>
              <a:t> change and </a:t>
            </a:r>
            <a:r>
              <a:rPr lang="fr-BE" altLang="en-BE" sz="2400" dirty="0" err="1">
                <a:solidFill>
                  <a:srgbClr val="222222"/>
                </a:solidFill>
                <a:ea typeface="Times New Roman" panose="02020603050405020304" pitchFamily="18" charset="0"/>
                <a:cs typeface="Arial" panose="020B0604020202020204" pitchFamily="34" charset="0"/>
              </a:rPr>
              <a:t>work</a:t>
            </a:r>
            <a:r>
              <a:rPr lang="fr-BE" altLang="en-BE" sz="2400" dirty="0">
                <a:solidFill>
                  <a:srgbClr val="222222"/>
                </a:solidFill>
                <a:ea typeface="Times New Roman" panose="02020603050405020304" pitchFamily="18" charset="0"/>
                <a:cs typeface="Arial" panose="020B0604020202020204" pitchFamily="34" charset="0"/>
              </a:rPr>
              <a:t> in </a:t>
            </a:r>
            <a:r>
              <a:rPr lang="fr-BE" altLang="en-BE" sz="2400" dirty="0" err="1">
                <a:solidFill>
                  <a:srgbClr val="222222"/>
                </a:solidFill>
                <a:ea typeface="Times New Roman" panose="02020603050405020304" pitchFamily="18" charset="0"/>
                <a:cs typeface="Arial" panose="020B0604020202020204" pitchFamily="34" charset="0"/>
              </a:rPr>
              <a:t>dangerous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temperatures</a:t>
            </a:r>
            <a:endParaRPr lang="fr-BE" altLang="en-BE" sz="2400" dirty="0">
              <a:solidFill>
                <a:srgbClr val="222222"/>
              </a:solidFill>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a:solidFill>
                  <a:srgbClr val="222222"/>
                </a:solidFill>
                <a:ea typeface="Times New Roman" panose="02020603050405020304" pitchFamily="18" charset="0"/>
                <a:cs typeface="Arial" panose="020B0604020202020204" pitchFamily="34" charset="0"/>
              </a:rPr>
              <a:t>New </a:t>
            </a:r>
            <a:r>
              <a:rPr lang="fr-BE" altLang="en-BE" sz="2400" dirty="0" err="1">
                <a:solidFill>
                  <a:srgbClr val="222222"/>
                </a:solidFill>
                <a:ea typeface="Times New Roman" panose="02020603050405020304" pitchFamily="18" charset="0"/>
                <a:cs typeface="Arial" panose="020B0604020202020204" pitchFamily="34" charset="0"/>
              </a:rPr>
              <a:t>forms</a:t>
            </a:r>
            <a:r>
              <a:rPr lang="fr-BE" altLang="en-BE" sz="2400" dirty="0">
                <a:solidFill>
                  <a:srgbClr val="222222"/>
                </a:solidFill>
                <a:ea typeface="Times New Roman" panose="02020603050405020304" pitchFamily="18" charset="0"/>
                <a:cs typeface="Arial" panose="020B0604020202020204" pitchFamily="34" charset="0"/>
              </a:rPr>
              <a:t> of </a:t>
            </a:r>
            <a:r>
              <a:rPr lang="fr-BE" altLang="en-BE" sz="2400" dirty="0" err="1">
                <a:solidFill>
                  <a:srgbClr val="222222"/>
                </a:solidFill>
                <a:ea typeface="Times New Roman" panose="02020603050405020304" pitchFamily="18" charset="0"/>
                <a:cs typeface="Arial" panose="020B0604020202020204" pitchFamily="34" charset="0"/>
              </a:rPr>
              <a:t>work</a:t>
            </a:r>
            <a:r>
              <a:rPr lang="fr-BE" altLang="en-BE" sz="2400" dirty="0">
                <a:solidFill>
                  <a:srgbClr val="222222"/>
                </a:solidFill>
                <a:ea typeface="Times New Roman" panose="02020603050405020304" pitchFamily="18" charset="0"/>
                <a:cs typeface="Arial" panose="020B0604020202020204" pitchFamily="34" charset="0"/>
              </a:rPr>
              <a:t> like platforms / </a:t>
            </a:r>
            <a:r>
              <a:rPr lang="fr-BE" altLang="en-BE" sz="2400" dirty="0" err="1">
                <a:solidFill>
                  <a:srgbClr val="222222"/>
                </a:solidFill>
                <a:ea typeface="Times New Roman" panose="02020603050405020304" pitchFamily="18" charset="0"/>
                <a:cs typeface="Arial" panose="020B0604020202020204" pitchFamily="34" charset="0"/>
              </a:rPr>
              <a:t>precarious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work</a:t>
            </a:r>
            <a:r>
              <a:rPr lang="fr-BE" altLang="en-BE" sz="2400" dirty="0">
                <a:solidFill>
                  <a:srgbClr val="222222"/>
                </a:solidFill>
                <a:ea typeface="Times New Roman" panose="02020603050405020304" pitchFamily="18" charset="0"/>
                <a:cs typeface="Arial" panose="020B0604020202020204" pitchFamily="34" charset="0"/>
              </a:rPr>
              <a:t> / </a:t>
            </a:r>
            <a:r>
              <a:rPr lang="fr-BE" altLang="en-BE" sz="2400" dirty="0" err="1">
                <a:solidFill>
                  <a:srgbClr val="222222"/>
                </a:solidFill>
                <a:ea typeface="Times New Roman" panose="02020603050405020304" pitchFamily="18" charset="0"/>
                <a:cs typeface="Arial" panose="020B0604020202020204" pitchFamily="34" charset="0"/>
              </a:rPr>
              <a:t>agency</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workers</a:t>
            </a:r>
            <a:r>
              <a:rPr lang="fr-BE" altLang="en-BE" sz="2400" dirty="0">
                <a:solidFill>
                  <a:srgbClr val="222222"/>
                </a:solidFill>
                <a:cs typeface="Arial" panose="020B0604020202020204" pitchFamily="34" charset="0"/>
              </a:rPr>
              <a:t>…</a:t>
            </a:r>
          </a:p>
          <a:p>
            <a:pPr marL="285750" indent="-285750" eaLnBrk="0" fontAlgn="base" hangingPunct="0">
              <a:spcBef>
                <a:spcPct val="0"/>
              </a:spcBef>
              <a:spcAft>
                <a:spcPct val="0"/>
              </a:spcAft>
              <a:buFont typeface="Arial" panose="020B0604020202020204" pitchFamily="34" charset="0"/>
              <a:buChar char="•"/>
            </a:pPr>
            <a:r>
              <a:rPr lang="fr-BE" altLang="en-BE" sz="2400" dirty="0">
                <a:solidFill>
                  <a:srgbClr val="222222"/>
                </a:solidFill>
                <a:ea typeface="Times New Roman" panose="02020603050405020304" pitchFamily="18" charset="0"/>
                <a:cs typeface="Arial" panose="020B0604020202020204" pitchFamily="34" charset="0"/>
              </a:rPr>
              <a:t>Weak </a:t>
            </a:r>
            <a:r>
              <a:rPr lang="fr-BE" altLang="en-BE" sz="2400" dirty="0" err="1">
                <a:solidFill>
                  <a:srgbClr val="222222"/>
                </a:solidFill>
                <a:ea typeface="Times New Roman" panose="02020603050405020304" pitchFamily="18" charset="0"/>
                <a:cs typeface="Arial" panose="020B0604020202020204" pitchFamily="34" charset="0"/>
              </a:rPr>
              <a:t>risk</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assessment</a:t>
            </a:r>
            <a:endParaRPr lang="fr-BE" altLang="en-BE" sz="2400" dirty="0">
              <a:solidFill>
                <a:srgbClr val="222222"/>
              </a:solidFill>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BE" altLang="en-BE" sz="2400" dirty="0">
              <a:solidFill>
                <a:srgbClr val="22222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22871011"/>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8">
            <a:extLst>
              <a:ext uri="{FF2B5EF4-FFF2-40B4-BE49-F238E27FC236}">
                <a16:creationId xmlns:a16="http://schemas.microsoft.com/office/drawing/2014/main" id="{F2EE355F-CBCD-42D9-8497-029913D11C31}"/>
              </a:ext>
            </a:extLst>
          </p:cNvPr>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en-BE" sz="1800" b="0" i="0" u="none" strike="noStrike" cap="none" normalizeH="0" baseline="0" dirty="0">
              <a:ln>
                <a:noFill/>
              </a:ln>
              <a:solidFill>
                <a:schemeClr val="tx1"/>
              </a:solidFill>
              <a:effectLst/>
              <a:latin typeface="Arial" panose="020B0604020202020204" pitchFamily="34" charset="0"/>
            </a:endParaRPr>
          </a:p>
        </p:txBody>
      </p:sp>
      <p:sp>
        <p:nvSpPr>
          <p:cNvPr id="8" name="Rectangle 9">
            <a:extLst>
              <a:ext uri="{FF2B5EF4-FFF2-40B4-BE49-F238E27FC236}">
                <a16:creationId xmlns:a16="http://schemas.microsoft.com/office/drawing/2014/main" id="{E5DF52BE-D050-49D7-8E68-E50C6F1A805C}"/>
              </a:ext>
            </a:extLst>
          </p:cNvPr>
          <p:cNvSpPr>
            <a:spLocks noChangeArrowheads="1"/>
          </p:cNvSpPr>
          <p:nvPr/>
        </p:nvSpPr>
        <p:spPr bwMode="auto">
          <a:xfrm>
            <a:off x="0" y="6535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BE" altLang="en-BE" sz="1800" b="0" i="0" u="none" strike="noStrike" cap="none" normalizeH="0" baseline="0" dirty="0">
              <a:ln>
                <a:noFill/>
              </a:ln>
              <a:solidFill>
                <a:schemeClr val="tx1"/>
              </a:solidFill>
              <a:effectLst/>
              <a:latin typeface="Arial" panose="020B0604020202020204" pitchFamily="34" charset="0"/>
            </a:endParaRPr>
          </a:p>
        </p:txBody>
      </p:sp>
      <p:sp>
        <p:nvSpPr>
          <p:cNvPr id="9" name="Rectangle 10">
            <a:extLst>
              <a:ext uri="{FF2B5EF4-FFF2-40B4-BE49-F238E27FC236}">
                <a16:creationId xmlns:a16="http://schemas.microsoft.com/office/drawing/2014/main" id="{E21C6124-3C31-48A9-97E2-3E0B35559CCA}"/>
              </a:ext>
            </a:extLst>
          </p:cNvPr>
          <p:cNvSpPr>
            <a:spLocks noChangeArrowheads="1"/>
          </p:cNvSpPr>
          <p:nvPr/>
        </p:nvSpPr>
        <p:spPr bwMode="auto">
          <a:xfrm>
            <a:off x="355600" y="489735"/>
            <a:ext cx="11744034" cy="58785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BE" altLang="en-BE" sz="2800" b="1" dirty="0">
                <a:solidFill>
                  <a:srgbClr val="FF0000"/>
                </a:solidFill>
                <a:highlight>
                  <a:srgbClr val="FFFF00"/>
                </a:highlight>
                <a:ea typeface="+mj-ea"/>
                <a:cs typeface="+mj-cs"/>
              </a:rPr>
              <a:t>Trade Union objections to a new Strategic </a:t>
            </a:r>
            <a:r>
              <a:rPr lang="fr-BE" altLang="en-BE" sz="2800" b="1" dirty="0" err="1">
                <a:solidFill>
                  <a:srgbClr val="FF0000"/>
                </a:solidFill>
                <a:highlight>
                  <a:srgbClr val="FFFF00"/>
                </a:highlight>
                <a:ea typeface="+mj-ea"/>
                <a:cs typeface="+mj-cs"/>
              </a:rPr>
              <a:t>Franework</a:t>
            </a:r>
            <a:endParaRPr lang="fr-BE" altLang="en-BE" sz="2800" b="1" dirty="0">
              <a:solidFill>
                <a:srgbClr val="FF0000"/>
              </a:solidFill>
              <a:highlight>
                <a:srgbClr val="FFFF00"/>
              </a:highlight>
              <a:ea typeface="+mj-ea"/>
              <a:cs typeface="+mj-cs"/>
            </a:endParaRPr>
          </a:p>
          <a:p>
            <a:pPr marR="0" lvl="0" algn="l" defTabSz="914400" rtl="0" eaLnBrk="0" fontAlgn="base" latinLnBrk="0" hangingPunct="0">
              <a:lnSpc>
                <a:spcPct val="100000"/>
              </a:lnSpc>
              <a:spcBef>
                <a:spcPct val="0"/>
              </a:spcBef>
              <a:spcAft>
                <a:spcPct val="0"/>
              </a:spcAft>
              <a:buClrTx/>
              <a:buSzTx/>
              <a:tabLst/>
            </a:pPr>
            <a:endParaRPr lang="fr-BE" altLang="en-BE" sz="1000" b="1" dirty="0">
              <a:solidFill>
                <a:srgbClr val="FF0000"/>
              </a:solidFill>
              <a:ea typeface="+mj-ea"/>
              <a:cs typeface="+mj-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fr-BE" altLang="en-BE" sz="1600" dirty="0">
              <a:solidFill>
                <a:srgbClr val="222222"/>
              </a:solidFill>
              <a:ea typeface="Times New Roman" panose="02020603050405020304" pitchFamily="18" charset="0"/>
              <a:cs typeface="Arial" panose="020B060402020202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cs typeface="Arial" panose="020B0604020202020204" pitchFamily="34" charset="0"/>
              </a:rPr>
              <a:t>Dying</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labour inspection /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weak</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enforcement</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indent="-285750" eaLnBrk="0" fontAlgn="base" hangingPunct="0">
              <a:spcBef>
                <a:spcPct val="0"/>
              </a:spcBef>
              <a:spcAft>
                <a:spcPct val="0"/>
              </a:spcAft>
              <a:buFont typeface="Arial" panose="020B0604020202020204" pitchFamily="34" charset="0"/>
              <a:buChar char="•"/>
            </a:pPr>
            <a:r>
              <a:rPr lang="fr-BE" altLang="en-BE" sz="2400" dirty="0" err="1">
                <a:solidFill>
                  <a:srgbClr val="222222"/>
                </a:solidFill>
                <a:ea typeface="Times New Roman" panose="02020603050405020304" pitchFamily="18" charset="0"/>
                <a:cs typeface="Arial" panose="020B0604020202020204" pitchFamily="34" charset="0"/>
              </a:rPr>
              <a:t>Worsening</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occupational</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health</a:t>
            </a:r>
            <a:r>
              <a:rPr lang="fr-BE" altLang="en-BE" sz="2400" dirty="0">
                <a:solidFill>
                  <a:srgbClr val="222222"/>
                </a:solidFill>
                <a:ea typeface="Times New Roman" panose="02020603050405020304" pitchFamily="18" charset="0"/>
                <a:cs typeface="Arial" panose="020B0604020202020204" pitchFamily="34" charset="0"/>
              </a:rPr>
              <a:t> / </a:t>
            </a:r>
            <a:r>
              <a:rPr lang="fr-BE" altLang="en-BE" sz="2400" dirty="0" err="1">
                <a:solidFill>
                  <a:srgbClr val="222222"/>
                </a:solidFill>
                <a:ea typeface="Times New Roman" panose="02020603050405020304" pitchFamily="18" charset="0"/>
                <a:cs typeface="Arial" panose="020B0604020202020204" pitchFamily="34" charset="0"/>
              </a:rPr>
              <a:t>disappearing</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occupational</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physicians</a:t>
            </a:r>
            <a:endParaRPr lang="fr-BE" altLang="en-BE" sz="2400" dirty="0">
              <a:solidFill>
                <a:srgbClr val="222222"/>
              </a:solidFill>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Preparedness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should</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be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accelerated</a:t>
            </a:r>
            <a:r>
              <a:rPr lang="fr-BE" altLang="en-BE" sz="2400" dirty="0">
                <a:solidFill>
                  <a:srgbClr val="222222"/>
                </a:solidFill>
                <a:ea typeface="Times New Roman" panose="02020603050405020304" pitchFamily="18" charset="0"/>
                <a:cs typeface="Arial" panose="020B0604020202020204" pitchFamily="34" charset="0"/>
              </a:rPr>
              <a:t> – </a:t>
            </a:r>
            <a:r>
              <a:rPr lang="fr-BE" altLang="en-BE" sz="2400" dirty="0" err="1">
                <a:solidFill>
                  <a:srgbClr val="222222"/>
                </a:solidFill>
                <a:ea typeface="Times New Roman" panose="02020603050405020304" pitchFamily="18" charset="0"/>
                <a:cs typeface="Arial" panose="020B0604020202020204" pitchFamily="34" charset="0"/>
              </a:rPr>
              <a:t>lessons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from</a:t>
            </a:r>
            <a:r>
              <a:rPr lang="fr-BE" altLang="en-BE" sz="2400" dirty="0">
                <a:solidFill>
                  <a:srgbClr val="222222"/>
                </a:solidFill>
                <a:ea typeface="Times New Roman" panose="02020603050405020304" pitchFamily="18" charset="0"/>
                <a:cs typeface="Arial" panose="020B0604020202020204" pitchFamily="34" charset="0"/>
              </a:rPr>
              <a:t> Covid – </a:t>
            </a:r>
            <a:r>
              <a:rPr lang="fr-BE" altLang="en-BE" sz="2400" dirty="0" err="1">
                <a:solidFill>
                  <a:srgbClr val="222222"/>
                </a:solidFill>
                <a:ea typeface="Times New Roman" panose="02020603050405020304" pitchFamily="18" charset="0"/>
                <a:cs typeface="Arial" panose="020B0604020202020204" pitchFamily="34" charset="0"/>
              </a:rPr>
              <a:t>missing</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European</a:t>
            </a:r>
            <a:r>
              <a:rPr lang="fr-BE" altLang="en-BE" sz="2400" dirty="0">
                <a:solidFill>
                  <a:srgbClr val="222222"/>
                </a:solidFill>
                <a:ea typeface="Times New Roman" panose="02020603050405020304" pitchFamily="18" charset="0"/>
                <a:cs typeface="Arial" panose="020B0604020202020204" pitchFamily="34" charset="0"/>
              </a:rPr>
              <a:t> solution – </a:t>
            </a:r>
            <a:r>
              <a:rPr lang="fr-BE" altLang="en-BE" sz="2400" dirty="0" err="1">
                <a:solidFill>
                  <a:srgbClr val="222222"/>
                </a:solidFill>
                <a:ea typeface="Times New Roman" panose="02020603050405020304" pitchFamily="18" charset="0"/>
                <a:cs typeface="Arial" panose="020B0604020202020204" pitchFamily="34" charset="0"/>
              </a:rPr>
              <a:t>responsibility</a:t>
            </a:r>
            <a:r>
              <a:rPr lang="fr-BE" altLang="en-BE" sz="2400" dirty="0">
                <a:solidFill>
                  <a:srgbClr val="222222"/>
                </a:solidFill>
                <a:ea typeface="Times New Roman" panose="02020603050405020304" pitchFamily="18" charset="0"/>
                <a:cs typeface="Arial" panose="020B0604020202020204" pitchFamily="34" charset="0"/>
              </a:rPr>
              <a:t> to MS – structural and </a:t>
            </a:r>
            <a:r>
              <a:rPr lang="fr-BE" altLang="en-BE" sz="2400" dirty="0" err="1">
                <a:solidFill>
                  <a:srgbClr val="222222"/>
                </a:solidFill>
                <a:ea typeface="Times New Roman" panose="02020603050405020304" pitchFamily="18" charset="0"/>
                <a:cs typeface="Arial" panose="020B0604020202020204" pitchFamily="34" charset="0"/>
              </a:rPr>
              <a:t>inequality</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problems</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vulnerable</a:t>
            </a:r>
            <a:r>
              <a:rPr lang="fr-BE" altLang="en-BE" sz="2400" dirty="0">
                <a:solidFill>
                  <a:srgbClr val="222222"/>
                </a:solidFill>
                <a:ea typeface="Times New Roman" panose="02020603050405020304" pitchFamily="18" charset="0"/>
                <a:cs typeface="Arial" panose="020B0604020202020204" pitchFamily="34" charset="0"/>
              </a:rPr>
              <a:t> groups) </a:t>
            </a:r>
            <a:r>
              <a:rPr lang="fr-BE" altLang="en-BE" sz="2400" dirty="0" err="1">
                <a:solidFill>
                  <a:srgbClr val="222222"/>
                </a:solidFill>
                <a:ea typeface="Times New Roman" panose="02020603050405020304" pitchFamily="18" charset="0"/>
                <a:cs typeface="Arial" panose="020B0604020202020204" pitchFamily="34" charset="0"/>
              </a:rPr>
              <a:t>could</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be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even</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worse</a:t>
            </a:r>
            <a:endParaRPr lang="fr-BE" altLang="en-BE" sz="2400" dirty="0">
              <a:solidFill>
                <a:srgbClr val="222222"/>
              </a:solidFill>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Classification of Covid-19 as an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occupational</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diseases</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a:solidFill>
                  <a:srgbClr val="222222"/>
                </a:solidFill>
                <a:ea typeface="Times New Roman" panose="02020603050405020304" pitchFamily="18" charset="0"/>
                <a:cs typeface="Arial" panose="020B0604020202020204" pitchFamily="34" charset="0"/>
              </a:rPr>
              <a:t>No promotion for </a:t>
            </a:r>
            <a:r>
              <a:rPr lang="fr-BE" altLang="en-BE" sz="2400" dirty="0" err="1">
                <a:solidFill>
                  <a:srgbClr val="222222"/>
                </a:solidFill>
                <a:ea typeface="Times New Roman" panose="02020603050405020304" pitchFamily="18" charset="0"/>
                <a:cs typeface="Arial" panose="020B0604020202020204" pitchFamily="34" charset="0"/>
              </a:rPr>
              <a:t>workplace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democracy</a:t>
            </a:r>
            <a:r>
              <a:rPr lang="fr-BE" altLang="en-BE" sz="2400" dirty="0">
                <a:solidFill>
                  <a:srgbClr val="222222"/>
                </a:solidFill>
                <a:ea typeface="Times New Roman" panose="02020603050405020304" pitchFamily="18" charset="0"/>
                <a:cs typeface="Arial" panose="020B0604020202020204" pitchFamily="34" charset="0"/>
              </a:rPr>
              <a:t> </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Does</a:t>
            </a:r>
            <a:r>
              <a:rPr lang="fr-BE" altLang="en-BE" sz="2400" dirty="0">
                <a:solidFill>
                  <a:srgbClr val="222222"/>
                </a:solidFill>
                <a:ea typeface="Times New Roman" panose="02020603050405020304" pitchFamily="18" charset="0"/>
                <a:cs typeface="Arial" panose="020B0604020202020204" pitchFamily="34" charset="0"/>
              </a:rPr>
              <a:t> EU</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continue in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old</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manners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or are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there</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new </a:t>
            </a:r>
            <a:r>
              <a:rPr kumimoji="0" lang="fr-BE" altLang="en-BE" sz="2400" b="0" i="0" u="none" strike="noStrike" cap="none" normalizeH="0" baseline="0" dirty="0" err="1">
                <a:ln>
                  <a:noFill/>
                </a:ln>
                <a:solidFill>
                  <a:srgbClr val="222222"/>
                </a:solidFill>
                <a:effectLst/>
                <a:ea typeface="Times New Roman" panose="02020603050405020304" pitchFamily="18" charset="0"/>
                <a:cs typeface="Arial" panose="020B0604020202020204" pitchFamily="34" charset="0"/>
              </a:rPr>
              <a:t>opportunities</a:t>
            </a:r>
            <a:r>
              <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rPr>
              <a:t> in post-Covid world?</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Could</a:t>
            </a:r>
            <a:r>
              <a:rPr lang="fr-BE" altLang="en-BE" sz="2400" dirty="0">
                <a:solidFill>
                  <a:srgbClr val="222222"/>
                </a:solidFill>
                <a:ea typeface="Times New Roman" panose="02020603050405020304" pitchFamily="18" charset="0"/>
                <a:cs typeface="Arial" panose="020B0604020202020204" pitchFamily="34" charset="0"/>
              </a:rPr>
              <a:t> the SF pave the </a:t>
            </a:r>
            <a:r>
              <a:rPr lang="fr-BE" altLang="en-BE" sz="2400" dirty="0" err="1">
                <a:solidFill>
                  <a:srgbClr val="222222"/>
                </a:solidFill>
                <a:ea typeface="Times New Roman" panose="02020603050405020304" pitchFamily="18" charset="0"/>
                <a:cs typeface="Arial" panose="020B0604020202020204" pitchFamily="34" charset="0"/>
              </a:rPr>
              <a:t>way</a:t>
            </a:r>
            <a:r>
              <a:rPr lang="fr-BE" altLang="en-BE" sz="2400" dirty="0">
                <a:solidFill>
                  <a:srgbClr val="222222"/>
                </a:solidFill>
                <a:ea typeface="Times New Roman" panose="02020603050405020304" pitchFamily="18" charset="0"/>
                <a:cs typeface="Arial" panose="020B0604020202020204" pitchFamily="34" charset="0"/>
              </a:rPr>
              <a:t> to </a:t>
            </a:r>
            <a:r>
              <a:rPr lang="fr-BE" altLang="en-BE" sz="2400" dirty="0" err="1">
                <a:solidFill>
                  <a:srgbClr val="222222"/>
                </a:solidFill>
                <a:ea typeface="Times New Roman" panose="02020603050405020304" pitchFamily="18" charset="0"/>
                <a:cs typeface="Arial" panose="020B0604020202020204" pitchFamily="34" charset="0"/>
              </a:rPr>
              <a:t>better</a:t>
            </a:r>
            <a:r>
              <a:rPr lang="fr-BE" altLang="en-BE" sz="2400" dirty="0">
                <a:solidFill>
                  <a:srgbClr val="222222"/>
                </a:solidFill>
                <a:ea typeface="Times New Roman" panose="02020603050405020304" pitchFamily="18" charset="0"/>
                <a:cs typeface="Arial" panose="020B0604020202020204" pitchFamily="34" charset="0"/>
              </a:rPr>
              <a:t> OHS to </a:t>
            </a:r>
            <a:r>
              <a:rPr lang="fr-BE" altLang="en-BE" sz="2400" dirty="0" err="1">
                <a:solidFill>
                  <a:srgbClr val="222222"/>
                </a:solidFill>
                <a:ea typeface="Times New Roman" panose="02020603050405020304" pitchFamily="18" charset="0"/>
                <a:cs typeface="Arial" panose="020B0604020202020204" pitchFamily="34" charset="0"/>
              </a:rPr>
              <a:t>everyone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better</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working</a:t>
            </a:r>
            <a:r>
              <a:rPr lang="fr-BE" altLang="en-BE" sz="2400" dirty="0">
                <a:solidFill>
                  <a:srgbClr val="222222"/>
                </a:solidFill>
                <a:ea typeface="Times New Roman" panose="02020603050405020304" pitchFamily="18" charset="0"/>
                <a:cs typeface="Arial" panose="020B0604020202020204" pitchFamily="34" charset="0"/>
              </a:rPr>
              <a:t> conditions and a real </a:t>
            </a:r>
            <a:r>
              <a:rPr lang="fr-BE" altLang="en-BE" sz="2400" dirty="0" err="1">
                <a:solidFill>
                  <a:srgbClr val="222222"/>
                </a:solidFill>
                <a:ea typeface="Times New Roman" panose="02020603050405020304" pitchFamily="18" charset="0"/>
                <a:cs typeface="Arial" panose="020B0604020202020204" pitchFamily="34" charset="0"/>
              </a:rPr>
              <a:t>workplace</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democracy</a:t>
            </a:r>
            <a:r>
              <a:rPr lang="fr-BE" altLang="en-BE" sz="2400" dirty="0">
                <a:solidFill>
                  <a:srgbClr val="222222"/>
                </a:solidFill>
                <a:ea typeface="Times New Roman" panose="02020603050405020304" pitchFamily="18" charset="0"/>
                <a:cs typeface="Arial" panose="020B0604020202020204" pitchFamily="34" charset="0"/>
              </a:rPr>
              <a: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fr-BE" altLang="en-BE" sz="2400" dirty="0" err="1">
                <a:solidFill>
                  <a:srgbClr val="222222"/>
                </a:solidFill>
                <a:ea typeface="Times New Roman" panose="02020603050405020304" pitchFamily="18" charset="0"/>
                <a:cs typeface="Arial" panose="020B0604020202020204" pitchFamily="34" charset="0"/>
              </a:rPr>
              <a:t>Could</a:t>
            </a:r>
            <a:r>
              <a:rPr lang="fr-BE" altLang="en-BE" sz="2400" dirty="0">
                <a:solidFill>
                  <a:srgbClr val="222222"/>
                </a:solidFill>
                <a:ea typeface="Times New Roman" panose="02020603050405020304" pitchFamily="18" charset="0"/>
                <a:cs typeface="Arial" panose="020B0604020202020204" pitchFamily="34" charset="0"/>
              </a:rPr>
              <a:t> </a:t>
            </a:r>
            <a:r>
              <a:rPr lang="fr-BE" altLang="en-BE" sz="2400" dirty="0" err="1">
                <a:solidFill>
                  <a:srgbClr val="222222"/>
                </a:solidFill>
                <a:ea typeface="Times New Roman" panose="02020603050405020304" pitchFamily="18" charset="0"/>
                <a:cs typeface="Arial" panose="020B0604020202020204" pitchFamily="34" charset="0"/>
              </a:rPr>
              <a:t>trade</a:t>
            </a:r>
            <a:r>
              <a:rPr lang="fr-BE" altLang="en-BE" sz="2400" dirty="0">
                <a:solidFill>
                  <a:srgbClr val="222222"/>
                </a:solidFill>
                <a:ea typeface="Times New Roman" panose="02020603050405020304" pitchFamily="18" charset="0"/>
                <a:cs typeface="Arial" panose="020B0604020202020204" pitchFamily="34" charset="0"/>
              </a:rPr>
              <a:t> unions </a:t>
            </a:r>
            <a:r>
              <a:rPr lang="fr-BE" altLang="en-BE" sz="2400" dirty="0" err="1">
                <a:solidFill>
                  <a:srgbClr val="222222"/>
                </a:solidFill>
                <a:ea typeface="Times New Roman" panose="02020603050405020304" pitchFamily="18" charset="0"/>
                <a:cs typeface="Arial" panose="020B0604020202020204" pitchFamily="34" charset="0"/>
              </a:rPr>
              <a:t>increase</a:t>
            </a:r>
            <a:r>
              <a:rPr lang="fr-BE" altLang="en-BE" sz="2400" dirty="0">
                <a:solidFill>
                  <a:srgbClr val="222222"/>
                </a:solidFill>
                <a:ea typeface="Times New Roman" panose="02020603050405020304" pitchFamily="18" charset="0"/>
                <a:cs typeface="Arial" panose="020B0604020202020204" pitchFamily="34" charset="0"/>
              </a:rPr>
              <a:t> social mobilisation on labour issues in post-Covid world? </a:t>
            </a:r>
            <a:endParaRPr kumimoji="0" lang="fr-BE" altLang="en-BE" sz="2400" b="0" i="0" u="none" strike="noStrike" cap="none" normalizeH="0" baseline="0" dirty="0">
              <a:ln>
                <a:noFill/>
              </a:ln>
              <a:solidFill>
                <a:srgbClr val="222222"/>
              </a:solidFill>
              <a:effectLst/>
              <a:ea typeface="Times New Roman" panose="02020603050405020304" pitchFamily="18" charset="0"/>
              <a:cs typeface="Arial" panose="020B0604020202020204" pitchFamily="34" charset="0"/>
            </a:endParaRPr>
          </a:p>
          <a:p>
            <a:pPr marL="285750" indent="-285750" eaLnBrk="0" fontAlgn="base" hangingPunct="0">
              <a:spcBef>
                <a:spcPct val="0"/>
              </a:spcBef>
              <a:spcAft>
                <a:spcPct val="0"/>
              </a:spcAft>
              <a:buFont typeface="Courier New" panose="02070309020205020404" pitchFamily="49" charset="0"/>
              <a:buChar char="-"/>
            </a:pPr>
            <a:r>
              <a:rPr lang="fr-BE" altLang="en-BE" sz="2400" dirty="0">
                <a:solidFill>
                  <a:srgbClr val="222222"/>
                </a:solidFill>
                <a:cs typeface="Arial" panose="020B0604020202020204" pitchFamily="34" charset="0"/>
              </a:rPr>
              <a:t>…</a:t>
            </a:r>
          </a:p>
        </p:txBody>
      </p:sp>
    </p:spTree>
    <p:extLst>
      <p:ext uri="{BB962C8B-B14F-4D97-AF65-F5344CB8AC3E}">
        <p14:creationId xmlns:p14="http://schemas.microsoft.com/office/powerpoint/2010/main" val="83483511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8A043-6F21-40F3-BE40-E60775D70660}"/>
              </a:ext>
            </a:extLst>
          </p:cNvPr>
          <p:cNvSpPr>
            <a:spLocks noGrp="1"/>
          </p:cNvSpPr>
          <p:nvPr>
            <p:ph type="title"/>
          </p:nvPr>
        </p:nvSpPr>
        <p:spPr>
          <a:xfrm>
            <a:off x="838200" y="172085"/>
            <a:ext cx="10515600" cy="1325563"/>
          </a:xfrm>
        </p:spPr>
        <p:txBody>
          <a:bodyPr>
            <a:normAutofit/>
          </a:bodyPr>
          <a:lstStyle/>
          <a:p>
            <a:r>
              <a:rPr lang="en-US" sz="2800" b="1" dirty="0">
                <a:solidFill>
                  <a:srgbClr val="FF0000"/>
                </a:solidFill>
                <a:highlight>
                  <a:srgbClr val="FFFF00"/>
                </a:highlight>
                <a:latin typeface="+mn-lt"/>
              </a:rPr>
              <a:t>Few suggestions</a:t>
            </a:r>
            <a:r>
              <a:rPr lang="en-US" sz="2800" b="1" dirty="0">
                <a:solidFill>
                  <a:srgbClr val="FF0000"/>
                </a:solidFill>
                <a:highlight>
                  <a:srgbClr val="FFFF00"/>
                </a:highlight>
              </a:rPr>
              <a:t> </a:t>
            </a:r>
            <a:r>
              <a:rPr lang="en-US" sz="2800" b="1" dirty="0">
                <a:solidFill>
                  <a:srgbClr val="FF0000"/>
                </a:solidFill>
                <a:highlight>
                  <a:srgbClr val="FFFF00"/>
                </a:highlight>
                <a:latin typeface="+mn-lt"/>
              </a:rPr>
              <a:t>for trade unions </a:t>
            </a:r>
            <a:endParaRPr lang="en-BE" sz="2800" b="1" dirty="0">
              <a:solidFill>
                <a:srgbClr val="FF0000"/>
              </a:solidFill>
              <a:highlight>
                <a:srgbClr val="FFFF00"/>
              </a:highlight>
              <a:latin typeface="+mn-lt"/>
            </a:endParaRPr>
          </a:p>
        </p:txBody>
      </p:sp>
      <p:sp>
        <p:nvSpPr>
          <p:cNvPr id="3" name="Content Placeholder 2">
            <a:extLst>
              <a:ext uri="{FF2B5EF4-FFF2-40B4-BE49-F238E27FC236}">
                <a16:creationId xmlns:a16="http://schemas.microsoft.com/office/drawing/2014/main" id="{3EF29CC1-22B2-43D7-B2FB-4E4E3F8A6CDC}"/>
              </a:ext>
            </a:extLst>
          </p:cNvPr>
          <p:cNvSpPr>
            <a:spLocks noGrp="1"/>
          </p:cNvSpPr>
          <p:nvPr>
            <p:ph idx="1"/>
          </p:nvPr>
        </p:nvSpPr>
        <p:spPr>
          <a:xfrm>
            <a:off x="838200" y="1622425"/>
            <a:ext cx="10515600" cy="4351338"/>
          </a:xfrm>
        </p:spPr>
        <p:txBody>
          <a:bodyPr>
            <a:normAutofit fontScale="92500"/>
          </a:bodyPr>
          <a:lstStyle/>
          <a:p>
            <a:r>
              <a:rPr lang="en-US" dirty="0"/>
              <a:t>To mobilize workers and generally public in process of humanization of work in all employment areas including vulnerable groups of workers</a:t>
            </a:r>
          </a:p>
          <a:p>
            <a:r>
              <a:rPr lang="en-US" dirty="0"/>
              <a:t>To prioritize OHS in own agenda and demand addressing of main issues through clear action plans and deadlines by EC</a:t>
            </a:r>
          </a:p>
          <a:p>
            <a:r>
              <a:rPr lang="en-US" dirty="0"/>
              <a:t>To be involved in crucial discussion on implementation of SF in different areas including all monitoring projects</a:t>
            </a:r>
          </a:p>
          <a:p>
            <a:r>
              <a:rPr lang="en-US" dirty="0"/>
              <a:t>To increase involvement in working on strategies on national and sectoral level </a:t>
            </a:r>
            <a:endParaRPr lang="en-BE" dirty="0"/>
          </a:p>
          <a:p>
            <a:r>
              <a:rPr lang="en-US" dirty="0"/>
              <a:t>To use opportunities given by the Strategic Framework including funding schemes</a:t>
            </a:r>
          </a:p>
        </p:txBody>
      </p:sp>
    </p:spTree>
    <p:extLst>
      <p:ext uri="{BB962C8B-B14F-4D97-AF65-F5344CB8AC3E}">
        <p14:creationId xmlns:p14="http://schemas.microsoft.com/office/powerpoint/2010/main" val="759715478"/>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9FC097-AF41-47C9-9B25-A9CE04AA54D5}"/>
              </a:ext>
            </a:extLst>
          </p:cNvPr>
          <p:cNvSpPr>
            <a:spLocks noGrp="1"/>
          </p:cNvSpPr>
          <p:nvPr>
            <p:ph idx="1"/>
          </p:nvPr>
        </p:nvSpPr>
        <p:spPr>
          <a:xfrm>
            <a:off x="190150" y="617610"/>
            <a:ext cx="11811699" cy="5414074"/>
          </a:xfrm>
        </p:spPr>
        <p:txBody>
          <a:bodyPr>
            <a:noAutofit/>
          </a:bodyPr>
          <a:lstStyle/>
          <a:p>
            <a:pPr marL="0" indent="0">
              <a:buNone/>
            </a:pPr>
            <a:r>
              <a:rPr lang="en-US" b="1" dirty="0">
                <a:solidFill>
                  <a:srgbClr val="FF0000"/>
                </a:solidFill>
                <a:ea typeface="+mj-ea"/>
                <a:cs typeface="+mj-cs"/>
              </a:rPr>
              <a:t>4. (SF) PROMOTING EFFECTIVE OSH STANDARDS WORLDWIDE</a:t>
            </a:r>
          </a:p>
          <a:p>
            <a:pPr marL="0" indent="0">
              <a:buNone/>
            </a:pPr>
            <a:r>
              <a:rPr lang="en-US" b="1" i="0" u="none" strike="noStrike" baseline="0" dirty="0">
                <a:solidFill>
                  <a:srgbClr val="000000"/>
                </a:solidFill>
              </a:rPr>
              <a:t>Candidate countries and potential candidates will be supported in their efforts to align their legal frameworks and policies on OSH with the EU </a:t>
            </a:r>
            <a:r>
              <a:rPr lang="en-US" b="1" i="1" u="none" strike="noStrike" baseline="0" dirty="0">
                <a:solidFill>
                  <a:srgbClr val="000000"/>
                </a:solidFill>
              </a:rPr>
              <a:t>acquis</a:t>
            </a:r>
            <a:r>
              <a:rPr lang="en-US" b="1" i="0" u="none" strike="noStrike" baseline="0" dirty="0">
                <a:solidFill>
                  <a:srgbClr val="000000"/>
                </a:solidFill>
              </a:rPr>
              <a:t>. </a:t>
            </a:r>
          </a:p>
          <a:p>
            <a:endParaRPr lang="en-US" b="1" i="0" u="none" strike="noStrike" baseline="0" dirty="0">
              <a:solidFill>
                <a:srgbClr val="000000"/>
              </a:solidFill>
            </a:endParaRPr>
          </a:p>
          <a:p>
            <a:pPr marL="0" indent="0">
              <a:buNone/>
            </a:pPr>
            <a:r>
              <a:rPr lang="en-US" b="1" i="0" u="none" strike="noStrike" baseline="0" dirty="0">
                <a:solidFill>
                  <a:srgbClr val="00B050"/>
                </a:solidFill>
              </a:rPr>
              <a:t>For the Western Balkans, this includes support through: </a:t>
            </a:r>
          </a:p>
          <a:p>
            <a:pPr marL="0" indent="0">
              <a:buNone/>
            </a:pPr>
            <a:endParaRPr lang="en-US" sz="1050" b="1" i="0" u="none" strike="noStrike" baseline="0" dirty="0">
              <a:solidFill>
                <a:srgbClr val="FF0000"/>
              </a:solidFill>
            </a:endParaRPr>
          </a:p>
          <a:p>
            <a:pPr marL="514350" indent="-514350">
              <a:buFont typeface="+mj-lt"/>
              <a:buAutoNum type="arabicPeriod"/>
            </a:pPr>
            <a:r>
              <a:rPr lang="en-US" b="1" dirty="0">
                <a:solidFill>
                  <a:srgbClr val="000000"/>
                </a:solidFill>
              </a:rPr>
              <a:t>T</a:t>
            </a:r>
            <a:r>
              <a:rPr lang="en-US" b="1" i="0" u="none" strike="noStrike" baseline="0" dirty="0">
                <a:solidFill>
                  <a:srgbClr val="000000"/>
                </a:solidFill>
              </a:rPr>
              <a:t>he Economic and Reform </a:t>
            </a:r>
            <a:r>
              <a:rPr lang="en-US" b="1" i="0" u="none" strike="noStrike" baseline="0" dirty="0" err="1">
                <a:solidFill>
                  <a:srgbClr val="000000"/>
                </a:solidFill>
              </a:rPr>
              <a:t>Programme</a:t>
            </a:r>
            <a:r>
              <a:rPr lang="en-US" b="1" i="0" u="none" strike="noStrike" baseline="0" dirty="0">
                <a:solidFill>
                  <a:srgbClr val="000000"/>
                </a:solidFill>
              </a:rPr>
              <a:t> process; </a:t>
            </a:r>
          </a:p>
          <a:p>
            <a:pPr marL="514350" indent="-514350">
              <a:buFont typeface="+mj-lt"/>
              <a:buAutoNum type="arabicPeriod"/>
            </a:pPr>
            <a:r>
              <a:rPr lang="en-US" b="1" i="0" u="none" strike="noStrike" baseline="0" dirty="0">
                <a:solidFill>
                  <a:srgbClr val="000000"/>
                </a:solidFill>
              </a:rPr>
              <a:t>Subcommittee meetings; </a:t>
            </a:r>
          </a:p>
          <a:p>
            <a:pPr marL="514350" indent="-514350">
              <a:buFont typeface="+mj-lt"/>
              <a:buAutoNum type="arabicPeriod"/>
            </a:pPr>
            <a:r>
              <a:rPr lang="en-US" b="1" i="0" u="none" strike="noStrike" baseline="0" dirty="0">
                <a:solidFill>
                  <a:srgbClr val="000000"/>
                </a:solidFill>
              </a:rPr>
              <a:t>Chapter 19 negotiations where relevant; and </a:t>
            </a:r>
          </a:p>
          <a:p>
            <a:pPr marL="514350" indent="-514350">
              <a:buFont typeface="+mj-lt"/>
              <a:buAutoNum type="arabicPeriod"/>
            </a:pPr>
            <a:r>
              <a:rPr lang="en-US" b="1" i="0" u="none" strike="noStrike" baseline="0" dirty="0">
                <a:solidFill>
                  <a:srgbClr val="000000"/>
                </a:solidFill>
              </a:rPr>
              <a:t>Financial assistance provided to EU-OSHA activities and in support of the OSH agencies</a:t>
            </a:r>
            <a:r>
              <a:rPr lang="en-US" sz="3600" b="0" i="0" u="none" strike="noStrike" baseline="0" dirty="0">
                <a:solidFill>
                  <a:srgbClr val="000000"/>
                </a:solidFill>
                <a:latin typeface="Times New Roman" panose="02020603050405020304" pitchFamily="18" charset="0"/>
              </a:rPr>
              <a:t>. </a:t>
            </a:r>
            <a:endParaRPr lang="en-GB" sz="3600" dirty="0"/>
          </a:p>
        </p:txBody>
      </p:sp>
    </p:spTree>
    <p:extLst>
      <p:ext uri="{BB962C8B-B14F-4D97-AF65-F5344CB8AC3E}">
        <p14:creationId xmlns:p14="http://schemas.microsoft.com/office/powerpoint/2010/main" val="2968058789"/>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ED8065-9AB9-4622-A15E-D79654C404C8}"/>
              </a:ext>
            </a:extLst>
          </p:cNvPr>
          <p:cNvSpPr>
            <a:spLocks noGrp="1"/>
          </p:cNvSpPr>
          <p:nvPr>
            <p:ph idx="1"/>
          </p:nvPr>
        </p:nvSpPr>
        <p:spPr>
          <a:xfrm>
            <a:off x="0" y="1825625"/>
            <a:ext cx="12192000" cy="1892935"/>
          </a:xfrm>
        </p:spPr>
        <p:txBody>
          <a:bodyPr>
            <a:normAutofit/>
          </a:bodyPr>
          <a:lstStyle/>
          <a:p>
            <a:pPr marL="0" indent="0" algn="ctr">
              <a:buNone/>
            </a:pPr>
            <a:r>
              <a:rPr lang="en-US" sz="4000" b="1" dirty="0"/>
              <a:t>Thank you</a:t>
            </a:r>
            <a:endParaRPr lang="en-US" sz="3200" dirty="0"/>
          </a:p>
          <a:p>
            <a:pPr marL="0" indent="0" algn="ctr">
              <a:buNone/>
            </a:pPr>
            <a:r>
              <a:rPr lang="en-US" sz="3200" dirty="0"/>
              <a:t>vkempa@etui.org</a:t>
            </a:r>
            <a:endParaRPr lang="en-BE" sz="3200" dirty="0"/>
          </a:p>
        </p:txBody>
      </p:sp>
    </p:spTree>
    <p:extLst>
      <p:ext uri="{BB962C8B-B14F-4D97-AF65-F5344CB8AC3E}">
        <p14:creationId xmlns:p14="http://schemas.microsoft.com/office/powerpoint/2010/main" val="3074548468"/>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517D697-FF60-45C4-A514-21F7688D42B3}"/>
              </a:ext>
            </a:extLst>
          </p:cNvPr>
          <p:cNvPicPr>
            <a:picLocks noChangeAspect="1"/>
          </p:cNvPicPr>
          <p:nvPr/>
        </p:nvPicPr>
        <p:blipFill>
          <a:blip r:embed="rId2"/>
          <a:stretch>
            <a:fillRect/>
          </a:stretch>
        </p:blipFill>
        <p:spPr>
          <a:xfrm>
            <a:off x="-735436" y="-110763"/>
            <a:ext cx="8127953" cy="5919270"/>
          </a:xfrm>
          <a:prstGeom prst="rect">
            <a:avLst/>
          </a:prstGeom>
        </p:spPr>
      </p:pic>
      <p:sp>
        <p:nvSpPr>
          <p:cNvPr id="8" name="TextBox 7">
            <a:extLst>
              <a:ext uri="{FF2B5EF4-FFF2-40B4-BE49-F238E27FC236}">
                <a16:creationId xmlns:a16="http://schemas.microsoft.com/office/drawing/2014/main" id="{5C521E3A-490B-4A17-AB3C-462A2A36F287}"/>
              </a:ext>
            </a:extLst>
          </p:cNvPr>
          <p:cNvSpPr txBox="1"/>
          <p:nvPr/>
        </p:nvSpPr>
        <p:spPr>
          <a:xfrm>
            <a:off x="9945278" y="0"/>
            <a:ext cx="2246722"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After 2020 …</a:t>
            </a:r>
            <a:endParaRPr lang="en-BE" sz="2400" dirty="0">
              <a:solidFill>
                <a:schemeClr val="bg1"/>
              </a:solidFill>
            </a:endParaRPr>
          </a:p>
        </p:txBody>
      </p:sp>
      <p:sp>
        <p:nvSpPr>
          <p:cNvPr id="10" name="TextBox 9">
            <a:extLst>
              <a:ext uri="{FF2B5EF4-FFF2-40B4-BE49-F238E27FC236}">
                <a16:creationId xmlns:a16="http://schemas.microsoft.com/office/drawing/2014/main" id="{E48DA7CF-A7BC-4206-A94C-7E78BDBA2427}"/>
              </a:ext>
            </a:extLst>
          </p:cNvPr>
          <p:cNvSpPr txBox="1"/>
          <p:nvPr/>
        </p:nvSpPr>
        <p:spPr>
          <a:xfrm>
            <a:off x="7602583" y="4237834"/>
            <a:ext cx="4206240" cy="1938992"/>
          </a:xfrm>
          <a:prstGeom prst="rect">
            <a:avLst/>
          </a:prstGeom>
          <a:solidFill>
            <a:srgbClr val="FF0000"/>
          </a:solidFill>
        </p:spPr>
        <p:txBody>
          <a:bodyPr wrap="square">
            <a:spAutoFit/>
          </a:bodyPr>
          <a:lstStyle/>
          <a:p>
            <a:r>
              <a:rPr lang="en-US" sz="2400" dirty="0">
                <a:solidFill>
                  <a:schemeClr val="bg1"/>
                </a:solidFill>
              </a:rPr>
              <a:t>D</a:t>
            </a:r>
            <a:r>
              <a:rPr lang="en-US" sz="2400" b="0" i="0" dirty="0">
                <a:solidFill>
                  <a:schemeClr val="bg1"/>
                </a:solidFill>
                <a:effectLst/>
                <a:latin typeface="+mn-lt"/>
              </a:rPr>
              <a:t>efines the key priorities and actions for improving workers’ health and safety, addressing rapid changes in the economy, demography and work patterns.</a:t>
            </a:r>
            <a:endParaRPr lang="en-BE" sz="2400" dirty="0">
              <a:solidFill>
                <a:schemeClr val="bg1"/>
              </a:solidFill>
            </a:endParaRPr>
          </a:p>
        </p:txBody>
      </p:sp>
      <p:sp>
        <p:nvSpPr>
          <p:cNvPr id="5" name="TextBox 4">
            <a:extLst>
              <a:ext uri="{FF2B5EF4-FFF2-40B4-BE49-F238E27FC236}">
                <a16:creationId xmlns:a16="http://schemas.microsoft.com/office/drawing/2014/main" id="{E1893005-7629-4607-A57F-D298ECBDB305}"/>
              </a:ext>
            </a:extLst>
          </p:cNvPr>
          <p:cNvSpPr txBox="1"/>
          <p:nvPr/>
        </p:nvSpPr>
        <p:spPr>
          <a:xfrm>
            <a:off x="7602583" y="3517871"/>
            <a:ext cx="4206240" cy="461665"/>
          </a:xfrm>
          <a:prstGeom prst="rect">
            <a:avLst/>
          </a:prstGeom>
          <a:solidFill>
            <a:srgbClr val="FF0000"/>
          </a:solidFill>
        </p:spPr>
        <p:txBody>
          <a:bodyPr wrap="square">
            <a:spAutoFit/>
          </a:bodyPr>
          <a:lstStyle/>
          <a:p>
            <a:r>
              <a:rPr lang="en-US" sz="2400" b="0" i="0" dirty="0">
                <a:solidFill>
                  <a:schemeClr val="bg1"/>
                </a:solidFill>
                <a:effectLst/>
                <a:latin typeface="+mn-lt"/>
              </a:rPr>
              <a:t>SF = </a:t>
            </a:r>
            <a:r>
              <a:rPr lang="en-US" sz="2400" b="0" i="0" dirty="0" err="1">
                <a:solidFill>
                  <a:schemeClr val="bg1"/>
                </a:solidFill>
                <a:effectLst/>
                <a:latin typeface="+mn-lt"/>
              </a:rPr>
              <a:t>Comission</a:t>
            </a:r>
            <a:r>
              <a:rPr lang="en-US" sz="2400" b="0" i="0" dirty="0">
                <a:solidFill>
                  <a:schemeClr val="bg1"/>
                </a:solidFill>
                <a:effectLst/>
                <a:latin typeface="+mn-lt"/>
              </a:rPr>
              <a:t> Policy document</a:t>
            </a:r>
            <a:endParaRPr lang="en-BE" sz="2400" dirty="0">
              <a:solidFill>
                <a:schemeClr val="bg1"/>
              </a:solidFill>
            </a:endParaRPr>
          </a:p>
        </p:txBody>
      </p:sp>
      <p:sp>
        <p:nvSpPr>
          <p:cNvPr id="6" name="TextBox 5">
            <a:extLst>
              <a:ext uri="{FF2B5EF4-FFF2-40B4-BE49-F238E27FC236}">
                <a16:creationId xmlns:a16="http://schemas.microsoft.com/office/drawing/2014/main" id="{CC11ED7E-16C6-4CE8-9AA9-2BCE728B9F5C}"/>
              </a:ext>
            </a:extLst>
          </p:cNvPr>
          <p:cNvSpPr txBox="1"/>
          <p:nvPr/>
        </p:nvSpPr>
        <p:spPr>
          <a:xfrm>
            <a:off x="7602583" y="2059244"/>
            <a:ext cx="4206240" cy="1200329"/>
          </a:xfrm>
          <a:prstGeom prst="rect">
            <a:avLst/>
          </a:prstGeom>
          <a:solidFill>
            <a:srgbClr val="FF0000"/>
          </a:solidFill>
        </p:spPr>
        <p:txBody>
          <a:bodyPr wrap="square">
            <a:spAutoFit/>
          </a:bodyPr>
          <a:lstStyle/>
          <a:p>
            <a:r>
              <a:rPr lang="en-US" sz="2400" dirty="0">
                <a:solidFill>
                  <a:schemeClr val="bg1"/>
                </a:solidFill>
              </a:rPr>
              <a:t>Communication = a tool for contact and inform people about EU issues</a:t>
            </a:r>
            <a:endParaRPr lang="en-BE" sz="2400" dirty="0">
              <a:solidFill>
                <a:schemeClr val="bg1"/>
              </a:solidFill>
            </a:endParaRPr>
          </a:p>
        </p:txBody>
      </p:sp>
    </p:spTree>
    <p:extLst>
      <p:ext uri="{BB962C8B-B14F-4D97-AF65-F5344CB8AC3E}">
        <p14:creationId xmlns:p14="http://schemas.microsoft.com/office/powerpoint/2010/main" val="770146450"/>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2ECDB65-6856-4836-86E1-D517694EBE42}"/>
              </a:ext>
            </a:extLst>
          </p:cNvPr>
          <p:cNvSpPr txBox="1">
            <a:spLocks noGrp="1"/>
          </p:cNvSpPr>
          <p:nvPr>
            <p:ph idx="1"/>
          </p:nvPr>
        </p:nvSpPr>
        <p:spPr>
          <a:xfrm>
            <a:off x="301659" y="382516"/>
            <a:ext cx="11547834" cy="6187078"/>
          </a:xfrm>
          <a:prstGeom prst="rect">
            <a:avLst/>
          </a:prstGeom>
          <a:noFill/>
        </p:spPr>
        <p:txBody>
          <a:bodyPr wrap="square">
            <a:spAutoFit/>
          </a:bodyPr>
          <a:lstStyle/>
          <a:p>
            <a:pPr marL="0" indent="0" algn="just">
              <a:buNone/>
            </a:pPr>
            <a:r>
              <a:rPr lang="en-US" sz="3200" b="1" dirty="0">
                <a:solidFill>
                  <a:srgbClr val="1E1E1F"/>
                </a:solidFill>
              </a:rPr>
              <a:t>We start from: Conclusion</a:t>
            </a:r>
          </a:p>
          <a:p>
            <a:pPr marL="0" indent="0" algn="just">
              <a:buNone/>
            </a:pPr>
            <a:endParaRPr lang="en-US" sz="100" b="1" dirty="0">
              <a:solidFill>
                <a:srgbClr val="1E1E1F"/>
              </a:solidFill>
            </a:endParaRPr>
          </a:p>
          <a:p>
            <a:pPr algn="just"/>
            <a:r>
              <a:rPr lang="en-US" sz="2400" dirty="0">
                <a:solidFill>
                  <a:srgbClr val="1E1E1F"/>
                </a:solidFill>
              </a:rPr>
              <a:t>This strategic framework aims at </a:t>
            </a:r>
            <a:r>
              <a:rPr lang="en-US" sz="2400" b="1" dirty="0" err="1">
                <a:solidFill>
                  <a:srgbClr val="1E1E1F"/>
                </a:solidFill>
                <a:highlight>
                  <a:srgbClr val="FFFF00"/>
                </a:highlight>
              </a:rPr>
              <a:t>mobilising</a:t>
            </a:r>
            <a:r>
              <a:rPr lang="en-US" sz="2400" b="1" dirty="0">
                <a:solidFill>
                  <a:srgbClr val="1E1E1F"/>
                </a:solidFill>
              </a:rPr>
              <a:t> </a:t>
            </a:r>
            <a:r>
              <a:rPr lang="en-US" sz="2400" dirty="0">
                <a:solidFill>
                  <a:srgbClr val="1E1E1F"/>
                </a:solidFill>
              </a:rPr>
              <a:t>EU institutions, MS, </a:t>
            </a:r>
            <a:r>
              <a:rPr lang="en-US" sz="2400" b="1" dirty="0">
                <a:solidFill>
                  <a:srgbClr val="FF0000"/>
                </a:solidFill>
              </a:rPr>
              <a:t>social partners</a:t>
            </a:r>
            <a:r>
              <a:rPr lang="en-US" sz="2400" dirty="0">
                <a:solidFill>
                  <a:srgbClr val="1E1E1F"/>
                </a:solidFill>
              </a:rPr>
              <a:t>, and other relevant stakeholders around common priorities on workers’ H&amp;S protection. It applies to </a:t>
            </a:r>
            <a:r>
              <a:rPr lang="en-US" sz="2400" b="1" dirty="0">
                <a:solidFill>
                  <a:srgbClr val="1E1E1F"/>
                </a:solidFill>
              </a:rPr>
              <a:t>all relevant parties dealing with H&amp;S </a:t>
            </a:r>
            <a:r>
              <a:rPr lang="en-US" sz="2400" dirty="0">
                <a:solidFill>
                  <a:srgbClr val="1E1E1F"/>
                </a:solidFill>
              </a:rPr>
              <a:t>(national administrations including </a:t>
            </a:r>
            <a:r>
              <a:rPr lang="en-US" sz="2400" dirty="0" err="1">
                <a:solidFill>
                  <a:srgbClr val="1E1E1F"/>
                </a:solidFill>
              </a:rPr>
              <a:t>labour</a:t>
            </a:r>
            <a:r>
              <a:rPr lang="en-US" sz="2400" dirty="0">
                <a:solidFill>
                  <a:srgbClr val="1E1E1F"/>
                </a:solidFill>
              </a:rPr>
              <a:t> inspectorates, employers, workers, and other relevant OSH actors) and creates a </a:t>
            </a:r>
            <a:r>
              <a:rPr lang="en-US" sz="2400" b="1" dirty="0">
                <a:solidFill>
                  <a:srgbClr val="1E1E1F"/>
                </a:solidFill>
              </a:rPr>
              <a:t>framework for action, cooperation and exchange.</a:t>
            </a:r>
          </a:p>
          <a:p>
            <a:pPr marL="0" indent="0" algn="just">
              <a:buNone/>
            </a:pPr>
            <a:endParaRPr lang="en-US" sz="1400" dirty="0">
              <a:solidFill>
                <a:srgbClr val="1E1E1F"/>
              </a:solidFill>
            </a:endParaRPr>
          </a:p>
          <a:p>
            <a:pPr algn="just"/>
            <a:r>
              <a:rPr lang="en-US" sz="2400" dirty="0">
                <a:solidFill>
                  <a:srgbClr val="1E1E1F"/>
                </a:solidFill>
              </a:rPr>
              <a:t>EC will work with MS and </a:t>
            </a:r>
            <a:r>
              <a:rPr lang="en-US" sz="2400" b="1" dirty="0">
                <a:solidFill>
                  <a:srgbClr val="FF0000"/>
                </a:solidFill>
              </a:rPr>
              <a:t>social partners</a:t>
            </a:r>
            <a:r>
              <a:rPr lang="en-US" sz="2400" dirty="0">
                <a:solidFill>
                  <a:srgbClr val="1E1E1F"/>
                </a:solidFill>
              </a:rPr>
              <a:t> to </a:t>
            </a:r>
            <a:r>
              <a:rPr lang="en-US" sz="2400" b="1" dirty="0">
                <a:solidFill>
                  <a:srgbClr val="1E1E1F"/>
                </a:solidFill>
              </a:rPr>
              <a:t>address </a:t>
            </a:r>
            <a:r>
              <a:rPr lang="en-US" sz="2400" b="1" dirty="0">
                <a:solidFill>
                  <a:srgbClr val="1E1E1F"/>
                </a:solidFill>
                <a:highlight>
                  <a:srgbClr val="FFFF00"/>
                </a:highlight>
              </a:rPr>
              <a:t>change</a:t>
            </a:r>
            <a:r>
              <a:rPr lang="en-US" sz="2400" b="1" dirty="0">
                <a:solidFill>
                  <a:srgbClr val="1E1E1F"/>
                </a:solidFill>
              </a:rPr>
              <a:t> in the new world of work</a:t>
            </a:r>
            <a:r>
              <a:rPr lang="en-US" sz="2400" dirty="0">
                <a:solidFill>
                  <a:srgbClr val="1E1E1F"/>
                </a:solidFill>
              </a:rPr>
              <a:t>; </a:t>
            </a:r>
            <a:r>
              <a:rPr lang="en-US" sz="2400" b="1" dirty="0">
                <a:solidFill>
                  <a:srgbClr val="1E1E1F"/>
                </a:solidFill>
              </a:rPr>
              <a:t>improve the </a:t>
            </a:r>
            <a:r>
              <a:rPr lang="en-US" sz="2400" b="1" dirty="0">
                <a:solidFill>
                  <a:srgbClr val="1E1E1F"/>
                </a:solidFill>
                <a:highlight>
                  <a:srgbClr val="FFFF00"/>
                </a:highlight>
              </a:rPr>
              <a:t>prevention</a:t>
            </a:r>
            <a:r>
              <a:rPr lang="en-US" sz="2400" b="1" dirty="0">
                <a:solidFill>
                  <a:srgbClr val="1E1E1F"/>
                </a:solidFill>
              </a:rPr>
              <a:t> of workplace accidents and illnesses</a:t>
            </a:r>
            <a:r>
              <a:rPr lang="en-US" sz="2400" dirty="0">
                <a:solidFill>
                  <a:srgbClr val="1E1E1F"/>
                </a:solidFill>
              </a:rPr>
              <a:t> in line with the ‘vision zero’ approach; and </a:t>
            </a:r>
            <a:r>
              <a:rPr lang="en-US" sz="2400" b="1" dirty="0">
                <a:solidFill>
                  <a:srgbClr val="1E1E1F"/>
                </a:solidFill>
              </a:rPr>
              <a:t>increase </a:t>
            </a:r>
            <a:r>
              <a:rPr lang="en-US" sz="2400" b="1" dirty="0">
                <a:solidFill>
                  <a:srgbClr val="1E1E1F"/>
                </a:solidFill>
                <a:highlight>
                  <a:srgbClr val="FFFF00"/>
                </a:highlight>
              </a:rPr>
              <a:t>preparedness</a:t>
            </a:r>
            <a:r>
              <a:rPr lang="en-US" sz="2400" b="1" dirty="0">
                <a:solidFill>
                  <a:srgbClr val="1E1E1F"/>
                </a:solidFill>
              </a:rPr>
              <a:t> for potential future health crises.</a:t>
            </a:r>
          </a:p>
          <a:p>
            <a:pPr marL="0" indent="0" algn="just">
              <a:buNone/>
            </a:pPr>
            <a:endParaRPr lang="en-US" sz="1400" b="1" dirty="0">
              <a:solidFill>
                <a:srgbClr val="1E1E1F"/>
              </a:solidFill>
            </a:endParaRPr>
          </a:p>
          <a:p>
            <a:pPr algn="just"/>
            <a:r>
              <a:rPr lang="en-US" sz="2400" dirty="0">
                <a:solidFill>
                  <a:srgbClr val="1E1E1F"/>
                </a:solidFill>
              </a:rPr>
              <a:t>EC calls on MS to </a:t>
            </a:r>
            <a:r>
              <a:rPr lang="en-US" sz="2400" b="1" dirty="0">
                <a:solidFill>
                  <a:srgbClr val="1E1E1F"/>
                </a:solidFill>
                <a:highlight>
                  <a:srgbClr val="FFFF00"/>
                </a:highlight>
              </a:rPr>
              <a:t>update and draw up their national OSH strategies </a:t>
            </a:r>
            <a:r>
              <a:rPr lang="en-US" sz="2400" dirty="0">
                <a:solidFill>
                  <a:srgbClr val="1E1E1F"/>
                </a:solidFill>
              </a:rPr>
              <a:t>in line with this strategic framework – </a:t>
            </a:r>
            <a:r>
              <a:rPr lang="en-US" sz="2400" b="1" dirty="0">
                <a:solidFill>
                  <a:srgbClr val="1E1E1F"/>
                </a:solidFill>
              </a:rPr>
              <a:t>in cooperation with </a:t>
            </a:r>
            <a:r>
              <a:rPr lang="en-US" sz="2400" b="1" dirty="0">
                <a:solidFill>
                  <a:srgbClr val="FF0000"/>
                </a:solidFill>
              </a:rPr>
              <a:t>social partners</a:t>
            </a:r>
            <a:r>
              <a:rPr lang="en-US" sz="2400" b="1" dirty="0">
                <a:solidFill>
                  <a:srgbClr val="1E1E1F"/>
                </a:solidFill>
              </a:rPr>
              <a:t> </a:t>
            </a:r>
            <a:r>
              <a:rPr lang="en-US" sz="2400" dirty="0">
                <a:solidFill>
                  <a:srgbClr val="1E1E1F"/>
                </a:solidFill>
              </a:rPr>
              <a:t>– to ensure that the new measures are applied on the ground. </a:t>
            </a:r>
            <a:r>
              <a:rPr lang="en-US" sz="2400" b="1" dirty="0">
                <a:solidFill>
                  <a:srgbClr val="1E1E1F"/>
                </a:solidFill>
              </a:rPr>
              <a:t>The 2023 OSH summit will allow taking stock of progress </a:t>
            </a:r>
            <a:r>
              <a:rPr lang="en-US" sz="2400" dirty="0">
                <a:solidFill>
                  <a:srgbClr val="1E1E1F"/>
                </a:solidFill>
              </a:rPr>
              <a:t>on this ambitious framework as well as </a:t>
            </a:r>
            <a:r>
              <a:rPr lang="en-US" sz="2400" b="1" dirty="0">
                <a:solidFill>
                  <a:srgbClr val="1E1E1F"/>
                </a:solidFill>
              </a:rPr>
              <a:t>an assessment of adaptation </a:t>
            </a:r>
            <a:r>
              <a:rPr lang="en-US" sz="2400" dirty="0">
                <a:solidFill>
                  <a:srgbClr val="1E1E1F"/>
                </a:solidFill>
              </a:rPr>
              <a:t>in light of the rapidly changing context.</a:t>
            </a:r>
          </a:p>
        </p:txBody>
      </p:sp>
      <p:sp>
        <p:nvSpPr>
          <p:cNvPr id="5" name="TextBox 4">
            <a:extLst>
              <a:ext uri="{FF2B5EF4-FFF2-40B4-BE49-F238E27FC236}">
                <a16:creationId xmlns:a16="http://schemas.microsoft.com/office/drawing/2014/main" id="{59C432F0-5B84-4B57-AB3F-363DE57C08CE}"/>
              </a:ext>
            </a:extLst>
          </p:cNvPr>
          <p:cNvSpPr txBox="1"/>
          <p:nvPr/>
        </p:nvSpPr>
        <p:spPr>
          <a:xfrm>
            <a:off x="8595360" y="0"/>
            <a:ext cx="3596640"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New Strategic Framework</a:t>
            </a:r>
            <a:endParaRPr lang="en-BE" sz="2400" dirty="0">
              <a:solidFill>
                <a:schemeClr val="bg1"/>
              </a:solidFill>
            </a:endParaRPr>
          </a:p>
        </p:txBody>
      </p:sp>
    </p:spTree>
    <p:extLst>
      <p:ext uri="{BB962C8B-B14F-4D97-AF65-F5344CB8AC3E}">
        <p14:creationId xmlns:p14="http://schemas.microsoft.com/office/powerpoint/2010/main" val="369322113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5AE096-F378-437A-BEFA-F84E46E1CA4C}"/>
              </a:ext>
            </a:extLst>
          </p:cNvPr>
          <p:cNvSpPr>
            <a:spLocks noGrp="1"/>
          </p:cNvSpPr>
          <p:nvPr>
            <p:ph idx="1"/>
          </p:nvPr>
        </p:nvSpPr>
        <p:spPr>
          <a:xfrm>
            <a:off x="322217" y="551458"/>
            <a:ext cx="11547566" cy="5492290"/>
          </a:xfrm>
        </p:spPr>
        <p:txBody>
          <a:bodyPr>
            <a:normAutofit fontScale="70000" lnSpcReduction="20000"/>
          </a:bodyPr>
          <a:lstStyle/>
          <a:p>
            <a:pPr marL="0" indent="0">
              <a:buNone/>
            </a:pPr>
            <a:r>
              <a:rPr lang="en-US" sz="6700" b="1" dirty="0"/>
              <a:t>Content</a:t>
            </a:r>
          </a:p>
          <a:p>
            <a:pPr marL="0" indent="0">
              <a:buNone/>
            </a:pPr>
            <a:endParaRPr lang="en-US" sz="3100" dirty="0"/>
          </a:p>
          <a:p>
            <a:pPr marL="0" indent="0">
              <a:buNone/>
            </a:pPr>
            <a:r>
              <a:rPr lang="en-US" sz="3100" b="1" dirty="0"/>
              <a:t>1. OHS in the EU</a:t>
            </a:r>
          </a:p>
          <a:p>
            <a:pPr marL="514350" indent="-514350">
              <a:buAutoNum type="arabicPeriod"/>
            </a:pPr>
            <a:endParaRPr lang="en-US" sz="3100" dirty="0"/>
          </a:p>
          <a:p>
            <a:pPr marL="0" indent="0">
              <a:buNone/>
            </a:pPr>
            <a:r>
              <a:rPr lang="en-US" sz="3100" b="1" dirty="0"/>
              <a:t>2. An updated vision for OHS – Three key objectives</a:t>
            </a:r>
          </a:p>
          <a:p>
            <a:r>
              <a:rPr lang="en-US" sz="2400" dirty="0"/>
              <a:t>Anticipating and managing </a:t>
            </a:r>
            <a:r>
              <a:rPr lang="en-US" sz="2400" dirty="0">
                <a:solidFill>
                  <a:srgbClr val="FF0000"/>
                </a:solidFill>
                <a:highlight>
                  <a:srgbClr val="FFFF00"/>
                </a:highlight>
              </a:rPr>
              <a:t>change</a:t>
            </a:r>
          </a:p>
          <a:p>
            <a:r>
              <a:rPr lang="en-US" sz="2400" dirty="0"/>
              <a:t>Improving </a:t>
            </a:r>
            <a:r>
              <a:rPr lang="en-US" sz="2400" b="1" dirty="0">
                <a:solidFill>
                  <a:srgbClr val="FF0000"/>
                </a:solidFill>
                <a:highlight>
                  <a:srgbClr val="FFFF00"/>
                </a:highlight>
              </a:rPr>
              <a:t>prevention</a:t>
            </a:r>
            <a:r>
              <a:rPr lang="en-US" sz="2400" dirty="0"/>
              <a:t> of work-related diseases and accidents</a:t>
            </a:r>
          </a:p>
          <a:p>
            <a:r>
              <a:rPr lang="en-US" sz="2400" dirty="0"/>
              <a:t>Increasing </a:t>
            </a:r>
            <a:r>
              <a:rPr lang="en-US" sz="2400" b="1" dirty="0">
                <a:solidFill>
                  <a:srgbClr val="FF0000"/>
                </a:solidFill>
                <a:highlight>
                  <a:srgbClr val="FFFF00"/>
                </a:highlight>
              </a:rPr>
              <a:t>preparedness</a:t>
            </a:r>
            <a:r>
              <a:rPr lang="en-US" sz="2400" dirty="0"/>
              <a:t> – responding rapidly to threats</a:t>
            </a:r>
          </a:p>
          <a:p>
            <a:pPr marL="0" indent="0">
              <a:buNone/>
            </a:pPr>
            <a:endParaRPr lang="en-US" sz="3100" dirty="0"/>
          </a:p>
          <a:p>
            <a:pPr marL="0" indent="0">
              <a:buNone/>
            </a:pPr>
            <a:r>
              <a:rPr lang="en-US" sz="3100" dirty="0"/>
              <a:t>3. </a:t>
            </a:r>
            <a:r>
              <a:rPr lang="en-US" sz="3100" b="1" dirty="0"/>
              <a:t>Implementing the updated strategic framework</a:t>
            </a:r>
          </a:p>
          <a:p>
            <a:r>
              <a:rPr lang="en-US" sz="2400" dirty="0"/>
              <a:t>Social dialogue</a:t>
            </a:r>
          </a:p>
          <a:p>
            <a:r>
              <a:rPr lang="en-US" sz="2400" dirty="0"/>
              <a:t>Evidence base</a:t>
            </a:r>
          </a:p>
          <a:p>
            <a:r>
              <a:rPr lang="en-US" sz="2400" dirty="0" err="1"/>
              <a:t>Aplication</a:t>
            </a:r>
            <a:r>
              <a:rPr lang="en-US" sz="2400" dirty="0"/>
              <a:t> and monitoring of the strategic framework</a:t>
            </a:r>
          </a:p>
          <a:p>
            <a:r>
              <a:rPr lang="en-US" sz="2400" dirty="0" err="1"/>
              <a:t>Avareness</a:t>
            </a:r>
            <a:r>
              <a:rPr lang="en-US" sz="2400" dirty="0"/>
              <a:t> raising and capacity building</a:t>
            </a:r>
          </a:p>
          <a:p>
            <a:r>
              <a:rPr lang="en-US" sz="2400" dirty="0"/>
              <a:t>Funding</a:t>
            </a:r>
          </a:p>
          <a:p>
            <a:pPr marL="0" indent="0">
              <a:buNone/>
            </a:pPr>
            <a:endParaRPr lang="en-US" sz="3100" b="1" dirty="0"/>
          </a:p>
          <a:p>
            <a:pPr marL="0" indent="0">
              <a:buNone/>
            </a:pPr>
            <a:endParaRPr lang="en-US" sz="3100" b="1" dirty="0"/>
          </a:p>
          <a:p>
            <a:pPr marL="0" indent="0">
              <a:buNone/>
            </a:pPr>
            <a:endParaRPr lang="en-US" sz="3100" b="1" dirty="0"/>
          </a:p>
          <a:p>
            <a:pPr marL="0" indent="0">
              <a:buNone/>
            </a:pPr>
            <a:endParaRPr lang="en-US" sz="3100" b="1" dirty="0"/>
          </a:p>
          <a:p>
            <a:pPr marL="0" indent="0">
              <a:buNone/>
            </a:pPr>
            <a:endParaRPr lang="en-US" sz="1800" dirty="0"/>
          </a:p>
          <a:p>
            <a:endParaRPr lang="en-BE" sz="1800" dirty="0"/>
          </a:p>
        </p:txBody>
      </p:sp>
      <p:sp>
        <p:nvSpPr>
          <p:cNvPr id="5" name="TextBox 4">
            <a:extLst>
              <a:ext uri="{FF2B5EF4-FFF2-40B4-BE49-F238E27FC236}">
                <a16:creationId xmlns:a16="http://schemas.microsoft.com/office/drawing/2014/main" id="{C6D30E4E-5B5A-4459-AF8C-815D3261D28A}"/>
              </a:ext>
            </a:extLst>
          </p:cNvPr>
          <p:cNvSpPr txBox="1"/>
          <p:nvPr/>
        </p:nvSpPr>
        <p:spPr>
          <a:xfrm>
            <a:off x="8595360" y="0"/>
            <a:ext cx="3596640"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New Strategic Framework</a:t>
            </a:r>
            <a:endParaRPr lang="en-BE" sz="2400" dirty="0">
              <a:solidFill>
                <a:schemeClr val="bg1"/>
              </a:solidFill>
            </a:endParaRPr>
          </a:p>
        </p:txBody>
      </p:sp>
    </p:spTree>
    <p:extLst>
      <p:ext uri="{BB962C8B-B14F-4D97-AF65-F5344CB8AC3E}">
        <p14:creationId xmlns:p14="http://schemas.microsoft.com/office/powerpoint/2010/main" val="1426657468"/>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2E49ADEE-4FE7-4EA1-AC5B-9BBEA9F52DF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37768" y="1925559"/>
            <a:ext cx="8116464" cy="38860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52081F7-E1B3-4E9A-9999-5012C5300D86}"/>
              </a:ext>
            </a:extLst>
          </p:cNvPr>
          <p:cNvSpPr txBox="1"/>
          <p:nvPr/>
        </p:nvSpPr>
        <p:spPr>
          <a:xfrm>
            <a:off x="0" y="883466"/>
            <a:ext cx="12192000" cy="769441"/>
          </a:xfrm>
          <a:prstGeom prst="rect">
            <a:avLst/>
          </a:prstGeom>
          <a:noFill/>
        </p:spPr>
        <p:txBody>
          <a:bodyPr wrap="square">
            <a:spAutoFit/>
          </a:bodyPr>
          <a:lstStyle/>
          <a:p>
            <a:pPr algn="ctr"/>
            <a:r>
              <a:rPr lang="en-US" sz="2800" b="1" dirty="0">
                <a:solidFill>
                  <a:srgbClr val="444444"/>
                </a:solidFill>
              </a:rPr>
              <a:t>Last three decades: Fatal accidents</a:t>
            </a:r>
          </a:p>
          <a:p>
            <a:pPr algn="ctr"/>
            <a:r>
              <a:rPr lang="en-US" sz="1600" dirty="0">
                <a:solidFill>
                  <a:srgbClr val="444444"/>
                </a:solidFill>
              </a:rPr>
              <a:t>Source: Eurostat, data for common economic sectors in EU-15 (1994 - 2009), and for all economic sectors in EU-27 (2010 - 2018). </a:t>
            </a:r>
            <a:endParaRPr lang="en-BE" sz="1600" dirty="0">
              <a:solidFill>
                <a:srgbClr val="444444"/>
              </a:solidFill>
            </a:endParaRPr>
          </a:p>
        </p:txBody>
      </p:sp>
      <p:sp>
        <p:nvSpPr>
          <p:cNvPr id="8" name="TextBox 7">
            <a:extLst>
              <a:ext uri="{FF2B5EF4-FFF2-40B4-BE49-F238E27FC236}">
                <a16:creationId xmlns:a16="http://schemas.microsoft.com/office/drawing/2014/main" id="{3D6C9F6C-B38E-4F42-B0AA-161F38724456}"/>
              </a:ext>
            </a:extLst>
          </p:cNvPr>
          <p:cNvSpPr txBox="1"/>
          <p:nvPr/>
        </p:nvSpPr>
        <p:spPr>
          <a:xfrm>
            <a:off x="10360058" y="0"/>
            <a:ext cx="1831942"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1. OHS in EU</a:t>
            </a:r>
            <a:endParaRPr lang="en-BE" sz="2400" dirty="0">
              <a:solidFill>
                <a:schemeClr val="bg1"/>
              </a:solidFill>
            </a:endParaRPr>
          </a:p>
        </p:txBody>
      </p:sp>
    </p:spTree>
    <p:extLst>
      <p:ext uri="{BB962C8B-B14F-4D97-AF65-F5344CB8AC3E}">
        <p14:creationId xmlns:p14="http://schemas.microsoft.com/office/powerpoint/2010/main" val="1580953631"/>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71C54BB-E675-405A-83ED-5A4DEB7EBC4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0809" y="1597760"/>
            <a:ext cx="9370381" cy="500633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EA759B10-B9D7-4DE4-B5B9-397F0FDD9C4E}"/>
              </a:ext>
            </a:extLst>
          </p:cNvPr>
          <p:cNvSpPr txBox="1"/>
          <p:nvPr/>
        </p:nvSpPr>
        <p:spPr>
          <a:xfrm>
            <a:off x="-1" y="543315"/>
            <a:ext cx="12192000" cy="1446550"/>
          </a:xfrm>
          <a:prstGeom prst="rect">
            <a:avLst/>
          </a:prstGeom>
          <a:noFill/>
        </p:spPr>
        <p:txBody>
          <a:bodyPr wrap="square">
            <a:spAutoFit/>
          </a:bodyPr>
          <a:lstStyle/>
          <a:p>
            <a:pPr algn="ctr"/>
            <a:r>
              <a:rPr lang="en-US" sz="2800" b="1" i="0" dirty="0">
                <a:solidFill>
                  <a:srgbClr val="444444"/>
                </a:solidFill>
                <a:effectLst/>
              </a:rPr>
              <a:t> Costs to society of work-related injury and illness, 2019 (billion €) </a:t>
            </a:r>
          </a:p>
          <a:p>
            <a:pPr algn="ctr"/>
            <a:r>
              <a:rPr lang="en-US" sz="1600" dirty="0">
                <a:solidFill>
                  <a:srgbClr val="444444"/>
                </a:solidFill>
              </a:rPr>
              <a:t>Source: </a:t>
            </a:r>
            <a:r>
              <a:rPr lang="en-US" sz="1600" i="0" dirty="0">
                <a:solidFill>
                  <a:srgbClr val="444444"/>
                </a:solidFill>
                <a:effectLst/>
              </a:rPr>
              <a:t>“An international comparison of the cost of work-related accidents and illnesses” (EU-OSHA, 2017), </a:t>
            </a:r>
          </a:p>
          <a:p>
            <a:pPr algn="ctr"/>
            <a:r>
              <a:rPr lang="en-US" sz="1600" i="0" dirty="0">
                <a:solidFill>
                  <a:srgbClr val="444444"/>
                </a:solidFill>
                <a:effectLst/>
              </a:rPr>
              <a:t>estimation based on Eurostat and World Bank data.</a:t>
            </a:r>
            <a:endParaRPr lang="en-BE" sz="1600" dirty="0"/>
          </a:p>
          <a:p>
            <a:pPr algn="ctr"/>
            <a:endParaRPr lang="en-BE" sz="2800" b="1" dirty="0"/>
          </a:p>
        </p:txBody>
      </p:sp>
      <p:sp>
        <p:nvSpPr>
          <p:cNvPr id="7" name="TextBox 6">
            <a:extLst>
              <a:ext uri="{FF2B5EF4-FFF2-40B4-BE49-F238E27FC236}">
                <a16:creationId xmlns:a16="http://schemas.microsoft.com/office/drawing/2014/main" id="{58F74D13-B7B1-443D-9D6C-CC6A5C2F0702}"/>
              </a:ext>
            </a:extLst>
          </p:cNvPr>
          <p:cNvSpPr txBox="1"/>
          <p:nvPr/>
        </p:nvSpPr>
        <p:spPr>
          <a:xfrm>
            <a:off x="10388338" y="0"/>
            <a:ext cx="1803662"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1. OHS in EU</a:t>
            </a:r>
            <a:endParaRPr lang="en-BE" sz="2400" dirty="0">
              <a:solidFill>
                <a:schemeClr val="bg1"/>
              </a:solidFill>
            </a:endParaRPr>
          </a:p>
        </p:txBody>
      </p:sp>
    </p:spTree>
    <p:extLst>
      <p:ext uri="{BB962C8B-B14F-4D97-AF65-F5344CB8AC3E}">
        <p14:creationId xmlns:p14="http://schemas.microsoft.com/office/powerpoint/2010/main" val="1537050175"/>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3E3B2E12-F7AA-4831-94C0-61630469453C}"/>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33" y="476905"/>
            <a:ext cx="6105933" cy="587248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49EA584F-A77E-4567-BEA5-5ADC564BCFF0}"/>
              </a:ext>
            </a:extLst>
          </p:cNvPr>
          <p:cNvSpPr txBox="1"/>
          <p:nvPr/>
        </p:nvSpPr>
        <p:spPr>
          <a:xfrm>
            <a:off x="7067550" y="0"/>
            <a:ext cx="5124450" cy="461665"/>
          </a:xfrm>
          <a:prstGeom prst="rect">
            <a:avLst/>
          </a:prstGeom>
          <a:solidFill>
            <a:schemeClr val="accent2">
              <a:lumMod val="75000"/>
            </a:schemeClr>
          </a:solidFill>
        </p:spPr>
        <p:txBody>
          <a:bodyPr wrap="square" rtlCol="0">
            <a:spAutoFit/>
          </a:bodyPr>
          <a:lstStyle/>
          <a:p>
            <a:pPr algn="ctr"/>
            <a:r>
              <a:rPr lang="en-US" sz="2400" b="1" i="0" dirty="0">
                <a:solidFill>
                  <a:schemeClr val="bg1"/>
                </a:solidFill>
                <a:effectLst/>
              </a:rPr>
              <a:t>2. Anticipating and managing change</a:t>
            </a:r>
            <a:endParaRPr lang="en-BE" sz="2400" dirty="0">
              <a:solidFill>
                <a:schemeClr val="bg1"/>
              </a:solidFill>
            </a:endParaRPr>
          </a:p>
        </p:txBody>
      </p:sp>
      <p:sp>
        <p:nvSpPr>
          <p:cNvPr id="2" name="TextBox 1">
            <a:extLst>
              <a:ext uri="{FF2B5EF4-FFF2-40B4-BE49-F238E27FC236}">
                <a16:creationId xmlns:a16="http://schemas.microsoft.com/office/drawing/2014/main" id="{4BDB8629-E1A7-4634-BE81-CDE971463481}"/>
              </a:ext>
            </a:extLst>
          </p:cNvPr>
          <p:cNvSpPr txBox="1"/>
          <p:nvPr/>
        </p:nvSpPr>
        <p:spPr>
          <a:xfrm>
            <a:off x="6312996" y="557432"/>
            <a:ext cx="5879004" cy="5893921"/>
          </a:xfrm>
          <a:prstGeom prst="rect">
            <a:avLst/>
          </a:prstGeom>
          <a:solidFill>
            <a:srgbClr val="FFC000"/>
          </a:solidFill>
        </p:spPr>
        <p:txBody>
          <a:bodyPr wrap="square" rtlCol="0">
            <a:spAutoFit/>
          </a:bodyPr>
          <a:lstStyle/>
          <a:p>
            <a:r>
              <a:rPr lang="en-US" sz="2300" dirty="0"/>
              <a:t>COM: </a:t>
            </a:r>
          </a:p>
          <a:p>
            <a:pPr marL="285750" indent="-285750">
              <a:buFont typeface="Arial" panose="020B0604020202020204" pitchFamily="34" charset="0"/>
              <a:buChar char="•"/>
            </a:pPr>
            <a:r>
              <a:rPr lang="en-US" sz="2300" dirty="0"/>
              <a:t>Legislation</a:t>
            </a:r>
          </a:p>
          <a:p>
            <a:pPr marL="285750" indent="-285750">
              <a:buFont typeface="Arial" panose="020B0604020202020204" pitchFamily="34" charset="0"/>
              <a:buChar char="•"/>
            </a:pPr>
            <a:r>
              <a:rPr lang="en-US" sz="2300" dirty="0"/>
              <a:t>Non-legislative measures</a:t>
            </a:r>
          </a:p>
          <a:p>
            <a:pPr marL="285750" indent="-285750">
              <a:buFont typeface="Arial" panose="020B0604020202020204" pitchFamily="34" charset="0"/>
              <a:buChar char="•"/>
            </a:pPr>
            <a:r>
              <a:rPr lang="en-US" sz="2300" dirty="0" err="1"/>
              <a:t>Campaining</a:t>
            </a:r>
            <a:endParaRPr lang="en-US" sz="2300" dirty="0"/>
          </a:p>
          <a:p>
            <a:pPr marL="285750" indent="-285750">
              <a:buFont typeface="Arial" panose="020B0604020202020204" pitchFamily="34" charset="0"/>
              <a:buChar char="•"/>
            </a:pPr>
            <a:r>
              <a:rPr lang="en-US" sz="2300" dirty="0"/>
              <a:t>Tools, Guidelines</a:t>
            </a:r>
          </a:p>
          <a:p>
            <a:endParaRPr lang="en-US" sz="2300" dirty="0"/>
          </a:p>
          <a:p>
            <a:r>
              <a:rPr lang="en-US" sz="2300" dirty="0"/>
              <a:t>GOV: </a:t>
            </a:r>
          </a:p>
          <a:p>
            <a:pPr marL="342900" indent="-342900">
              <a:buFont typeface="Arial" panose="020B0604020202020204" pitchFamily="34" charset="0"/>
              <a:buChar char="•"/>
            </a:pPr>
            <a:r>
              <a:rPr lang="en-US" sz="2300" dirty="0"/>
              <a:t>National strategies reg. green and digital transitions</a:t>
            </a:r>
          </a:p>
          <a:p>
            <a:pPr marL="285750" indent="-285750">
              <a:buFont typeface="Arial" panose="020B0604020202020204" pitchFamily="34" charset="0"/>
              <a:buChar char="•"/>
            </a:pPr>
            <a:r>
              <a:rPr lang="en-US" sz="2300" dirty="0"/>
              <a:t>Efficient </a:t>
            </a:r>
            <a:r>
              <a:rPr lang="en-US" sz="2300" dirty="0" err="1"/>
              <a:t>labour</a:t>
            </a:r>
            <a:r>
              <a:rPr lang="en-US" sz="2300" dirty="0"/>
              <a:t> inspection</a:t>
            </a:r>
          </a:p>
          <a:p>
            <a:pPr marL="285750" indent="-285750">
              <a:buFont typeface="Arial" panose="020B0604020202020204" pitchFamily="34" charset="0"/>
              <a:buChar char="•"/>
            </a:pPr>
            <a:r>
              <a:rPr lang="en-US" sz="2300" dirty="0"/>
              <a:t>Mental and PSR across sectors</a:t>
            </a:r>
          </a:p>
          <a:p>
            <a:pPr marL="285750" indent="-285750">
              <a:buFont typeface="Arial" panose="020B0604020202020204" pitchFamily="34" charset="0"/>
              <a:buChar char="•"/>
            </a:pPr>
            <a:endParaRPr lang="en-US" sz="2300" dirty="0"/>
          </a:p>
          <a:p>
            <a:r>
              <a:rPr lang="en-US" sz="2300" dirty="0"/>
              <a:t>SP: </a:t>
            </a:r>
          </a:p>
          <a:p>
            <a:pPr marL="285750" indent="-285750">
              <a:buFont typeface="Arial" panose="020B0604020202020204" pitchFamily="34" charset="0"/>
              <a:buChar char="•"/>
            </a:pPr>
            <a:r>
              <a:rPr lang="en-US" sz="2300" dirty="0"/>
              <a:t>Update industry agreements – PSRs, MSD</a:t>
            </a:r>
          </a:p>
          <a:p>
            <a:pPr marL="285750" indent="-285750">
              <a:buFont typeface="Arial" panose="020B0604020202020204" pitchFamily="34" charset="0"/>
              <a:buChar char="•"/>
            </a:pPr>
            <a:r>
              <a:rPr lang="en-US" sz="2300" dirty="0"/>
              <a:t>Focus on solutions for TW, </a:t>
            </a:r>
            <a:r>
              <a:rPr lang="en-US" sz="2300" dirty="0" err="1"/>
              <a:t>digi</a:t>
            </a:r>
            <a:r>
              <a:rPr lang="en-US" sz="2300" dirty="0"/>
              <a:t>, disconnect</a:t>
            </a:r>
          </a:p>
          <a:p>
            <a:pPr marL="285750" indent="-285750">
              <a:buFont typeface="Arial" panose="020B0604020202020204" pitchFamily="34" charset="0"/>
              <a:buChar char="•"/>
            </a:pPr>
            <a:endParaRPr lang="en-US" sz="3200" dirty="0"/>
          </a:p>
        </p:txBody>
      </p:sp>
    </p:spTree>
    <p:extLst>
      <p:ext uri="{BB962C8B-B14F-4D97-AF65-F5344CB8AC3E}">
        <p14:creationId xmlns:p14="http://schemas.microsoft.com/office/powerpoint/2010/main" val="4193613286"/>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F56F-4BD7-47D8-AFB9-3E8CC970EAFD}"/>
              </a:ext>
            </a:extLst>
          </p:cNvPr>
          <p:cNvSpPr>
            <a:spLocks noGrp="1"/>
          </p:cNvSpPr>
          <p:nvPr>
            <p:ph type="title"/>
          </p:nvPr>
        </p:nvSpPr>
        <p:spPr/>
        <p:txBody>
          <a:bodyPr/>
          <a:lstStyle/>
          <a:p>
            <a:endParaRPr lang="en-GB"/>
          </a:p>
        </p:txBody>
      </p:sp>
      <p:sp>
        <p:nvSpPr>
          <p:cNvPr id="4" name="Content Placeholder 3">
            <a:extLst>
              <a:ext uri="{FF2B5EF4-FFF2-40B4-BE49-F238E27FC236}">
                <a16:creationId xmlns:a16="http://schemas.microsoft.com/office/drawing/2014/main" id="{3B2D8720-C3A9-497D-B894-9BEA21C93EF0}"/>
              </a:ext>
            </a:extLst>
          </p:cNvPr>
          <p:cNvSpPr txBox="1">
            <a:spLocks noGrp="1"/>
          </p:cNvSpPr>
          <p:nvPr>
            <p:ph idx="1"/>
          </p:nvPr>
        </p:nvSpPr>
        <p:spPr>
          <a:xfrm>
            <a:off x="0" y="0"/>
            <a:ext cx="12192000" cy="7632859"/>
          </a:xfrm>
          <a:prstGeom prst="rect">
            <a:avLst/>
          </a:prstGeom>
          <a:solidFill>
            <a:schemeClr val="accent4">
              <a:lumMod val="60000"/>
              <a:lumOff val="40000"/>
            </a:schemeClr>
          </a:solidFill>
        </p:spPr>
        <p:txBody>
          <a:bodyPr wrap="square">
            <a:spAutoFit/>
          </a:bodyPr>
          <a:lstStyle/>
          <a:p>
            <a:pPr marL="0" indent="0" algn="just">
              <a:buNone/>
            </a:pPr>
            <a:r>
              <a:rPr lang="en-US" sz="1400" b="1" i="0" dirty="0">
                <a:solidFill>
                  <a:srgbClr val="444444"/>
                </a:solidFill>
                <a:effectLst/>
              </a:rPr>
              <a:t>The Commission will:</a:t>
            </a:r>
          </a:p>
          <a:p>
            <a:pPr marL="171450" indent="-171450" algn="just">
              <a:buFont typeface="Arial" panose="020B0604020202020204" pitchFamily="34" charset="0"/>
              <a:buChar char="•"/>
            </a:pPr>
            <a:r>
              <a:rPr lang="en-US" sz="1400" b="0" i="0" dirty="0" err="1">
                <a:solidFill>
                  <a:srgbClr val="444444"/>
                </a:solidFill>
                <a:effectLst/>
              </a:rPr>
              <a:t>Modernise</a:t>
            </a:r>
            <a:r>
              <a:rPr lang="en-US" sz="1400" b="0" i="0" dirty="0">
                <a:solidFill>
                  <a:srgbClr val="444444"/>
                </a:solidFill>
                <a:effectLst/>
              </a:rPr>
              <a:t> the </a:t>
            </a:r>
            <a:r>
              <a:rPr lang="en-US" sz="1400" b="0" i="0" dirty="0">
                <a:solidFill>
                  <a:srgbClr val="FF0000"/>
                </a:solidFill>
                <a:effectLst/>
              </a:rPr>
              <a:t>OSH legislative </a:t>
            </a:r>
            <a:r>
              <a:rPr lang="en-US" sz="1400" b="0" i="0" dirty="0">
                <a:solidFill>
                  <a:srgbClr val="444444"/>
                </a:solidFill>
                <a:effectLst/>
              </a:rPr>
              <a:t>framework related to </a:t>
            </a:r>
            <a:r>
              <a:rPr lang="en-US" sz="1400" b="0" i="0" dirty="0" err="1">
                <a:solidFill>
                  <a:srgbClr val="444444"/>
                </a:solidFill>
                <a:effectLst/>
              </a:rPr>
              <a:t>digitalisation</a:t>
            </a:r>
            <a:r>
              <a:rPr lang="en-US" sz="1400" b="0" i="0" dirty="0">
                <a:solidFill>
                  <a:srgbClr val="444444"/>
                </a:solidFill>
                <a:effectLst/>
              </a:rPr>
              <a:t> by reviewing the Workplace Directive and the DSE Directive by </a:t>
            </a:r>
            <a:r>
              <a:rPr lang="en-US" sz="1400" b="0" i="0" dirty="0">
                <a:solidFill>
                  <a:srgbClr val="FF0000"/>
                </a:solidFill>
                <a:effectLst/>
              </a:rPr>
              <a:t>2023</a:t>
            </a:r>
            <a:r>
              <a:rPr lang="en-US" sz="1400" b="0" i="0" dirty="0">
                <a:solidFill>
                  <a:srgbClr val="444444"/>
                </a:solidFill>
                <a:effectLst/>
              </a:rPr>
              <a:t>;</a:t>
            </a:r>
          </a:p>
          <a:p>
            <a:pPr marL="0" indent="0" algn="just">
              <a:buNone/>
            </a:pPr>
            <a:r>
              <a:rPr lang="en-US" sz="1400" b="0" i="0" dirty="0">
                <a:solidFill>
                  <a:srgbClr val="444444"/>
                </a:solidFill>
                <a:effectLst/>
              </a:rPr>
              <a:t>     - Propose protective limit values on:</a:t>
            </a:r>
          </a:p>
          <a:p>
            <a:pPr marL="0" indent="0" algn="just">
              <a:buNone/>
            </a:pPr>
            <a:r>
              <a:rPr lang="en-US" sz="1400" b="0" i="0" dirty="0">
                <a:solidFill>
                  <a:srgbClr val="444444"/>
                </a:solidFill>
                <a:effectLst/>
              </a:rPr>
              <a:t>     - asbestos in the Asbestos at Work Directive in </a:t>
            </a:r>
            <a:r>
              <a:rPr lang="en-US" sz="1400" b="0" i="0" dirty="0">
                <a:solidFill>
                  <a:srgbClr val="FF0000"/>
                </a:solidFill>
                <a:effectLst/>
              </a:rPr>
              <a:t>2022</a:t>
            </a:r>
            <a:r>
              <a:rPr lang="en-US" sz="1400" b="0" i="0" dirty="0">
                <a:solidFill>
                  <a:srgbClr val="444444"/>
                </a:solidFill>
                <a:effectLst/>
              </a:rPr>
              <a:t>;</a:t>
            </a:r>
          </a:p>
          <a:p>
            <a:pPr marL="0" indent="0" algn="just">
              <a:buNone/>
            </a:pPr>
            <a:r>
              <a:rPr lang="en-US" sz="1400" b="0" i="0" dirty="0">
                <a:solidFill>
                  <a:srgbClr val="444444"/>
                </a:solidFill>
                <a:effectLst/>
              </a:rPr>
              <a:t>     - lead and </a:t>
            </a:r>
            <a:r>
              <a:rPr lang="en-US" sz="1400" b="0" i="0" dirty="0" err="1">
                <a:solidFill>
                  <a:srgbClr val="444444"/>
                </a:solidFill>
                <a:effectLst/>
              </a:rPr>
              <a:t>diisocyanates</a:t>
            </a:r>
            <a:r>
              <a:rPr lang="en-US" sz="1400" b="0" i="0" dirty="0">
                <a:solidFill>
                  <a:srgbClr val="444444"/>
                </a:solidFill>
                <a:effectLst/>
              </a:rPr>
              <a:t> in the Chemical Agents Directive in </a:t>
            </a:r>
            <a:r>
              <a:rPr lang="en-US" sz="1400" b="0" i="0" dirty="0">
                <a:solidFill>
                  <a:srgbClr val="FF0000"/>
                </a:solidFill>
                <a:effectLst/>
              </a:rPr>
              <a:t>2022</a:t>
            </a:r>
            <a:r>
              <a:rPr lang="en-US" sz="1400" b="0" i="0" dirty="0">
                <a:solidFill>
                  <a:srgbClr val="444444"/>
                </a:solidFill>
                <a:effectLst/>
              </a:rPr>
              <a:t>;</a:t>
            </a:r>
          </a:p>
          <a:p>
            <a:pPr marL="0" indent="0" algn="just">
              <a:buNone/>
            </a:pPr>
            <a:r>
              <a:rPr lang="en-US" sz="1400" b="0" i="0" dirty="0">
                <a:solidFill>
                  <a:srgbClr val="444444"/>
                </a:solidFill>
                <a:effectLst/>
              </a:rPr>
              <a:t>     - cobalt in the Carcinogens and Mutagens Directive in Q1 </a:t>
            </a:r>
            <a:r>
              <a:rPr lang="en-US" sz="1400" b="0" i="0" dirty="0">
                <a:solidFill>
                  <a:srgbClr val="FF0000"/>
                </a:solidFill>
                <a:effectLst/>
              </a:rPr>
              <a:t>2024</a:t>
            </a:r>
            <a:r>
              <a:rPr lang="en-US" sz="1400" b="0" i="0" dirty="0">
                <a:solidFill>
                  <a:srgbClr val="444444"/>
                </a:solidFill>
                <a:effectLst/>
              </a:rPr>
              <a:t>.</a:t>
            </a:r>
          </a:p>
          <a:p>
            <a:pPr marL="171450" indent="-171450" algn="just">
              <a:buFont typeface="Arial" panose="020B0604020202020204" pitchFamily="34" charset="0"/>
              <a:buChar char="•"/>
            </a:pPr>
            <a:r>
              <a:rPr lang="en-US" sz="1400" b="0" i="0" dirty="0">
                <a:solidFill>
                  <a:srgbClr val="444444"/>
                </a:solidFill>
                <a:effectLst/>
              </a:rPr>
              <a:t>Launch an EU-OSHA HWC 2023-2025 on creating a safe and healthy digital future covering psychosocial and ergonomic risks in particular.</a:t>
            </a:r>
          </a:p>
          <a:p>
            <a:pPr marL="171450" indent="-171450" algn="just">
              <a:buFont typeface="Arial" panose="020B0604020202020204" pitchFamily="34" charset="0"/>
              <a:buChar char="•"/>
            </a:pPr>
            <a:r>
              <a:rPr lang="en-US" sz="1400" b="0" i="0" dirty="0">
                <a:solidFill>
                  <a:srgbClr val="444444"/>
                </a:solidFill>
                <a:effectLst/>
              </a:rPr>
              <a:t>In cooperation with MS and </a:t>
            </a:r>
            <a:r>
              <a:rPr lang="en-US" sz="1400" b="0" i="0" dirty="0">
                <a:solidFill>
                  <a:srgbClr val="FF0000"/>
                </a:solidFill>
                <a:effectLst/>
              </a:rPr>
              <a:t>social partners</a:t>
            </a:r>
            <a:r>
              <a:rPr lang="en-US" sz="1400" b="0" i="0" dirty="0">
                <a:solidFill>
                  <a:srgbClr val="444444"/>
                </a:solidFill>
                <a:effectLst/>
              </a:rPr>
              <a:t>, prepare a non-legislative EU-level initiative related to mental health at work that assesses emerging issues related to workers’ mental health and puts forward guidance for action before end of 2022.</a:t>
            </a:r>
          </a:p>
          <a:p>
            <a:pPr marL="171450" indent="-171450" algn="just">
              <a:buFont typeface="Arial" panose="020B0604020202020204" pitchFamily="34" charset="0"/>
              <a:buChar char="•"/>
            </a:pPr>
            <a:r>
              <a:rPr lang="en-US" sz="1400" b="0" i="0" dirty="0">
                <a:solidFill>
                  <a:srgbClr val="444444"/>
                </a:solidFill>
                <a:effectLst/>
              </a:rPr>
              <a:t>Develop the analytical basis, e-tools and guidance for risk assessments related to green and digital jobs and processes, including in particular psychosocial and ergonomic risks.</a:t>
            </a:r>
          </a:p>
          <a:p>
            <a:pPr marL="171450" indent="-171450" algn="just">
              <a:buFont typeface="Arial" panose="020B0604020202020204" pitchFamily="34" charset="0"/>
              <a:buChar char="•"/>
            </a:pPr>
            <a:r>
              <a:rPr lang="en-US" sz="1400" b="0" i="0" dirty="0">
                <a:solidFill>
                  <a:srgbClr val="444444"/>
                </a:solidFill>
                <a:effectLst/>
              </a:rPr>
              <a:t>Ask the expert panel on effective ways of investing in health, to deliver an opinion on supporting the mental health of healthcare workers and other essential workers by the end of </a:t>
            </a:r>
            <a:r>
              <a:rPr lang="en-US" sz="1400" b="0" i="0" dirty="0">
                <a:solidFill>
                  <a:srgbClr val="FF0000"/>
                </a:solidFill>
                <a:effectLst/>
              </a:rPr>
              <a:t>2021</a:t>
            </a:r>
            <a:r>
              <a:rPr lang="en-US" sz="1400" b="0" i="0" dirty="0">
                <a:solidFill>
                  <a:srgbClr val="444444"/>
                </a:solidFill>
                <a:effectLst/>
              </a:rPr>
              <a:t>.</a:t>
            </a:r>
          </a:p>
          <a:p>
            <a:pPr marL="171450" indent="-171450" algn="just">
              <a:buFont typeface="Arial" panose="020B0604020202020204" pitchFamily="34" charset="0"/>
              <a:buChar char="•"/>
            </a:pPr>
            <a:r>
              <a:rPr lang="en-US" sz="1400" b="0" i="0" dirty="0">
                <a:solidFill>
                  <a:srgbClr val="444444"/>
                </a:solidFill>
                <a:effectLst/>
              </a:rPr>
              <a:t>Ensure appropriate follow-up to the EP Resolution on the right to </a:t>
            </a:r>
            <a:r>
              <a:rPr lang="en-US" sz="1400" b="0" i="0" dirty="0">
                <a:solidFill>
                  <a:srgbClr val="FF0000"/>
                </a:solidFill>
                <a:effectLst/>
              </a:rPr>
              <a:t>disconnect</a:t>
            </a:r>
            <a:r>
              <a:rPr lang="en-US" sz="1400" b="0" i="0" dirty="0">
                <a:solidFill>
                  <a:srgbClr val="444444"/>
                </a:solidFill>
                <a:effectLst/>
              </a:rPr>
              <a:t> .</a:t>
            </a:r>
          </a:p>
          <a:p>
            <a:pPr marL="0" indent="0" algn="just">
              <a:buNone/>
            </a:pPr>
            <a:r>
              <a:rPr lang="en-US" sz="1400" b="1" i="0" dirty="0">
                <a:solidFill>
                  <a:srgbClr val="444444"/>
                </a:solidFill>
                <a:effectLst/>
              </a:rPr>
              <a:t>The Commission calls on the Member States to:</a:t>
            </a:r>
          </a:p>
          <a:p>
            <a:pPr marL="171450" indent="-171450" algn="just">
              <a:buFont typeface="Arial" panose="020B0604020202020204" pitchFamily="34" charset="0"/>
              <a:buChar char="•"/>
            </a:pPr>
            <a:r>
              <a:rPr lang="en-US" sz="1400" b="0" i="0" dirty="0">
                <a:solidFill>
                  <a:srgbClr val="444444"/>
                </a:solidFill>
                <a:effectLst/>
              </a:rPr>
              <a:t>Update their national legal frameworks, in consultation with </a:t>
            </a:r>
            <a:r>
              <a:rPr lang="en-US" sz="1400" b="0" i="0" dirty="0">
                <a:solidFill>
                  <a:srgbClr val="FF0000"/>
                </a:solidFill>
                <a:effectLst/>
              </a:rPr>
              <a:t>social partners</a:t>
            </a:r>
            <a:r>
              <a:rPr lang="en-US" sz="1400" b="0" i="0" dirty="0">
                <a:solidFill>
                  <a:srgbClr val="444444"/>
                </a:solidFill>
                <a:effectLst/>
              </a:rPr>
              <a:t>, to address OSH risks and opportunities related to the green and digital transitions.-</a:t>
            </a:r>
          </a:p>
          <a:p>
            <a:pPr marL="171450" indent="-171450" algn="just">
              <a:buFont typeface="Arial" panose="020B0604020202020204" pitchFamily="34" charset="0"/>
              <a:buChar char="•"/>
            </a:pPr>
            <a:r>
              <a:rPr lang="en-US" sz="1400" b="0" i="0" dirty="0">
                <a:solidFill>
                  <a:srgbClr val="444444"/>
                </a:solidFill>
                <a:effectLst/>
              </a:rPr>
              <a:t>Member States should focus on the use of digital tools to make </a:t>
            </a:r>
            <a:r>
              <a:rPr lang="en-US" sz="1400" b="0" i="0" dirty="0" err="1">
                <a:solidFill>
                  <a:srgbClr val="444444"/>
                </a:solidFill>
                <a:effectLst/>
              </a:rPr>
              <a:t>labour</a:t>
            </a:r>
            <a:r>
              <a:rPr lang="en-US" sz="1400" b="0" i="0" dirty="0">
                <a:solidFill>
                  <a:srgbClr val="444444"/>
                </a:solidFill>
                <a:effectLst/>
              </a:rPr>
              <a:t> inspection more efficient by both preventing and detecting breaches of legislation.</a:t>
            </a:r>
          </a:p>
          <a:p>
            <a:pPr marL="171450" indent="-171450" algn="just">
              <a:buFont typeface="Arial" panose="020B0604020202020204" pitchFamily="34" charset="0"/>
              <a:buChar char="•"/>
            </a:pPr>
            <a:r>
              <a:rPr lang="en-US" sz="1400" b="0" i="0" dirty="0">
                <a:solidFill>
                  <a:srgbClr val="444444"/>
                </a:solidFill>
                <a:effectLst/>
              </a:rPr>
              <a:t>Host ‘peer reviews’ addressing occupational psychosocial and ergonomic issues.</a:t>
            </a:r>
          </a:p>
          <a:p>
            <a:pPr marL="171450" indent="-171450" algn="just">
              <a:buFont typeface="Arial" panose="020B0604020202020204" pitchFamily="34" charset="0"/>
              <a:buChar char="•"/>
            </a:pPr>
            <a:r>
              <a:rPr lang="en-US" sz="1400" b="0" i="0" dirty="0">
                <a:solidFill>
                  <a:srgbClr val="444444"/>
                </a:solidFill>
                <a:effectLst/>
              </a:rPr>
              <a:t>Strengthen monitoring and data collection on the situation of mental and psychosocial risks across sectors.</a:t>
            </a:r>
          </a:p>
          <a:p>
            <a:pPr marL="0" indent="0" algn="just">
              <a:buNone/>
            </a:pPr>
            <a:r>
              <a:rPr lang="en-US" sz="1400" b="1" i="0" dirty="0">
                <a:solidFill>
                  <a:srgbClr val="444444"/>
                </a:solidFill>
                <a:effectLst/>
              </a:rPr>
              <a:t>The Commission invites the </a:t>
            </a:r>
            <a:r>
              <a:rPr lang="en-US" sz="1400" b="1" i="0" dirty="0">
                <a:solidFill>
                  <a:srgbClr val="FF0000"/>
                </a:solidFill>
                <a:effectLst/>
              </a:rPr>
              <a:t>social partners </a:t>
            </a:r>
            <a:r>
              <a:rPr lang="en-US" sz="1400" b="1" i="0" dirty="0">
                <a:solidFill>
                  <a:srgbClr val="444444"/>
                </a:solidFill>
                <a:effectLst/>
              </a:rPr>
              <a:t>to:</a:t>
            </a:r>
          </a:p>
          <a:p>
            <a:pPr marL="171450" indent="-171450" algn="just">
              <a:buFont typeface="Arial" panose="020B0604020202020204" pitchFamily="34" charset="0"/>
              <a:buChar char="•"/>
            </a:pPr>
            <a:r>
              <a:rPr lang="en-US" sz="1400" dirty="0">
                <a:solidFill>
                  <a:srgbClr val="444444"/>
                </a:solidFill>
              </a:rPr>
              <a:t>Take action and update existing agreements at cross-industry and sectoral level to</a:t>
            </a:r>
          </a:p>
          <a:p>
            <a:pPr algn="just"/>
            <a:r>
              <a:rPr lang="en-US" sz="1400" dirty="0">
                <a:solidFill>
                  <a:srgbClr val="444444"/>
                </a:solidFill>
              </a:rPr>
              <a:t>     address new OSH issues related to the digital </a:t>
            </a:r>
            <a:r>
              <a:rPr lang="en-US" sz="1400" dirty="0" err="1">
                <a:solidFill>
                  <a:srgbClr val="444444"/>
                </a:solidFill>
              </a:rPr>
              <a:t>labour</a:t>
            </a:r>
            <a:r>
              <a:rPr lang="en-US" sz="1400" dirty="0">
                <a:solidFill>
                  <a:srgbClr val="444444"/>
                </a:solidFill>
              </a:rPr>
              <a:t> market, particularly        </a:t>
            </a:r>
          </a:p>
          <a:p>
            <a:pPr algn="just"/>
            <a:r>
              <a:rPr lang="en-US" sz="1400" dirty="0">
                <a:solidFill>
                  <a:srgbClr val="444444"/>
                </a:solidFill>
              </a:rPr>
              <a:t>     PSR and ergonomic risks, by 2023.</a:t>
            </a:r>
          </a:p>
          <a:p>
            <a:pPr marL="171450" indent="-171450" algn="just">
              <a:buFont typeface="Arial" panose="020B0604020202020204" pitchFamily="34" charset="0"/>
              <a:buChar char="•"/>
            </a:pPr>
            <a:r>
              <a:rPr lang="en-US" sz="1400" b="0" i="0" dirty="0">
                <a:solidFill>
                  <a:srgbClr val="444444"/>
                </a:solidFill>
                <a:effectLst/>
              </a:rPr>
              <a:t>Find commonly agreed solutions to address the challenges raised by telework, </a:t>
            </a:r>
            <a:r>
              <a:rPr lang="en-US" sz="1400" b="0" i="0" dirty="0" err="1">
                <a:solidFill>
                  <a:srgbClr val="444444"/>
                </a:solidFill>
                <a:effectLst/>
              </a:rPr>
              <a:t>digitalisation</a:t>
            </a:r>
            <a:r>
              <a:rPr lang="en-US" sz="1400" b="0" i="0" dirty="0">
                <a:solidFill>
                  <a:srgbClr val="444444"/>
                </a:solidFill>
                <a:effectLst/>
              </a:rPr>
              <a:t>, and the right to disconnect, building on the ESP FA on </a:t>
            </a:r>
            <a:r>
              <a:rPr lang="en-US" sz="1400" b="0" i="0" dirty="0" err="1">
                <a:solidFill>
                  <a:srgbClr val="444444"/>
                </a:solidFill>
                <a:effectLst/>
              </a:rPr>
              <a:t>digitalisation</a:t>
            </a:r>
            <a:r>
              <a:rPr lang="en-US" sz="1400" b="0" i="0" dirty="0">
                <a:solidFill>
                  <a:srgbClr val="444444"/>
                </a:solidFill>
                <a:effectLst/>
              </a:rPr>
              <a:t>.</a:t>
            </a:r>
          </a:p>
          <a:p>
            <a:pPr marL="171450" indent="-171450" algn="just">
              <a:buFont typeface="Arial" panose="020B0604020202020204" pitchFamily="34" charset="0"/>
              <a:buChar char="•"/>
            </a:pPr>
            <a:endParaRPr lang="en-US" sz="1400" b="0" i="0" dirty="0">
              <a:solidFill>
                <a:srgbClr val="444444"/>
              </a:solidFill>
              <a:effectLst/>
            </a:endParaRPr>
          </a:p>
        </p:txBody>
      </p:sp>
    </p:spTree>
    <p:extLst>
      <p:ext uri="{BB962C8B-B14F-4D97-AF65-F5344CB8AC3E}">
        <p14:creationId xmlns:p14="http://schemas.microsoft.com/office/powerpoint/2010/main" val="420310322"/>
      </p:ext>
    </p:extLst>
  </p:cSld>
  <p:clrMapOvr>
    <a:masterClrMapping/>
  </p:clrMapOvr>
  <mc:AlternateContent xmlns:mc="http://schemas.openxmlformats.org/markup-compatibility/2006" xmlns:p14="http://schemas.microsoft.com/office/powerpoint/2010/main">
    <mc:Choice Requires="p14">
      <p:transition spd="slow" p14:dur="2000">
        <p:cover dir="ru"/>
      </p:transition>
    </mc:Choice>
    <mc:Fallback xmlns="">
      <p:transition spd="slow">
        <p:cover dir="ru"/>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0</TotalTime>
  <Words>2598</Words>
  <Application>Microsoft Office PowerPoint</Application>
  <PresentationFormat>Widescreen</PresentationFormat>
  <Paragraphs>250</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Calibri Light</vt:lpstr>
      <vt:lpstr>Courier New</vt:lpstr>
      <vt:lpstr>refrigerator-deluxe</vt:lpstr>
      <vt:lpstr>Times New Roman</vt:lpstr>
      <vt:lpstr>Office Theme</vt:lpstr>
      <vt:lpstr>  EU Strategic Framework  on Health and Safety at Work 2021-2027   Occupational Safety and Health  in a changing world of 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Few suggestions for trade unions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Framework on Health and Safety at Work 2021-2027    defines the key priorities and actions for improving workers’ health and safety, addressing rapid changes in the economy, demography and work patterns.</dc:title>
  <dc:creator>KEMPA, Viktor</dc:creator>
  <cp:lastModifiedBy>KEMPA, Viktor</cp:lastModifiedBy>
  <cp:revision>2</cp:revision>
  <dcterms:created xsi:type="dcterms:W3CDTF">2021-09-01T12:36:57Z</dcterms:created>
  <dcterms:modified xsi:type="dcterms:W3CDTF">2021-10-25T08:23:17Z</dcterms:modified>
</cp:coreProperties>
</file>