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
  </p:sldMasterIdLst>
  <p:notesMasterIdLst>
    <p:notesMasterId r:id="rId11"/>
  </p:notesMasterIdLst>
  <p:handoutMasterIdLst>
    <p:handoutMasterId r:id="rId12"/>
  </p:handoutMasterIdLst>
  <p:sldIdLst>
    <p:sldId id="435" r:id="rId2"/>
    <p:sldId id="447" r:id="rId3"/>
    <p:sldId id="448" r:id="rId4"/>
    <p:sldId id="382" r:id="rId5"/>
    <p:sldId id="451" r:id="rId6"/>
    <p:sldId id="437" r:id="rId7"/>
    <p:sldId id="449" r:id="rId8"/>
    <p:sldId id="438" r:id="rId9"/>
    <p:sldId id="454" r:id="rId10"/>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1026" userDrawn="1">
          <p15:clr>
            <a:srgbClr val="A4A3A4"/>
          </p15:clr>
        </p15:guide>
        <p15:guide id="3" orient="horz" pos="3861" userDrawn="1">
          <p15:clr>
            <a:srgbClr val="A4A3A4"/>
          </p15:clr>
        </p15:guide>
        <p15:guide id="4" pos="280" userDrawn="1">
          <p15:clr>
            <a:srgbClr val="A4A3A4"/>
          </p15:clr>
        </p15:guide>
        <p15:guide id="5" pos="7356" userDrawn="1">
          <p15:clr>
            <a:srgbClr val="A4A3A4"/>
          </p15:clr>
        </p15:guide>
        <p15:guide id="7" orient="horz" pos="30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ECE59"/>
    <a:srgbClr val="FFF8E7"/>
    <a:srgbClr val="0F46A7"/>
    <a:srgbClr val="970A82"/>
    <a:srgbClr val="FF3399"/>
    <a:srgbClr val="FF0000"/>
    <a:srgbClr val="FFFFFF"/>
    <a:srgbClr val="FEE3A1"/>
    <a:srgbClr val="FFF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40" autoAdjust="0"/>
    <p:restoredTop sz="92245" autoAdjust="0"/>
  </p:normalViewPr>
  <p:slideViewPr>
    <p:cSldViewPr snapToGrid="0" showGuides="1">
      <p:cViewPr varScale="1">
        <p:scale>
          <a:sx n="45" d="100"/>
          <a:sy n="45" d="100"/>
        </p:scale>
        <p:origin x="1142" y="38"/>
      </p:cViewPr>
      <p:guideLst>
        <p:guide pos="3841"/>
        <p:guide orient="horz" pos="1026"/>
        <p:guide orient="horz" pos="3861"/>
        <p:guide pos="280"/>
        <p:guide pos="7356"/>
        <p:guide orient="horz" pos="300"/>
      </p:guideLst>
    </p:cSldViewPr>
  </p:slideViewPr>
  <p:outlineViewPr>
    <p:cViewPr>
      <p:scale>
        <a:sx n="33" d="100"/>
        <a:sy n="33" d="100"/>
      </p:scale>
      <p:origin x="0" y="-6394"/>
    </p:cViewPr>
  </p:outlineViewPr>
  <p:notesTextViewPr>
    <p:cViewPr>
      <p:scale>
        <a:sx n="200" d="100"/>
        <a:sy n="200" d="100"/>
      </p:scale>
      <p:origin x="0" y="0"/>
    </p:cViewPr>
  </p:notesTextViewPr>
  <p:sorterViewPr>
    <p:cViewPr varScale="1">
      <p:scale>
        <a:sx n="100" d="100"/>
        <a:sy n="100" d="100"/>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3150960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
        <p:nvSpPr>
          <p:cNvPr id="9" name="Slide Image Placeholder 8"/>
          <p:cNvSpPr>
            <a:spLocks noGrp="1" noRot="1" noChangeAspect="1"/>
          </p:cNvSpPr>
          <p:nvPr>
            <p:ph type="sldImg"/>
          </p:nvPr>
        </p:nvSpPr>
        <p:spPr>
          <a:xfrm>
            <a:off x="547688" y="612775"/>
            <a:ext cx="5762625" cy="3241675"/>
          </a:xfrm>
        </p:spPr>
      </p:sp>
      <p:sp>
        <p:nvSpPr>
          <p:cNvPr id="10" name="Notes Placeholder 9"/>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122040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44425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2903546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3890904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368666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campaign materials</a:t>
            </a:r>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340616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Tree>
    <p:extLst>
      <p:ext uri="{BB962C8B-B14F-4D97-AF65-F5344CB8AC3E}">
        <p14:creationId xmlns:p14="http://schemas.microsoft.com/office/powerpoint/2010/main" val="421574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file://localhost/Volumes/XRAID/Equipo%20Rojo/EU-OSHA/18-0115%20PPT%20templates%20update/PNG/FONDO-PORTADA-PATRON-EUOSHA-2011-16-9.png" TargetMode="External"/><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6217668"/>
            <a:ext cx="1578462" cy="360000"/>
          </a:xfrm>
          <a:prstGeom prst="rect">
            <a:avLst/>
          </a:prstGeom>
        </p:spPr>
      </p:pic>
      <p:sp>
        <p:nvSpPr>
          <p:cNvPr id="5" name="Cover Image Placeholder"/>
          <p:cNvSpPr>
            <a:spLocks noGrp="1"/>
          </p:cNvSpPr>
          <p:nvPr>
            <p:ph type="pic" sz="quarter" idx="12" hasCustomPrompt="1"/>
          </p:nvPr>
        </p:nvSpPr>
        <p:spPr>
          <a:xfrm>
            <a:off x="1" y="0"/>
            <a:ext cx="12195175"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Group 1"/>
          <p:cNvGrpSpPr/>
          <p:nvPr userDrawn="1"/>
        </p:nvGrpSpPr>
        <p:grpSpPr>
          <a:xfrm>
            <a:off x="9171173" y="0"/>
            <a:ext cx="3024002" cy="3430006"/>
            <a:chOff x="9171173" y="0"/>
            <a:chExt cx="3024002" cy="3430006"/>
          </a:xfrm>
        </p:grpSpPr>
        <p:sp>
          <p:nvSpPr>
            <p:cNvPr id="17" name="Rectangle 16"/>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gray">
          <a:xfrm>
            <a:off x="288000" y="5130489"/>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a:t>
            </a:r>
          </a:p>
        </p:txBody>
      </p:sp>
      <p:sp>
        <p:nvSpPr>
          <p:cNvPr id="20" name="Presentation Title"/>
          <p:cNvSpPr>
            <a:spLocks noGrp="1"/>
          </p:cNvSpPr>
          <p:nvPr userDrawn="1">
            <p:ph type="body" sz="quarter" idx="14" hasCustomPrompt="1"/>
          </p:nvPr>
        </p:nvSpPr>
        <p:spPr>
          <a:xfrm>
            <a:off x="288000" y="4024430"/>
            <a:ext cx="1089917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spTree>
    <p:extLst>
      <p:ext uri="{BB962C8B-B14F-4D97-AF65-F5344CB8AC3E}">
        <p14:creationId xmlns:p14="http://schemas.microsoft.com/office/powerpoint/2010/main" val="2452717617"/>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4000"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 column 1"/>
          <p:cNvSpPr>
            <a:spLocks noGrp="1"/>
          </p:cNvSpPr>
          <p:nvPr>
            <p:ph type="body" sz="quarter" idx="11" hasCustomPrompt="1"/>
          </p:nvPr>
        </p:nvSpPr>
        <p:spPr>
          <a:xfrm>
            <a:off x="6362477"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4770000"/>
            <a:ext cx="5328000" cy="1080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5328000"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6362477" y="4770000"/>
            <a:ext cx="5328000" cy="1080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6362477" y="1620000"/>
            <a:ext cx="5328000" cy="2631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504941297"/>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8299277"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8299277"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4401639" y="4354921"/>
            <a:ext cx="3391200" cy="1495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4401639" y="1620000"/>
            <a:ext cx="3391200" cy="2232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727667599"/>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
        <p:nvSpPr>
          <p:cNvPr id="3" name="Text placeholder - column 2"/>
          <p:cNvSpPr>
            <a:spLocks noGrp="1"/>
          </p:cNvSpPr>
          <p:nvPr>
            <p:ph type="body" sz="quarter" idx="10" hasCustomPrompt="1"/>
          </p:nvPr>
        </p:nvSpPr>
        <p:spPr>
          <a:xfrm>
            <a:off x="504000" y="3878220"/>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7" name="Text placeholder - column 2"/>
          <p:cNvSpPr>
            <a:spLocks noGrp="1"/>
          </p:cNvSpPr>
          <p:nvPr>
            <p:ph type="body" sz="quarter" idx="13" hasCustomPrompt="1"/>
          </p:nvPr>
        </p:nvSpPr>
        <p:spPr>
          <a:xfrm>
            <a:off x="9274877"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9" name="Text placeholder - column 2"/>
          <p:cNvSpPr>
            <a:spLocks noGrp="1"/>
          </p:cNvSpPr>
          <p:nvPr>
            <p:ph type="body" sz="quarter" idx="15" hasCustomPrompt="1"/>
          </p:nvPr>
        </p:nvSpPr>
        <p:spPr>
          <a:xfrm>
            <a:off x="3427626"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13" name="Text placeholder - column 2"/>
          <p:cNvSpPr>
            <a:spLocks noGrp="1"/>
          </p:cNvSpPr>
          <p:nvPr>
            <p:ph type="body" sz="quarter" idx="17" hasCustomPrompt="1"/>
          </p:nvPr>
        </p:nvSpPr>
        <p:spPr>
          <a:xfrm>
            <a:off x="6351252" y="3878221"/>
            <a:ext cx="2415600" cy="1971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solidFill>
            <a:schemeClr val="tx2">
              <a:alpha val="70000"/>
            </a:schemeClr>
          </a:solid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680594478"/>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solidFill>
                  <a:schemeClr val="tx1"/>
                </a:solidFill>
              </a:defRPr>
            </a:lvl1pPr>
            <a:lvl2pPr marL="395921" indent="0">
              <a:buNone/>
              <a:defRPr sz="1200">
                <a:solidFill>
                  <a:schemeClr val="tx1"/>
                </a:solidFill>
              </a:defRPr>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1"/>
          <p:cNvSpPr>
            <a:spLocks noGrp="1"/>
          </p:cNvSpPr>
          <p:nvPr>
            <p:ph type="title" hasCustomPrompt="1"/>
          </p:nvPr>
        </p:nvSpPr>
        <p:spPr/>
        <p:txBody>
          <a:bodyPr/>
          <a:lstStyle>
            <a:lvl1pPr>
              <a:defRPr>
                <a:solidFill>
                  <a:schemeClr val="tx1"/>
                </a:solidFill>
              </a:defRPr>
            </a:lvl1pPr>
          </a:lstStyle>
          <a:p>
            <a:r>
              <a:rPr lang="en-US" noProof="0" dirty="0"/>
              <a:t>Insert page title (sentence case)</a:t>
            </a:r>
            <a:endParaRPr lang="en-US" dirty="0"/>
          </a:p>
        </p:txBody>
      </p:sp>
    </p:spTree>
    <p:extLst>
      <p:ext uri="{BB962C8B-B14F-4D97-AF65-F5344CB8AC3E}">
        <p14:creationId xmlns:p14="http://schemas.microsoft.com/office/powerpoint/2010/main" val="932785900"/>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709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2"/>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2">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6111175" y="252000"/>
            <a:ext cx="6084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6"/>
          <p:cNvSpPr>
            <a:spLocks noGrp="1"/>
          </p:cNvSpPr>
          <p:nvPr>
            <p:ph type="body" sz="quarter" idx="11" hasCustomPrompt="1"/>
          </p:nvPr>
        </p:nvSpPr>
        <p:spPr bwMode="gray">
          <a:xfrm>
            <a:off x="503999" y="1620000"/>
            <a:ext cx="5112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1"/>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901049876"/>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scene art">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6217668"/>
            <a:ext cx="1578462" cy="360000"/>
          </a:xfrm>
          <a:prstGeom prst="rect">
            <a:avLst/>
          </a:prstGeom>
        </p:spPr>
      </p:pic>
      <p:sp>
        <p:nvSpPr>
          <p:cNvPr id="5" name="Cover Image Placeholder"/>
          <p:cNvSpPr>
            <a:spLocks noGrp="1"/>
          </p:cNvSpPr>
          <p:nvPr>
            <p:ph type="pic" sz="quarter" idx="12" hasCustomPrompt="1"/>
          </p:nvPr>
        </p:nvSpPr>
        <p:spPr>
          <a:xfrm>
            <a:off x="1" y="0"/>
            <a:ext cx="12195175" cy="3430006"/>
          </a:xfrm>
          <a:noFill/>
        </p:spPr>
        <p:txBody>
          <a:bodyPr tIns="504000"/>
          <a:lstStyle>
            <a:lvl1pPr algn="ctr">
              <a:defRPr sz="1600">
                <a:solidFill>
                  <a:schemeClr val="tx1"/>
                </a:solidFill>
              </a:defRPr>
            </a:lvl1pPr>
          </a:lstStyle>
          <a:p>
            <a:r>
              <a:rPr lang="en-US" dirty="0"/>
              <a:t>Click to insert illustration</a:t>
            </a:r>
          </a:p>
        </p:txBody>
      </p:sp>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gray">
          <a:xfrm>
            <a:off x="288000" y="5130489"/>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a:t>
            </a:r>
          </a:p>
        </p:txBody>
      </p:sp>
      <p:sp>
        <p:nvSpPr>
          <p:cNvPr id="20" name="Presentation Title"/>
          <p:cNvSpPr>
            <a:spLocks noGrp="1"/>
          </p:cNvSpPr>
          <p:nvPr userDrawn="1">
            <p:ph type="body" sz="quarter" idx="14" hasCustomPrompt="1"/>
          </p:nvPr>
        </p:nvSpPr>
        <p:spPr>
          <a:xfrm>
            <a:off x="288000" y="4024430"/>
            <a:ext cx="10899174" cy="997196"/>
          </a:xfrm>
        </p:spPr>
        <p:txBody>
          <a:bodyPr wrap="square">
            <a:spAutoFit/>
          </a:bodyPr>
          <a:lstStyle>
            <a:lvl1pPr>
              <a:lnSpc>
                <a:spcPct val="90000"/>
              </a:lnSpc>
              <a:spcBef>
                <a:spcPts val="0"/>
              </a:spcBef>
              <a:defRPr sz="3600" b="1" baseline="0"/>
            </a:lvl1pPr>
          </a:lstStyle>
          <a:p>
            <a:pPr lvl="0"/>
            <a:r>
              <a:rPr lang="en-US" dirty="0"/>
              <a:t>Presentation Title </a:t>
            </a:r>
            <a:br>
              <a:rPr lang="en-US" dirty="0"/>
            </a:br>
            <a:r>
              <a:rPr lang="en-US" dirty="0"/>
              <a:t>Goes Here and Here.</a:t>
            </a:r>
          </a:p>
        </p:txBody>
      </p:sp>
    </p:spTree>
    <p:extLst>
      <p:ext uri="{BB962C8B-B14F-4D97-AF65-F5344CB8AC3E}">
        <p14:creationId xmlns:p14="http://schemas.microsoft.com/office/powerpoint/2010/main" val="1344849368"/>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4"/>
          <p:cNvSpPr>
            <a:spLocks noGrp="1"/>
          </p:cNvSpPr>
          <p:nvPr>
            <p:ph type="pic" sz="quarter" idx="13" hasCustomPrompt="1"/>
          </p:nvPr>
        </p:nvSpPr>
        <p:spPr bwMode="gray">
          <a:xfrm>
            <a:off x="6362477" y="1601628"/>
            <a:ext cx="5328000" cy="4230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3"/>
          <p:cNvSpPr>
            <a:spLocks noGrp="1"/>
          </p:cNvSpPr>
          <p:nvPr>
            <p:ph type="body" sz="quarter" idx="10" hasCustomPrompt="1"/>
          </p:nvPr>
        </p:nvSpPr>
        <p:spPr>
          <a:xfrm>
            <a:off x="504000" y="1620000"/>
            <a:ext cx="5328000"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04000" y="1620000"/>
            <a:ext cx="11185200" cy="4230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1"/>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
        <p:nvSpPr>
          <p:cNvPr id="7" name="Rectangle 6"/>
          <p:cNvSpPr/>
          <p:nvPr userDrawn="1"/>
        </p:nvSpPr>
        <p:spPr bwMode="gray">
          <a:xfrm>
            <a:off x="236220" y="1142735"/>
            <a:ext cx="11795760" cy="220929"/>
          </a:xfrm>
          <a:prstGeom prst="rect">
            <a:avLst/>
          </a:prstGeom>
          <a:solidFill>
            <a:schemeClr val="bg1"/>
          </a:solidFill>
          <a:ln w="6350" algn="ctr">
            <a:noFill/>
            <a:miter lim="800000"/>
            <a:headEnd/>
            <a:tailEnd/>
          </a:ln>
        </p:spPr>
        <p:txBody>
          <a:bodyPr lIns="89979" tIns="71983" rIns="89979" bIns="71983"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379248371"/>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328000"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328000"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000" y="5994000"/>
            <a:ext cx="1578462" cy="360000"/>
          </a:xfrm>
          <a:prstGeom prst="rect">
            <a:avLst/>
          </a:prstGeom>
        </p:spPr>
      </p:pic>
    </p:spTree>
    <p:extLst>
      <p:ext uri="{BB962C8B-B14F-4D97-AF65-F5344CB8AC3E}">
        <p14:creationId xmlns:p14="http://schemas.microsoft.com/office/powerpoint/2010/main" val="781090314"/>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TextBox 3"/>
          <p:cNvSpPr txBox="1"/>
          <p:nvPr/>
        </p:nvSpPr>
        <p:spPr bwMode="gray">
          <a:xfrm>
            <a:off x="503999" y="1620000"/>
            <a:ext cx="11185200" cy="3153980"/>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5" name="TextBox 4"/>
          <p:cNvSpPr txBox="1"/>
          <p:nvPr userDrawn="1"/>
        </p:nvSpPr>
        <p:spPr bwMode="gray">
          <a:xfrm>
            <a:off x="504000" y="719834"/>
            <a:ext cx="9540674"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400" b="0" noProof="0" dirty="0"/>
              <a:t>© 2017 SAP SE or an SAP affiliate company. All rights reserved.</a:t>
            </a:r>
          </a:p>
        </p:txBody>
      </p:sp>
      <p:grpSp>
        <p:nvGrpSpPr>
          <p:cNvPr id="16" name="Group 15"/>
          <p:cNvGrpSpPr/>
          <p:nvPr userDrawn="1"/>
        </p:nvGrpSpPr>
        <p:grpSpPr>
          <a:xfrm>
            <a:off x="0" y="0"/>
            <a:ext cx="12196800" cy="251942"/>
            <a:chOff x="0" y="0"/>
            <a:chExt cx="12196800" cy="251942"/>
          </a:xfrm>
        </p:grpSpPr>
        <p:sp>
          <p:nvSpPr>
            <p:cNvPr id="17" name="Rectangle 1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8" name="Secondary Motion Band"/>
            <p:cNvGrpSpPr/>
            <p:nvPr userDrawn="1"/>
          </p:nvGrpSpPr>
          <p:grpSpPr>
            <a:xfrm>
              <a:off x="10683752" y="0"/>
              <a:ext cx="1513048" cy="251942"/>
              <a:chOff x="10682127" y="0"/>
              <a:chExt cx="1513048" cy="252000"/>
            </a:xfrm>
          </p:grpSpPr>
          <p:sp>
            <p:nvSpPr>
              <p:cNvPr id="19" name="Rectangle 1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1" name="Rectangle 2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51925193"/>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pyright german">
    <p:spTree>
      <p:nvGrpSpPr>
        <p:cNvPr id="1" name=""/>
        <p:cNvGrpSpPr/>
        <p:nvPr/>
      </p:nvGrpSpPr>
      <p:grpSpPr>
        <a:xfrm>
          <a:off x="0" y="0"/>
          <a:ext cx="0" cy="0"/>
          <a:chOff x="0" y="0"/>
          <a:chExt cx="0" cy="0"/>
        </a:xfrm>
      </p:grpSpPr>
      <p:sp>
        <p:nvSpPr>
          <p:cNvPr id="4" name="TextBox 3"/>
          <p:cNvSpPr txBox="1"/>
          <p:nvPr userDrawn="1"/>
        </p:nvSpPr>
        <p:spPr bwMode="gray">
          <a:xfrm>
            <a:off x="504000" y="1620000"/>
            <a:ext cx="11185200" cy="3830931"/>
          </a:xfrm>
          <a:prstGeom prst="rect">
            <a:avLst/>
          </a:prstGeom>
          <a:noFill/>
        </p:spPr>
        <p:txBody>
          <a:bodyPr wrap="square" lIns="0" tIns="0" rIns="0" bIns="0" rtlCol="0">
            <a:spAutoFit/>
          </a:bodyPr>
          <a:lstStyle/>
          <a:p>
            <a:pPr>
              <a:spcBef>
                <a:spcPts val="1200"/>
              </a:spcBef>
            </a:pPr>
            <a:r>
              <a:rPr lang="de-DE" sz="11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1200"/>
              </a:spcBef>
            </a:pPr>
            <a:r>
              <a:rPr lang="de-DE" sz="11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1200"/>
              </a:spcBef>
            </a:pPr>
            <a:r>
              <a:rPr lang="de-DE" sz="11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1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1200"/>
              </a:spcBef>
            </a:pPr>
            <a:r>
              <a:rPr lang="de-DE" sz="11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Zusätzliche Informationen zur Marke und Vermerke finden Sie auf der Seite </a:t>
            </a:r>
            <a:r>
              <a:rPr lang="de-DE" sz="1100" kern="1200" noProof="0" dirty="0">
                <a:solidFill>
                  <a:schemeClr val="tx1"/>
                </a:solidFill>
                <a:effectLst/>
                <a:latin typeface="Arial"/>
                <a:ea typeface="+mn-ea"/>
                <a:cs typeface="+mn-cs"/>
                <a:hlinkClick r:id="rId2"/>
              </a:rPr>
              <a:t>http://www.sap.com/corporate-de/legal/copyright/index.epx</a:t>
            </a:r>
            <a:endParaRPr lang="de-DE" sz="1100" kern="1200" noProof="0" dirty="0">
              <a:solidFill>
                <a:schemeClr val="tx1"/>
              </a:solidFill>
              <a:effectLst/>
              <a:latin typeface="Arial"/>
              <a:ea typeface="+mn-ea"/>
              <a:cs typeface="+mn-cs"/>
            </a:endParaRPr>
          </a:p>
        </p:txBody>
      </p:sp>
      <p:sp>
        <p:nvSpPr>
          <p:cNvPr id="5" name="TextBox 4"/>
          <p:cNvSpPr txBox="1"/>
          <p:nvPr userDrawn="1"/>
        </p:nvSpPr>
        <p:spPr bwMode="gray">
          <a:xfrm>
            <a:off x="504000" y="719834"/>
            <a:ext cx="11185200" cy="369246"/>
          </a:xfrm>
          <a:prstGeom prst="rect">
            <a:avLst/>
          </a:prstGeom>
        </p:spPr>
        <p:txBody>
          <a:bodyPr vert="horz" wrap="square" lIns="0" tIns="0" rIns="0" bIns="0" rtlCol="0" anchor="t" anchorCtr="0">
            <a:spAutoFit/>
          </a:bodyPr>
          <a:lstStyle>
            <a:lvl1pPr>
              <a:spcBef>
                <a:spcPct val="0"/>
              </a:spcBef>
              <a:buNone/>
              <a:defRPr sz="2400" b="1" baseline="0">
                <a:latin typeface="+mj-lt"/>
                <a:ea typeface="+mj-ea"/>
                <a:cs typeface="+mj-cs"/>
              </a:defRPr>
            </a:lvl1pPr>
          </a:lstStyle>
          <a:p>
            <a:pPr lvl="0"/>
            <a:r>
              <a:rPr lang="en-US" sz="2400" b="0" noProof="0" dirty="0"/>
              <a:t>© </a:t>
            </a:r>
            <a:r>
              <a:rPr lang="de-DE" sz="2400" b="0" noProof="0" dirty="0"/>
              <a:t>2017 SAP SE oder ein SAP-Konzernunternehmen. Alle Rechte vorbehalten.</a:t>
            </a:r>
          </a:p>
        </p:txBody>
      </p:sp>
      <p:grpSp>
        <p:nvGrpSpPr>
          <p:cNvPr id="16" name="Group 15"/>
          <p:cNvGrpSpPr/>
          <p:nvPr userDrawn="1"/>
        </p:nvGrpSpPr>
        <p:grpSpPr>
          <a:xfrm>
            <a:off x="0" y="0"/>
            <a:ext cx="12196800" cy="251942"/>
            <a:chOff x="0" y="0"/>
            <a:chExt cx="12196800" cy="251942"/>
          </a:xfrm>
        </p:grpSpPr>
        <p:sp>
          <p:nvSpPr>
            <p:cNvPr id="17" name="Rectangle 16"/>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8" name="Secondary Motion Band"/>
            <p:cNvGrpSpPr/>
            <p:nvPr userDrawn="1"/>
          </p:nvGrpSpPr>
          <p:grpSpPr>
            <a:xfrm>
              <a:off x="10683752" y="0"/>
              <a:ext cx="1513048" cy="251942"/>
              <a:chOff x="10682127" y="0"/>
              <a:chExt cx="1513048" cy="252000"/>
            </a:xfrm>
          </p:grpSpPr>
          <p:sp>
            <p:nvSpPr>
              <p:cNvPr id="19" name="Rectangle 18"/>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1" name="Rectangle 2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911862759"/>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1" y="0"/>
            <a:ext cx="12195175" cy="6860032"/>
          </a:xfrm>
          <a:prstGeom prst="rect">
            <a:avLst/>
          </a:prstGeom>
        </p:spPr>
      </p:pic>
      <p:sp>
        <p:nvSpPr>
          <p:cNvPr id="2" name="Title 1"/>
          <p:cNvSpPr>
            <a:spLocks noGrp="1"/>
          </p:cNvSpPr>
          <p:nvPr>
            <p:ph type="title"/>
          </p:nvPr>
        </p:nvSpPr>
        <p:spPr>
          <a:xfrm>
            <a:off x="600157" y="3564000"/>
            <a:ext cx="10197855" cy="492443"/>
          </a:xfrm>
        </p:spPr>
        <p:txBody>
          <a:bodyPr lIns="0" tIns="0" rIns="0" bIns="0" anchor="t" anchorCtr="0"/>
          <a:lstStyle>
            <a:lvl1pPr algn="l">
              <a:defRPr sz="3200" b="1" i="0" cap="none" baseline="0"/>
            </a:lvl1pPr>
          </a:lstStyle>
          <a:p>
            <a:r>
              <a:rPr lang="en-US"/>
              <a:t>Click to edit Master title style</a:t>
            </a:r>
            <a:endParaRPr lang="en-US" dirty="0"/>
          </a:p>
        </p:txBody>
      </p:sp>
      <p:sp>
        <p:nvSpPr>
          <p:cNvPr id="5" name="Slide Number Placeholder 9"/>
          <p:cNvSpPr txBox="1">
            <a:spLocks/>
          </p:cNvSpPr>
          <p:nvPr/>
        </p:nvSpPr>
        <p:spPr>
          <a:xfrm>
            <a:off x="11384646" y="6408724"/>
            <a:ext cx="813513"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400" dirty="0"/>
          </a:p>
        </p:txBody>
      </p:sp>
      <p:sp>
        <p:nvSpPr>
          <p:cNvPr id="10" name="Textplatzhalter 2"/>
          <p:cNvSpPr txBox="1">
            <a:spLocks/>
          </p:cNvSpPr>
          <p:nvPr/>
        </p:nvSpPr>
        <p:spPr>
          <a:xfrm>
            <a:off x="601293" y="6422402"/>
            <a:ext cx="9921283" cy="327025"/>
          </a:xfrm>
          <a:prstGeom prst="rect">
            <a:avLst/>
          </a:prstGeom>
        </p:spPr>
        <p:txBody>
          <a:bodyPr lIns="0" tIns="0" rIns="0" bIns="0" anchor="ctr" anchorCtr="0"/>
          <a:lstStyle>
            <a:lvl1pPr marL="0" indent="0" algn="l" defTabSz="914400" rtl="0" eaLnBrk="1" latinLnBrk="0" hangingPunct="1">
              <a:spcBef>
                <a:spcPts val="0"/>
              </a:spcBef>
              <a:buFont typeface="Arial" pitchFamily="34" charset="0"/>
              <a:buNone/>
              <a:defRPr sz="900" b="0" i="0" kern="1200" spc="30">
                <a:ln>
                  <a:noFill/>
                </a:ln>
                <a:solidFill>
                  <a:srgbClr val="003399"/>
                </a:solidFill>
                <a:latin typeface="Arial"/>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GB" sz="900" dirty="0"/>
              <a:t>Safety and health at work is everyone’s concern. It’s good for you. It’s good for business.</a:t>
            </a:r>
          </a:p>
        </p:txBody>
      </p:sp>
      <p:sp>
        <p:nvSpPr>
          <p:cNvPr id="13" name="Subtitle 2"/>
          <p:cNvSpPr>
            <a:spLocks noGrp="1"/>
          </p:cNvSpPr>
          <p:nvPr>
            <p:ph type="subTitle" idx="10"/>
          </p:nvPr>
        </p:nvSpPr>
        <p:spPr>
          <a:xfrm>
            <a:off x="600157" y="4626000"/>
            <a:ext cx="10197855" cy="675208"/>
          </a:xfrm>
        </p:spPr>
        <p:txBody>
          <a:bodyPr lIns="0" tIns="0" rIns="0" bIns="0" anchor="t">
            <a:normAutofit/>
          </a:bodyPr>
          <a:lstStyle>
            <a:lvl1pPr marL="0" indent="0" algn="l">
              <a:buNone/>
              <a:defRPr sz="18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0" name="imagen-portada-EUOSHA-2013-16-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855"/>
            <a:ext cx="12195175" cy="3398833"/>
          </a:xfrm>
          <a:prstGeom prst="rect">
            <a:avLst/>
          </a:prstGeom>
        </p:spPr>
      </p:pic>
      <p:pic>
        <p:nvPicPr>
          <p:cNvPr id="15" name="Pictur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59614" y="-45996"/>
            <a:ext cx="926252" cy="6945731"/>
          </a:xfrm>
          <a:prstGeom prst="rect">
            <a:avLst/>
          </a:prstGeom>
        </p:spPr>
      </p:pic>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45962" y="5447712"/>
            <a:ext cx="8743105" cy="846106"/>
          </a:xfrm>
          <a:prstGeom prst="rect">
            <a:avLst/>
          </a:prstGeom>
        </p:spPr>
      </p:pic>
    </p:spTree>
    <p:extLst>
      <p:ext uri="{BB962C8B-B14F-4D97-AF65-F5344CB8AC3E}">
        <p14:creationId xmlns:p14="http://schemas.microsoft.com/office/powerpoint/2010/main" val="604388060"/>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6208016" y="1692001"/>
            <a:ext cx="5662800" cy="4392000"/>
          </a:xfrm>
          <a:solidFill>
            <a:schemeClr val="bg1">
              <a:lumMod val="95000"/>
            </a:schemeClr>
          </a:solidFill>
        </p:spPr>
        <p:txBody>
          <a:bodyPr vert="horz" lIns="0" tIns="1543147" rIns="0" bIns="0" rtlCol="0" anchor="t" anchorCtr="0">
            <a:noAutofit/>
          </a:bodyPr>
          <a:lstStyle>
            <a:lvl1pPr marL="0" indent="0" algn="ctr" defTabSz="1088558"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dirty="0"/>
              <a:t>Click icon to add picture</a:t>
            </a:r>
          </a:p>
        </p:txBody>
      </p:sp>
      <p:sp>
        <p:nvSpPr>
          <p:cNvPr id="7" name="Text Placeholder 6"/>
          <p:cNvSpPr>
            <a:spLocks noGrp="1"/>
          </p:cNvSpPr>
          <p:nvPr>
            <p:ph type="body" sz="quarter" idx="11" hasCustomPrompt="1"/>
          </p:nvPr>
        </p:nvSpPr>
        <p:spPr bwMode="gray">
          <a:xfrm>
            <a:off x="324000" y="1692001"/>
            <a:ext cx="5662800"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0100289"/>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gray">
          <a:xfrm>
            <a:off x="288000" y="4268503"/>
            <a:ext cx="8595171"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a:t>
            </a:r>
          </a:p>
        </p:txBody>
      </p:sp>
      <p:sp>
        <p:nvSpPr>
          <p:cNvPr id="10" name="Presentation Title"/>
          <p:cNvSpPr>
            <a:spLocks noGrp="1"/>
          </p:cNvSpPr>
          <p:nvPr>
            <p:ph type="body" sz="quarter" idx="14" hasCustomPrompt="1"/>
          </p:nvPr>
        </p:nvSpPr>
        <p:spPr>
          <a:xfrm>
            <a:off x="288000" y="2706317"/>
            <a:ext cx="8595171" cy="997196"/>
          </a:xfr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grpSp>
        <p:nvGrpSpPr>
          <p:cNvPr id="2" name="Group 1"/>
          <p:cNvGrpSpPr/>
          <p:nvPr userDrawn="1"/>
        </p:nvGrpSpPr>
        <p:grpSpPr>
          <a:xfrm>
            <a:off x="9171173" y="0"/>
            <a:ext cx="3024002" cy="6858000"/>
            <a:chOff x="9171173" y="0"/>
            <a:chExt cx="3024002" cy="6855990"/>
          </a:xfrm>
        </p:grpSpPr>
        <p:sp>
          <p:nvSpPr>
            <p:cNvPr id="17" name="Rectangle 16"/>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6217668"/>
            <a:ext cx="1578462" cy="360000"/>
          </a:xfrm>
          <a:prstGeom prst="rect">
            <a:avLst/>
          </a:prstGeom>
        </p:spPr>
      </p:pic>
    </p:spTree>
    <p:extLst>
      <p:ext uri="{BB962C8B-B14F-4D97-AF65-F5344CB8AC3E}">
        <p14:creationId xmlns:p14="http://schemas.microsoft.com/office/powerpoint/2010/main" val="1982410628"/>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gray">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2017</a:t>
            </a:r>
          </a:p>
        </p:txBody>
      </p:sp>
      <p:sp>
        <p:nvSpPr>
          <p:cNvPr id="10" name="Presentation Title"/>
          <p:cNvSpPr>
            <a:spLocks noGrp="1"/>
          </p:cNvSpPr>
          <p:nvPr>
            <p:ph type="body" sz="quarter" idx="14" hasCustomPrompt="1"/>
          </p:nvPr>
        </p:nvSpPr>
        <p:spPr>
          <a:xfrm>
            <a:off x="288001" y="2706317"/>
            <a:ext cx="6373430" cy="997196"/>
          </a:xfrm>
        </p:spPr>
        <p:txBody>
          <a:bodyPr wrap="square">
            <a:noAutofit/>
          </a:bodyPr>
          <a:lstStyle>
            <a:lvl1pPr>
              <a:lnSpc>
                <a:spcPct val="90000"/>
              </a:lnSpc>
              <a:spcBef>
                <a:spcPts val="0"/>
              </a:spcBef>
              <a:defRPr sz="3600" b="1" baseline="0"/>
            </a:lvl1pPr>
          </a:lstStyle>
          <a:p>
            <a:pPr lvl="0"/>
            <a:r>
              <a:rPr lang="en-US" dirty="0"/>
              <a:t>Title Goes Here </a:t>
            </a:r>
            <a:br>
              <a:rPr lang="en-US" dirty="0"/>
            </a:br>
            <a:r>
              <a:rPr lang="en-US" dirty="0"/>
              <a:t>and Here and Here.</a:t>
            </a:r>
          </a:p>
        </p:txBody>
      </p:sp>
      <p:sp>
        <p:nvSpPr>
          <p:cNvPr id="7" name="Picture Placeholder 6"/>
          <p:cNvSpPr>
            <a:spLocks noGrp="1"/>
          </p:cNvSpPr>
          <p:nvPr>
            <p:ph type="pic" sz="quarter" idx="16"/>
          </p:nvPr>
        </p:nvSpPr>
        <p:spPr>
          <a:xfrm>
            <a:off x="6954855" y="963000"/>
            <a:ext cx="4932000" cy="4932000"/>
          </a:xfrm>
        </p:spPr>
        <p:txBody>
          <a:bodyPr/>
          <a:lstStyle/>
          <a:p>
            <a:endParaRPr lang="de-DE"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000" y="6217668"/>
            <a:ext cx="1578462" cy="360000"/>
          </a:xfrm>
          <a:prstGeom prst="rect">
            <a:avLst/>
          </a:prstGeom>
        </p:spPr>
      </p:pic>
    </p:spTree>
    <p:extLst>
      <p:ext uri="{BB962C8B-B14F-4D97-AF65-F5344CB8AC3E}">
        <p14:creationId xmlns:p14="http://schemas.microsoft.com/office/powerpoint/2010/main" val="3048046299"/>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230000"/>
          </a:xfrm>
        </p:spPr>
        <p:txBody>
          <a:bodyPr>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gray">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 scene art</a:t>
            </a:r>
          </a:p>
        </p:txBody>
      </p:sp>
      <p:sp>
        <p:nvSpPr>
          <p:cNvPr id="2" name="Divider text"/>
          <p:cNvSpPr>
            <a:spLocks noGrp="1"/>
          </p:cNvSpPr>
          <p:nvPr>
            <p:ph type="ctrTitle" hasCustomPrompt="1"/>
          </p:nvPr>
        </p:nvSpPr>
        <p:spPr bwMode="gray">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 column 2"/>
          <p:cNvSpPr>
            <a:spLocks noGrp="1"/>
          </p:cNvSpPr>
          <p:nvPr>
            <p:ph type="body" sz="quarter" idx="10" hasCustomPrompt="1"/>
          </p:nvPr>
        </p:nvSpPr>
        <p:spPr>
          <a:xfrm>
            <a:off x="503999" y="1620000"/>
            <a:ext cx="11186477" cy="4230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3" name="Text Placeholder 2"/>
          <p:cNvSpPr>
            <a:spLocks noGrp="1"/>
          </p:cNvSpPr>
          <p:nvPr userDrawn="1">
            <p:ph type="body" idx="1"/>
          </p:nvPr>
        </p:nvSpPr>
        <p:spPr bwMode="gray">
          <a:xfrm>
            <a:off x="504001" y="1620000"/>
            <a:ext cx="11186476" cy="4230235"/>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1"/>
          <p:cNvSpPr>
            <a:spLocks noGrp="1"/>
          </p:cNvSpPr>
          <p:nvPr userDrawn="1">
            <p:ph type="title"/>
          </p:nvPr>
        </p:nvSpPr>
        <p:spPr bwMode="gray">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4" name="Group 3"/>
          <p:cNvGrpSpPr/>
          <p:nvPr userDrawn="1"/>
        </p:nvGrpSpPr>
        <p:grpSpPr>
          <a:xfrm>
            <a:off x="0" y="0"/>
            <a:ext cx="12196800" cy="251942"/>
            <a:chOff x="0" y="0"/>
            <a:chExt cx="12196800" cy="251942"/>
          </a:xfrm>
        </p:grpSpPr>
        <p:sp>
          <p:nvSpPr>
            <p:cNvPr id="13" name="Rectangle 12"/>
            <p:cNvSpPr/>
            <p:nvPr userDrawn="1"/>
          </p:nvSpPr>
          <p:spPr bwMode="gray">
            <a:xfrm>
              <a:off x="0" y="0"/>
              <a:ext cx="12196800" cy="251942"/>
            </a:xfrm>
            <a:prstGeom prst="rect">
              <a:avLst/>
            </a:prstGeom>
            <a:solidFill>
              <a:srgbClr val="000000"/>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4" name="Secondary Motion Band"/>
            <p:cNvGrpSpPr/>
            <p:nvPr userDrawn="1"/>
          </p:nvGrpSpPr>
          <p:grpSpPr>
            <a:xfrm>
              <a:off x="10683752" y="0"/>
              <a:ext cx="1513048" cy="251942"/>
              <a:chOff x="10682127" y="0"/>
              <a:chExt cx="1513048" cy="252000"/>
            </a:xfrm>
          </p:grpSpPr>
          <p:sp>
            <p:nvSpPr>
              <p:cNvPr id="15" name="Rectangle 14"/>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9" name="Rectangle 18"/>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0" name="Rectangle 19"/>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6" r:id="rId2"/>
    <p:sldLayoutId id="2147483773" r:id="rId3"/>
    <p:sldLayoutId id="2147483775" r:id="rId4"/>
    <p:sldLayoutId id="2147483741" r:id="rId5"/>
    <p:sldLayoutId id="2147483765" r:id="rId6"/>
    <p:sldLayoutId id="2147483767" r:id="rId7"/>
    <p:sldLayoutId id="2147483743" r:id="rId8"/>
    <p:sldLayoutId id="2147483774" r:id="rId9"/>
    <p:sldLayoutId id="2147483745" r:id="rId10"/>
    <p:sldLayoutId id="2147483760" r:id="rId11"/>
    <p:sldLayoutId id="2147483768" r:id="rId12"/>
    <p:sldLayoutId id="2147483769" r:id="rId13"/>
    <p:sldLayoutId id="2147483770" r:id="rId14"/>
    <p:sldLayoutId id="2147483744" r:id="rId15"/>
    <p:sldLayoutId id="2147483757" r:id="rId16"/>
    <p:sldLayoutId id="2147483748" r:id="rId17"/>
    <p:sldLayoutId id="2147483762" r:id="rId18"/>
    <p:sldLayoutId id="2147483771" r:id="rId19"/>
    <p:sldLayoutId id="2147483763" r:id="rId20"/>
    <p:sldLayoutId id="2147483751" r:id="rId21"/>
    <p:sldLayoutId id="2147483753" r:id="rId22"/>
    <p:sldLayoutId id="2147483756" r:id="rId23"/>
    <p:sldLayoutId id="2147483740" r:id="rId24"/>
    <p:sldLayoutId id="2147483754" r:id="rId25"/>
    <p:sldLayoutId id="2147483755" r:id="rId26"/>
    <p:sldLayoutId id="2147483777" r:id="rId27"/>
    <p:sldLayoutId id="2147483778" r:id="rId28"/>
  </p:sldLayoutIdLst>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7.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9" Type="http://schemas.openxmlformats.org/officeDocument/2006/relationships/image" Target="../media/image44.png"/><Relationship Id="rId21" Type="http://schemas.openxmlformats.org/officeDocument/2006/relationships/image" Target="../media/image27.png"/><Relationship Id="rId34" Type="http://schemas.openxmlformats.org/officeDocument/2006/relationships/image" Target="../media/image39.png"/><Relationship Id="rId42" Type="http://schemas.openxmlformats.org/officeDocument/2006/relationships/image" Target="../media/image46.png"/><Relationship Id="rId7" Type="http://schemas.openxmlformats.org/officeDocument/2006/relationships/image" Target="../media/image13.png"/><Relationship Id="rId2" Type="http://schemas.openxmlformats.org/officeDocument/2006/relationships/notesSlide" Target="../notesSlides/notesSlide5.xml"/><Relationship Id="rId16" Type="http://schemas.openxmlformats.org/officeDocument/2006/relationships/image" Target="../media/image22.png"/><Relationship Id="rId29" Type="http://schemas.openxmlformats.org/officeDocument/2006/relationships/hyperlink" Target="http://www.utexas.edu/cola/depts/slavic/sc/serbocroatian.htm" TargetMode="External"/><Relationship Id="rId1" Type="http://schemas.openxmlformats.org/officeDocument/2006/relationships/slideLayout" Target="../slideLayouts/slideLayout9.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32" Type="http://schemas.openxmlformats.org/officeDocument/2006/relationships/image" Target="../media/image37.png"/><Relationship Id="rId37" Type="http://schemas.openxmlformats.org/officeDocument/2006/relationships/image" Target="../media/image42.png"/><Relationship Id="rId40" Type="http://schemas.openxmlformats.org/officeDocument/2006/relationships/image" Target="../media/image45.png"/><Relationship Id="rId45" Type="http://schemas.openxmlformats.org/officeDocument/2006/relationships/image" Target="../media/image6.jp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36" Type="http://schemas.openxmlformats.org/officeDocument/2006/relationships/image" Target="../media/image41.png"/><Relationship Id="rId10" Type="http://schemas.openxmlformats.org/officeDocument/2006/relationships/image" Target="../media/image16.png"/><Relationship Id="rId19" Type="http://schemas.openxmlformats.org/officeDocument/2006/relationships/image" Target="../media/image25.png"/><Relationship Id="rId31" Type="http://schemas.openxmlformats.org/officeDocument/2006/relationships/image" Target="../media/image36.png"/><Relationship Id="rId44" Type="http://schemas.openxmlformats.org/officeDocument/2006/relationships/image" Target="../media/image7.jp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3.png"/><Relationship Id="rId30" Type="http://schemas.openxmlformats.org/officeDocument/2006/relationships/image" Target="../media/image35.png"/><Relationship Id="rId35" Type="http://schemas.openxmlformats.org/officeDocument/2006/relationships/image" Target="../media/image40.png"/><Relationship Id="rId43" Type="http://schemas.openxmlformats.org/officeDocument/2006/relationships/image" Target="../media/image47.jpeg"/><Relationship Id="rId8" Type="http://schemas.openxmlformats.org/officeDocument/2006/relationships/image" Target="../media/image14.png"/><Relationship Id="rId3" Type="http://schemas.openxmlformats.org/officeDocument/2006/relationships/image" Target="../media/image8.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33" Type="http://schemas.openxmlformats.org/officeDocument/2006/relationships/image" Target="../media/image38.png"/><Relationship Id="rId38" Type="http://schemas.openxmlformats.org/officeDocument/2006/relationships/image" Target="../media/image43.jpeg"/><Relationship Id="rId20" Type="http://schemas.openxmlformats.org/officeDocument/2006/relationships/image" Target="../media/image26.png"/><Relationship Id="rId41" Type="http://schemas.openxmlformats.org/officeDocument/2006/relationships/hyperlink" Target="http://en.wikipedia.org/wiki/File:Flag_of_Bosnia_and_Herzegovina.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48.pn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49.emf"/><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50.emf"/><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hyperlink" Target="http://www.etui.org/" TargetMode="External"/><Relationship Id="rId2" Type="http://schemas.openxmlformats.org/officeDocument/2006/relationships/hyperlink" Target="http://www.etuc.org/" TargetMode="External"/><Relationship Id="rId1" Type="http://schemas.openxmlformats.org/officeDocument/2006/relationships/slideLayout" Target="../slideLayouts/slideLayout28.xml"/><Relationship Id="rId6" Type="http://schemas.openxmlformats.org/officeDocument/2006/relationships/hyperlink" Target="https://www.youtube.com/user/etucces" TargetMode="External"/><Relationship Id="rId5" Type="http://schemas.openxmlformats.org/officeDocument/2006/relationships/hyperlink" Target="https://twitter.com/etuc_ces" TargetMode="External"/><Relationship Id="rId4" Type="http://schemas.openxmlformats.org/officeDocument/2006/relationships/hyperlink" Target="https://www.facebook.com/ETUC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615" y="3810271"/>
            <a:ext cx="10397559" cy="1107996"/>
          </a:xfrm>
        </p:spPr>
        <p:txBody>
          <a:bodyPr/>
          <a:lstStyle/>
          <a:p>
            <a:br>
              <a:rPr lang="en-GB" sz="1600" dirty="0"/>
            </a:br>
            <a:r>
              <a:rPr lang="en-GB" sz="2800" dirty="0"/>
              <a:t>Good practice exchange in OSH — </a:t>
            </a:r>
            <a:br>
              <a:rPr lang="en-GB" sz="2800" dirty="0"/>
            </a:br>
            <a:r>
              <a:rPr lang="en-GB" sz="2800" dirty="0"/>
              <a:t>the best of 10 years of EU-OSHA campaign partnership</a:t>
            </a:r>
          </a:p>
        </p:txBody>
      </p:sp>
    </p:spTree>
    <p:extLst>
      <p:ext uri="{BB962C8B-B14F-4D97-AF65-F5344CB8AC3E}">
        <p14:creationId xmlns:p14="http://schemas.microsoft.com/office/powerpoint/2010/main" val="1356970685"/>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3"/>
          <p:cNvSpPr/>
          <p:nvPr/>
        </p:nvSpPr>
        <p:spPr>
          <a:xfrm>
            <a:off x="301721" y="1348800"/>
            <a:ext cx="11602411" cy="6278642"/>
          </a:xfrm>
          <a:prstGeom prst="rect">
            <a:avLst/>
          </a:prstGeom>
        </p:spPr>
        <p:txBody>
          <a:bodyPr wrap="square" lIns="0" tIns="0" rIns="0" bIns="0">
            <a:spAutoFit/>
          </a:bodyPr>
          <a:lstStyle/>
          <a:p>
            <a:pPr marL="228555">
              <a:spcBef>
                <a:spcPts val="1800"/>
              </a:spcBef>
              <a:buClr>
                <a:schemeClr val="accent1"/>
              </a:buClr>
            </a:pPr>
            <a:r>
              <a:rPr lang="en-GB" sz="2400" b="1" dirty="0">
                <a:cs typeface="BentonSans Book"/>
              </a:rPr>
              <a:t>Viktor Kempa</a:t>
            </a:r>
          </a:p>
          <a:p>
            <a:pPr marL="571386" indent="-342831">
              <a:spcBef>
                <a:spcPts val="1800"/>
              </a:spcBef>
              <a:buClr>
                <a:schemeClr val="accent1"/>
              </a:buClr>
              <a:buFont typeface="Wingdings" panose="05000000000000000000" pitchFamily="2" charset="2"/>
              <a:buChar char="§"/>
            </a:pPr>
            <a:r>
              <a:rPr lang="en-GB" sz="2400" b="1" dirty="0">
                <a:cs typeface="BentonSans Book"/>
              </a:rPr>
              <a:t>Technical University in Ostrava</a:t>
            </a:r>
            <a:endParaRPr lang="en-GB" sz="2400" b="1" dirty="0"/>
          </a:p>
          <a:p>
            <a:pPr marL="571386" indent="-342831">
              <a:spcBef>
                <a:spcPts val="1800"/>
              </a:spcBef>
              <a:buClr>
                <a:schemeClr val="accent1"/>
              </a:buClr>
              <a:buFont typeface="Wingdings" panose="05000000000000000000" pitchFamily="2" charset="2"/>
              <a:buChar char="§"/>
            </a:pPr>
            <a:r>
              <a:rPr lang="en-GB" sz="2400" b="1" dirty="0">
                <a:cs typeface="BentonSans Book"/>
              </a:rPr>
              <a:t>Mining industry </a:t>
            </a:r>
            <a:r>
              <a:rPr lang="en-GB" sz="2400" dirty="0">
                <a:cs typeface="BentonSans Book"/>
              </a:rPr>
              <a:t>80</a:t>
            </a:r>
            <a:r>
              <a:rPr lang="en-GB" sz="2400" baseline="30000" dirty="0">
                <a:cs typeface="BentonSans Book"/>
              </a:rPr>
              <a:t>th</a:t>
            </a:r>
            <a:r>
              <a:rPr lang="en-GB" sz="2400" dirty="0">
                <a:cs typeface="BentonSans Book"/>
              </a:rPr>
              <a:t> of previous century</a:t>
            </a:r>
          </a:p>
          <a:p>
            <a:pPr marL="571386" indent="-342831">
              <a:spcBef>
                <a:spcPts val="1800"/>
              </a:spcBef>
              <a:buClr>
                <a:schemeClr val="accent1"/>
              </a:buClr>
              <a:buFont typeface="Wingdings" panose="05000000000000000000" pitchFamily="2" charset="2"/>
              <a:buChar char="§"/>
            </a:pPr>
            <a:r>
              <a:rPr lang="en-GB" sz="2400" b="1" dirty="0">
                <a:cs typeface="BentonSans Book"/>
              </a:rPr>
              <a:t>Trade union of mine workers </a:t>
            </a:r>
            <a:r>
              <a:rPr lang="en-GB" sz="2400" dirty="0">
                <a:cs typeface="BentonSans Book"/>
              </a:rPr>
              <a:t>90</a:t>
            </a:r>
            <a:r>
              <a:rPr lang="en-GB" sz="2400" baseline="30000" dirty="0">
                <a:cs typeface="BentonSans Book"/>
              </a:rPr>
              <a:t>th</a:t>
            </a:r>
            <a:r>
              <a:rPr lang="en-GB" sz="2400" dirty="0">
                <a:cs typeface="BentonSans Book"/>
              </a:rPr>
              <a:t> of previous century</a:t>
            </a:r>
          </a:p>
          <a:p>
            <a:pPr marL="571386" indent="-342831">
              <a:spcBef>
                <a:spcPts val="1800"/>
              </a:spcBef>
              <a:buClr>
                <a:schemeClr val="accent1"/>
              </a:buClr>
              <a:buFont typeface="Wingdings" panose="05000000000000000000" pitchFamily="2" charset="2"/>
              <a:buChar char="§"/>
            </a:pPr>
            <a:r>
              <a:rPr lang="en-GB" sz="2400" b="1" dirty="0">
                <a:cs typeface="BentonSans Book"/>
              </a:rPr>
              <a:t>Trade Union Technical Bureau </a:t>
            </a:r>
            <a:r>
              <a:rPr lang="en-GB" sz="2400" dirty="0">
                <a:cs typeface="BentonSans Book"/>
              </a:rPr>
              <a:t>1</a:t>
            </a:r>
            <a:r>
              <a:rPr lang="en-GB" sz="2400" baseline="30000" dirty="0">
                <a:cs typeface="BentonSans Book"/>
              </a:rPr>
              <a:t>st</a:t>
            </a:r>
            <a:r>
              <a:rPr lang="en-GB" sz="2400" dirty="0">
                <a:cs typeface="BentonSans Book"/>
              </a:rPr>
              <a:t> decade of 21</a:t>
            </a:r>
            <a:r>
              <a:rPr lang="en-GB" sz="2400" baseline="30000" dirty="0">
                <a:cs typeface="BentonSans Book"/>
              </a:rPr>
              <a:t>st</a:t>
            </a:r>
            <a:r>
              <a:rPr lang="en-GB" sz="2400" dirty="0">
                <a:cs typeface="BentonSans Book"/>
              </a:rPr>
              <a:t> century</a:t>
            </a:r>
          </a:p>
          <a:p>
            <a:pPr marL="571386" indent="-342831">
              <a:spcBef>
                <a:spcPts val="1800"/>
              </a:spcBef>
              <a:buClr>
                <a:schemeClr val="accent1"/>
              </a:buClr>
              <a:buFont typeface="Wingdings" panose="05000000000000000000" pitchFamily="2" charset="2"/>
              <a:buChar char="§"/>
            </a:pPr>
            <a:r>
              <a:rPr lang="en-GB" sz="2400" b="1" dirty="0">
                <a:cs typeface="BentonSans Book"/>
              </a:rPr>
              <a:t>European Trade Union Institute </a:t>
            </a:r>
            <a:r>
              <a:rPr lang="en-GB" sz="2400" dirty="0">
                <a:cs typeface="BentonSans Book"/>
              </a:rPr>
              <a:t>2</a:t>
            </a:r>
            <a:r>
              <a:rPr lang="en-GB" sz="2400" baseline="30000" dirty="0">
                <a:cs typeface="BentonSans Book"/>
              </a:rPr>
              <a:t>nd</a:t>
            </a:r>
            <a:r>
              <a:rPr lang="en-GB" sz="2400" dirty="0">
                <a:cs typeface="BentonSans Book"/>
              </a:rPr>
              <a:t> decade of 21 century</a:t>
            </a:r>
          </a:p>
          <a:p>
            <a:pPr marL="571386" indent="-342831">
              <a:spcBef>
                <a:spcPts val="1800"/>
              </a:spcBef>
              <a:buClr>
                <a:schemeClr val="accent1"/>
              </a:buClr>
              <a:buFont typeface="Wingdings" panose="05000000000000000000" pitchFamily="2" charset="2"/>
              <a:buChar char="§"/>
            </a:pPr>
            <a:r>
              <a:rPr lang="en-GB" sz="2400" b="1" dirty="0">
                <a:cs typeface="BentonSans Book"/>
              </a:rPr>
              <a:t>Topics: Enlargement, OHSM, migrant workers, regional cooperation, different projects and variable issues (OP, GRI304, scenario building, EUOSHA, etc.)</a:t>
            </a:r>
          </a:p>
          <a:p>
            <a:pPr marL="571386" indent="-342831">
              <a:spcBef>
                <a:spcPts val="1800"/>
              </a:spcBef>
              <a:buClr>
                <a:schemeClr val="accent1"/>
              </a:buClr>
              <a:buFont typeface="Wingdings" panose="05000000000000000000" pitchFamily="2" charset="2"/>
              <a:buChar char="§"/>
            </a:pPr>
            <a:endParaRPr lang="en-GB" sz="2400" b="1" dirty="0">
              <a:cs typeface="BentonSans Book"/>
            </a:endParaRPr>
          </a:p>
          <a:p>
            <a:pPr marL="571386" indent="-342831">
              <a:spcBef>
                <a:spcPts val="1800"/>
              </a:spcBef>
              <a:buClr>
                <a:schemeClr val="accent1"/>
              </a:buClr>
              <a:buFont typeface="Wingdings" panose="05000000000000000000" pitchFamily="2" charset="2"/>
              <a:buChar char="§"/>
            </a:pPr>
            <a:endParaRPr lang="en-US" sz="2400" b="1" dirty="0">
              <a:cs typeface="BentonSans Book"/>
            </a:endParaRPr>
          </a:p>
          <a:p>
            <a:pPr marL="610412" lvl="2" indent="-193981">
              <a:buFont typeface="Wingdings" charset="2"/>
              <a:buChar char="§"/>
            </a:pPr>
            <a:endParaRPr lang="en-US" sz="2400" b="1" dirty="0">
              <a:latin typeface="+mj-lt"/>
              <a:cs typeface="BentonSans Book"/>
            </a:endParaRPr>
          </a:p>
        </p:txBody>
      </p:sp>
      <p:pic>
        <p:nvPicPr>
          <p:cNvPr id="5" name="Picture 4">
            <a:extLst>
              <a:ext uri="{FF2B5EF4-FFF2-40B4-BE49-F238E27FC236}">
                <a16:creationId xmlns:a16="http://schemas.microsoft.com/office/drawing/2014/main" id="{70E8595A-C1D7-4795-9855-06F1879D8D02}"/>
              </a:ext>
            </a:extLst>
          </p:cNvPr>
          <p:cNvPicPr>
            <a:picLocks noChangeAspect="1"/>
          </p:cNvPicPr>
          <p:nvPr/>
        </p:nvPicPr>
        <p:blipFill>
          <a:blip r:embed="rId3"/>
          <a:stretch>
            <a:fillRect/>
          </a:stretch>
        </p:blipFill>
        <p:spPr>
          <a:xfrm>
            <a:off x="10130910" y="504000"/>
            <a:ext cx="1559567" cy="720000"/>
          </a:xfrm>
          <a:prstGeom prst="rect">
            <a:avLst/>
          </a:prstGeom>
        </p:spPr>
      </p:pic>
      <p:pic>
        <p:nvPicPr>
          <p:cNvPr id="8" name="Picture 7" descr="A close up of a sign&#10;&#10;Description generated with very high confidence">
            <a:extLst>
              <a:ext uri="{FF2B5EF4-FFF2-40B4-BE49-F238E27FC236}">
                <a16:creationId xmlns:a16="http://schemas.microsoft.com/office/drawing/2014/main" id="{7ABAB70D-EF7F-4003-85E9-646F5849A852}"/>
              </a:ext>
            </a:extLst>
          </p:cNvPr>
          <p:cNvPicPr>
            <a:picLocks noChangeAspect="1"/>
          </p:cNvPicPr>
          <p:nvPr/>
        </p:nvPicPr>
        <p:blipFill>
          <a:blip r:embed="rId4"/>
          <a:stretch>
            <a:fillRect/>
          </a:stretch>
        </p:blipFill>
        <p:spPr>
          <a:xfrm>
            <a:off x="8393114" y="476250"/>
            <a:ext cx="1451731" cy="720000"/>
          </a:xfrm>
          <a:prstGeom prst="rect">
            <a:avLst/>
          </a:prstGeom>
        </p:spPr>
      </p:pic>
      <p:sp>
        <p:nvSpPr>
          <p:cNvPr id="3" name="TextBox 2">
            <a:extLst>
              <a:ext uri="{FF2B5EF4-FFF2-40B4-BE49-F238E27FC236}">
                <a16:creationId xmlns:a16="http://schemas.microsoft.com/office/drawing/2014/main" id="{19510D41-F945-421E-8949-76D121F34D2A}"/>
              </a:ext>
            </a:extLst>
          </p:cNvPr>
          <p:cNvSpPr txBox="1"/>
          <p:nvPr/>
        </p:nvSpPr>
        <p:spPr>
          <a:xfrm>
            <a:off x="444500" y="6383867"/>
            <a:ext cx="3060700" cy="355600"/>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endParaRPr lang="en-GB"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839659819"/>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615" y="4046947"/>
            <a:ext cx="10397559" cy="861774"/>
          </a:xfrm>
        </p:spPr>
        <p:txBody>
          <a:bodyPr/>
          <a:lstStyle/>
          <a:p>
            <a:r>
              <a:rPr lang="en-GB" sz="2800" dirty="0"/>
              <a:t>Good practice exchange in OSH — </a:t>
            </a:r>
            <a:br>
              <a:rPr lang="en-GB" sz="2800" dirty="0"/>
            </a:br>
            <a:r>
              <a:rPr lang="en-GB" sz="2800" dirty="0"/>
              <a:t>the best of 10 years of EU-OSHA campaign partnership</a:t>
            </a:r>
          </a:p>
        </p:txBody>
      </p:sp>
      <p:sp>
        <p:nvSpPr>
          <p:cNvPr id="4" name="TextBox 3"/>
          <p:cNvSpPr txBox="1"/>
          <p:nvPr/>
        </p:nvSpPr>
        <p:spPr>
          <a:xfrm>
            <a:off x="871382" y="5002300"/>
            <a:ext cx="2205732"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de-DE" sz="1800" kern="0" dirty="0">
                <a:ea typeface="Arial Unicode MS" pitchFamily="34" charset="-128"/>
                <a:cs typeface="Arial Unicode MS" pitchFamily="34" charset="-128"/>
              </a:rPr>
              <a:t>Bilbao, Nov. 22, 2017</a:t>
            </a:r>
          </a:p>
        </p:txBody>
      </p:sp>
    </p:spTree>
    <p:extLst>
      <p:ext uri="{BB962C8B-B14F-4D97-AF65-F5344CB8AC3E}">
        <p14:creationId xmlns:p14="http://schemas.microsoft.com/office/powerpoint/2010/main" val="1313114765"/>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51531" y="318040"/>
            <a:ext cx="8494903" cy="864000"/>
            <a:chOff x="324000" y="1260590"/>
            <a:chExt cx="4666850" cy="864000"/>
          </a:xfrm>
        </p:grpSpPr>
        <p:sp>
          <p:nvSpPr>
            <p:cNvPr id="8" name="Rectangle 683"/>
            <p:cNvSpPr/>
            <p:nvPr/>
          </p:nvSpPr>
          <p:spPr bwMode="gray">
            <a:xfrm>
              <a:off x="1030850" y="1915759"/>
              <a:ext cx="3960000" cy="36000"/>
            </a:xfrm>
            <a:prstGeom prst="rect">
              <a:avLst/>
            </a:prstGeom>
            <a:solidFill>
              <a:srgbClr val="FFC000">
                <a:alpha val="80000"/>
              </a:srgbClr>
            </a:solidFill>
            <a:ln w="9525" algn="ctr">
              <a:solidFill>
                <a:srgbClr val="FFC000"/>
              </a:solidFill>
              <a:miter lim="800000"/>
              <a:headEnd/>
              <a:tailEnd/>
            </a:ln>
          </p:spPr>
          <p:txBody>
            <a:bodyPr lIns="89995" tIns="71996" rIns="89995" bIns="71996" rtlCol="0" anchor="ctr"/>
            <a:lstStyle/>
            <a:p>
              <a:pPr algn="ctr" defTabSz="914339" fontAlgn="base">
                <a:spcBef>
                  <a:spcPct val="50000"/>
                </a:spcBef>
                <a:spcAft>
                  <a:spcPct val="0"/>
                </a:spcAft>
                <a:buClr>
                  <a:srgbClr val="F0AB00"/>
                </a:buClr>
                <a:buSzPct val="80000"/>
              </a:pPr>
              <a:endParaRPr lang="en-US" sz="1200" kern="0" dirty="0">
                <a:solidFill>
                  <a:srgbClr val="FFFFFF"/>
                </a:solidFill>
                <a:ea typeface="Arial Unicode MS" pitchFamily="34" charset="-128"/>
                <a:cs typeface="Arial Unicode MS" pitchFamily="34" charset="-128"/>
              </a:endParaRPr>
            </a:p>
          </p:txBody>
        </p:sp>
        <p:sp>
          <p:nvSpPr>
            <p:cNvPr id="10" name="object 69"/>
            <p:cNvSpPr/>
            <p:nvPr/>
          </p:nvSpPr>
          <p:spPr>
            <a:xfrm>
              <a:off x="324000" y="1260590"/>
              <a:ext cx="459794" cy="864000"/>
            </a:xfrm>
            <a:prstGeom prst="rect">
              <a:avLst/>
            </a:prstGeom>
            <a:blipFill>
              <a:blip r:embed="rId3" cstate="print">
                <a:duotone>
                  <a:schemeClr val="accent1">
                    <a:shade val="45000"/>
                    <a:satMod val="135000"/>
                  </a:schemeClr>
                  <a:prstClr val="white"/>
                </a:duotone>
                <a:lum contrast="28000"/>
              </a:blip>
              <a:stretch>
                <a:fillRect/>
              </a:stretch>
            </a:blipFill>
          </p:spPr>
          <p:txBody>
            <a:bodyPr wrap="square" lIns="0" tIns="0" rIns="0" bIns="0" rtlCol="0"/>
            <a:lstStyle/>
            <a:p>
              <a:endParaRPr sz="2000" dirty="0"/>
            </a:p>
          </p:txBody>
        </p:sp>
      </p:grpSp>
      <p:sp>
        <p:nvSpPr>
          <p:cNvPr id="23" name="Rectangle 22">
            <a:extLst>
              <a:ext uri="{FF2B5EF4-FFF2-40B4-BE49-F238E27FC236}">
                <a16:creationId xmlns:a16="http://schemas.microsoft.com/office/drawing/2014/main" id="{E754FD82-69FC-4137-AA83-52931D2BF82E}"/>
              </a:ext>
            </a:extLst>
          </p:cNvPr>
          <p:cNvSpPr/>
          <p:nvPr/>
        </p:nvSpPr>
        <p:spPr>
          <a:xfrm>
            <a:off x="252350" y="1367883"/>
            <a:ext cx="11690476" cy="2508379"/>
          </a:xfrm>
          <a:prstGeom prst="rect">
            <a:avLst/>
          </a:prstGeom>
        </p:spPr>
        <p:txBody>
          <a:bodyPr wrap="square">
            <a:spAutoFit/>
          </a:bodyPr>
          <a:lstStyle/>
          <a:p>
            <a:r>
              <a:rPr lang="en-GB" sz="1800" b="1" dirty="0"/>
              <a:t>United action for Social Europe</a:t>
            </a:r>
          </a:p>
          <a:p>
            <a:endParaRPr lang="en-GB" sz="1000" dirty="0"/>
          </a:p>
          <a:p>
            <a:pPr marL="285750" indent="-285750">
              <a:buFont typeface="Arial" panose="020B0604020202020204" pitchFamily="34" charset="0"/>
              <a:buChar char="•"/>
            </a:pPr>
            <a:r>
              <a:rPr lang="en-GB" sz="1600" dirty="0"/>
              <a:t>The ETUC aims to ensure that the EU is not just a single market for goods and services, but is also a Social Europe, where improving the wellbeing of workers and their families is an equally important priority.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ETUC believes that this social dimension, incorporating the principles of democracy, social justice and human rights, should be an example to inspire other countries. </a:t>
            </a:r>
          </a:p>
          <a:p>
            <a:endParaRPr lang="en-GB" sz="1600" dirty="0"/>
          </a:p>
          <a:p>
            <a:pPr marL="285750" indent="-285750">
              <a:buFont typeface="Arial" panose="020B0604020202020204" pitchFamily="34" charset="0"/>
              <a:buChar char="•"/>
            </a:pPr>
            <a:r>
              <a:rPr lang="en-GB" sz="1600" dirty="0"/>
              <a:t>The European social model  – until the onset of the crisis – helped Europe to become a prosperous, competitive region with high living standards.</a:t>
            </a:r>
            <a:endParaRPr lang="en-GB" sz="1600" dirty="0">
              <a:effectLst/>
            </a:endParaRPr>
          </a:p>
        </p:txBody>
      </p:sp>
      <p:pic>
        <p:nvPicPr>
          <p:cNvPr id="27" name="Picture 26" descr="A picture containing screenshot&#10;&#10;Description generated with very high confidence">
            <a:extLst>
              <a:ext uri="{FF2B5EF4-FFF2-40B4-BE49-F238E27FC236}">
                <a16:creationId xmlns:a16="http://schemas.microsoft.com/office/drawing/2014/main" id="{02912BCF-A746-4385-8D09-ED3A15998F4A}"/>
              </a:ext>
            </a:extLst>
          </p:cNvPr>
          <p:cNvPicPr>
            <a:picLocks noChangeAspect="1"/>
          </p:cNvPicPr>
          <p:nvPr/>
        </p:nvPicPr>
        <p:blipFill>
          <a:blip r:embed="rId4"/>
          <a:stretch>
            <a:fillRect/>
          </a:stretch>
        </p:blipFill>
        <p:spPr>
          <a:xfrm>
            <a:off x="943041" y="3992678"/>
            <a:ext cx="10309093" cy="2268000"/>
          </a:xfrm>
          <a:prstGeom prst="rect">
            <a:avLst/>
          </a:prstGeom>
        </p:spPr>
      </p:pic>
      <p:pic>
        <p:nvPicPr>
          <p:cNvPr id="28" name="Picture 27" descr="A close up of a sign&#10;&#10;Description generated with very high confidence">
            <a:extLst>
              <a:ext uri="{FF2B5EF4-FFF2-40B4-BE49-F238E27FC236}">
                <a16:creationId xmlns:a16="http://schemas.microsoft.com/office/drawing/2014/main" id="{37B2D9E3-D501-418B-BDE9-1884DAFFD852}"/>
              </a:ext>
            </a:extLst>
          </p:cNvPr>
          <p:cNvPicPr>
            <a:picLocks noChangeAspect="1"/>
          </p:cNvPicPr>
          <p:nvPr/>
        </p:nvPicPr>
        <p:blipFill>
          <a:blip r:embed="rId5"/>
          <a:stretch>
            <a:fillRect/>
          </a:stretch>
        </p:blipFill>
        <p:spPr>
          <a:xfrm>
            <a:off x="9196142" y="443104"/>
            <a:ext cx="1677268" cy="831857"/>
          </a:xfrm>
          <a:prstGeom prst="rect">
            <a:avLst/>
          </a:prstGeom>
        </p:spPr>
      </p:pic>
      <p:sp>
        <p:nvSpPr>
          <p:cNvPr id="29" name="Title 1">
            <a:extLst>
              <a:ext uri="{FF2B5EF4-FFF2-40B4-BE49-F238E27FC236}">
                <a16:creationId xmlns:a16="http://schemas.microsoft.com/office/drawing/2014/main" id="{28D28BE0-4EFA-48B6-B381-D110074275DE}"/>
              </a:ext>
            </a:extLst>
          </p:cNvPr>
          <p:cNvSpPr>
            <a:spLocks noGrp="1"/>
          </p:cNvSpPr>
          <p:nvPr>
            <p:ph type="title"/>
          </p:nvPr>
        </p:nvSpPr>
        <p:spPr>
          <a:xfrm>
            <a:off x="251531" y="467530"/>
            <a:ext cx="11183887" cy="492314"/>
          </a:xfrm>
        </p:spPr>
        <p:txBody>
          <a:bodyPr/>
          <a:lstStyle/>
          <a:p>
            <a:r>
              <a:rPr lang="en-US" sz="3200" dirty="0"/>
              <a:t>           European Trade Union Confederation</a:t>
            </a:r>
            <a:endParaRPr lang="en-US" sz="3200" b="0" i="1" dirty="0"/>
          </a:p>
        </p:txBody>
      </p:sp>
      <p:sp>
        <p:nvSpPr>
          <p:cNvPr id="2" name="TextBox 1">
            <a:extLst>
              <a:ext uri="{FF2B5EF4-FFF2-40B4-BE49-F238E27FC236}">
                <a16:creationId xmlns:a16="http://schemas.microsoft.com/office/drawing/2014/main" id="{81DF0DD9-BCEF-4696-9A3A-B208223FCF54}"/>
              </a:ext>
            </a:extLst>
          </p:cNvPr>
          <p:cNvSpPr txBox="1"/>
          <p:nvPr/>
        </p:nvSpPr>
        <p:spPr>
          <a:xfrm>
            <a:off x="444500" y="6383867"/>
            <a:ext cx="2942167" cy="304800"/>
          </a:xfrm>
          <a:prstGeom prst="rect">
            <a:avLst/>
          </a:prstGeom>
          <a:solidFill>
            <a:schemeClr val="bg1"/>
          </a:solidFill>
        </p:spPr>
        <p:txBody>
          <a:bodyPr wrap="square" lIns="0" tIns="0" rIns="0" bIns="0" rtlCol="0">
            <a:spAutoFit/>
          </a:bodyPr>
          <a:lstStyle/>
          <a:p>
            <a:pPr fontAlgn="base">
              <a:spcBef>
                <a:spcPct val="50000"/>
              </a:spcBef>
              <a:spcAft>
                <a:spcPct val="0"/>
              </a:spcAft>
              <a:buClr>
                <a:srgbClr val="F0AB00"/>
              </a:buClr>
              <a:buSzPct val="80000"/>
            </a:pPr>
            <a:endParaRPr lang="en-GB" sz="1800"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3886438963"/>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5116" y="292217"/>
            <a:ext cx="5565252" cy="6038082"/>
            <a:chOff x="343714" y="1176946"/>
            <a:chExt cx="5574636" cy="6038082"/>
          </a:xfrm>
        </p:grpSpPr>
        <p:sp>
          <p:nvSpPr>
            <p:cNvPr id="7" name="Rectangle 153"/>
            <p:cNvSpPr/>
            <p:nvPr/>
          </p:nvSpPr>
          <p:spPr>
            <a:xfrm>
              <a:off x="1011987" y="2152104"/>
              <a:ext cx="4906363" cy="5062924"/>
            </a:xfrm>
            <a:prstGeom prst="rect">
              <a:avLst/>
            </a:prstGeom>
          </p:spPr>
          <p:txBody>
            <a:bodyPr wrap="square" lIns="0" tIns="0" rIns="0" bIns="0">
              <a:spAutoFit/>
            </a:bodyPr>
            <a:lstStyle/>
            <a:p>
              <a:pPr marL="285750" indent="-285750">
                <a:spcBef>
                  <a:spcPts val="600"/>
                </a:spcBef>
                <a:buFont typeface="Arial" panose="020B0604020202020204" pitchFamily="34" charset="0"/>
                <a:buChar char="•"/>
              </a:pPr>
              <a:r>
                <a:rPr lang="en-US" sz="1600" dirty="0">
                  <a:cs typeface="BentonSans Book"/>
                </a:rPr>
                <a:t>Workers’ organization, European Social Partner</a:t>
              </a:r>
            </a:p>
            <a:p>
              <a:pPr marL="285750" indent="-285750">
                <a:spcBef>
                  <a:spcPts val="600"/>
                </a:spcBef>
                <a:buFont typeface="Arial" panose="020B0604020202020204" pitchFamily="34" charset="0"/>
                <a:buChar char="•"/>
              </a:pPr>
              <a:r>
                <a:rPr lang="en-US" sz="1600" dirty="0">
                  <a:cs typeface="BentonSans Book"/>
                </a:rPr>
                <a:t>Founded in 1973</a:t>
              </a:r>
            </a:p>
            <a:p>
              <a:pPr marL="285750" indent="-285750">
                <a:spcBef>
                  <a:spcPts val="600"/>
                </a:spcBef>
                <a:buFont typeface="Arial" panose="020B0604020202020204" pitchFamily="34" charset="0"/>
                <a:buChar char="•"/>
              </a:pPr>
              <a:r>
                <a:rPr lang="en-US" sz="1600" dirty="0">
                  <a:cs typeface="BentonSans Book"/>
                </a:rPr>
                <a:t>Headquarters: Brussels</a:t>
              </a:r>
            </a:p>
            <a:p>
              <a:pPr marL="285750" indent="-285750">
                <a:spcBef>
                  <a:spcPts val="600"/>
                </a:spcBef>
                <a:buFont typeface="Arial" panose="020B0604020202020204" pitchFamily="34" charset="0"/>
                <a:buChar char="•"/>
              </a:pPr>
              <a:r>
                <a:rPr lang="en-GB" sz="1600" dirty="0"/>
                <a:t>The ETUC represents 45 mil members in 89 national trade union confederations in 39 countries, + 10 European trade union industrial federations </a:t>
              </a:r>
            </a:p>
            <a:p>
              <a:pPr>
                <a:spcBef>
                  <a:spcPts val="600"/>
                </a:spcBef>
                <a:buClr>
                  <a:srgbClr val="FFC000"/>
                </a:buClr>
              </a:pPr>
              <a:r>
                <a:rPr lang="en-GB" sz="3200" b="1" dirty="0">
                  <a:latin typeface="+mj-lt"/>
                  <a:ea typeface="+mj-ea"/>
                  <a:cs typeface="+mj-cs"/>
                </a:rPr>
                <a:t>ETUI</a:t>
              </a:r>
              <a:endParaRPr lang="en-GB" sz="10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independent research and training centre of the ETUC </a:t>
              </a:r>
            </a:p>
            <a:p>
              <a:pPr marL="285750" indent="-285750">
                <a:buFont typeface="Arial" panose="020B0604020202020204" pitchFamily="34" charset="0"/>
                <a:buChar char="•"/>
              </a:pPr>
              <a:r>
                <a:rPr lang="en-GB" sz="1600" dirty="0"/>
                <a:t>Headquarters: Brussels</a:t>
              </a:r>
            </a:p>
            <a:p>
              <a:r>
                <a:rPr lang="en-GB" sz="1600" dirty="0"/>
                <a:t>     Composed of two departments:</a:t>
              </a:r>
            </a:p>
            <a:p>
              <a:pPr marL="285750" indent="-285750">
                <a:buFont typeface="Arial" panose="020B0604020202020204" pitchFamily="34" charset="0"/>
                <a:buChar char="•"/>
              </a:pPr>
              <a:r>
                <a:rPr lang="en-GB" sz="1600" dirty="0"/>
                <a:t>A research department with three units: </a:t>
              </a:r>
            </a:p>
            <a:p>
              <a:pPr marL="830138" lvl="1" indent="-285750">
                <a:buClrTx/>
                <a:buFont typeface="Arial" panose="020B0604020202020204" pitchFamily="34" charset="0"/>
                <a:buChar char="•"/>
              </a:pPr>
              <a:r>
                <a:rPr lang="en-GB" sz="1600" dirty="0"/>
                <a:t>Europeanisation of industrial relations; </a:t>
              </a:r>
            </a:p>
            <a:p>
              <a:pPr marL="830138" lvl="1" indent="-285750">
                <a:buClrTx/>
                <a:buFont typeface="Arial" panose="020B0604020202020204" pitchFamily="34" charset="0"/>
                <a:buChar char="•"/>
              </a:pPr>
              <a:r>
                <a:rPr lang="en-GB" sz="1600" dirty="0"/>
                <a:t>Economic, employment &amp; social policies; </a:t>
              </a:r>
            </a:p>
            <a:p>
              <a:pPr marL="830138" lvl="1" indent="-285750">
                <a:buClrTx/>
                <a:buFont typeface="Arial" panose="020B0604020202020204" pitchFamily="34" charset="0"/>
                <a:buChar char="•"/>
              </a:pPr>
              <a:r>
                <a:rPr lang="en-GB" sz="1600" dirty="0">
                  <a:solidFill>
                    <a:srgbClr val="FF0000"/>
                  </a:solidFill>
                </a:rPr>
                <a:t>Working Conditions, Health and Safety.</a:t>
              </a:r>
              <a:endParaRPr lang="en-GB" sz="1600" dirty="0"/>
            </a:p>
            <a:p>
              <a:pPr marL="285750" indent="-285750">
                <a:buFont typeface="Arial" panose="020B0604020202020204" pitchFamily="34" charset="0"/>
                <a:buChar char="•"/>
              </a:pPr>
              <a:r>
                <a:rPr lang="en-GB" sz="1600" dirty="0"/>
                <a:t>An education department.</a:t>
              </a:r>
            </a:p>
            <a:p>
              <a:pPr marL="174625" indent="-174625">
                <a:spcBef>
                  <a:spcPts val="600"/>
                </a:spcBef>
                <a:buClr>
                  <a:srgbClr val="FFC000"/>
                </a:buClr>
                <a:buFont typeface="Wingdings" panose="05000000000000000000" pitchFamily="2" charset="2"/>
                <a:buChar char="§"/>
              </a:pPr>
              <a:endParaRPr lang="en-GB" sz="1600" i="1" dirty="0">
                <a:solidFill>
                  <a:schemeClr val="accent1"/>
                </a:solidFill>
              </a:endParaRPr>
            </a:p>
          </p:txBody>
        </p:sp>
        <p:sp>
          <p:nvSpPr>
            <p:cNvPr id="8" name="Rectangle 683"/>
            <p:cNvSpPr/>
            <p:nvPr/>
          </p:nvSpPr>
          <p:spPr bwMode="gray">
            <a:xfrm>
              <a:off x="1057882" y="1882196"/>
              <a:ext cx="3960000" cy="36000"/>
            </a:xfrm>
            <a:prstGeom prst="rect">
              <a:avLst/>
            </a:prstGeom>
            <a:solidFill>
              <a:srgbClr val="FFC000">
                <a:alpha val="80000"/>
              </a:srgbClr>
            </a:solidFill>
            <a:ln w="9525" algn="ctr">
              <a:solidFill>
                <a:srgbClr val="FFC000"/>
              </a:solidFill>
              <a:miter lim="800000"/>
              <a:headEnd/>
              <a:tailEnd/>
            </a:ln>
          </p:spPr>
          <p:txBody>
            <a:bodyPr lIns="89995" tIns="71996" rIns="89995" bIns="71996" rtlCol="0" anchor="ctr"/>
            <a:lstStyle/>
            <a:p>
              <a:pPr algn="ctr" defTabSz="914339" fontAlgn="base">
                <a:spcBef>
                  <a:spcPct val="50000"/>
                </a:spcBef>
                <a:spcAft>
                  <a:spcPct val="0"/>
                </a:spcAft>
                <a:buClr>
                  <a:srgbClr val="F0AB00"/>
                </a:buClr>
                <a:buSzPct val="80000"/>
              </a:pPr>
              <a:endParaRPr lang="en-US" sz="1200" kern="0" dirty="0">
                <a:solidFill>
                  <a:srgbClr val="FFFFFF"/>
                </a:solidFill>
                <a:ea typeface="Arial Unicode MS" pitchFamily="34" charset="-128"/>
                <a:cs typeface="Arial Unicode MS" pitchFamily="34" charset="-128"/>
              </a:endParaRPr>
            </a:p>
          </p:txBody>
        </p:sp>
        <p:sp>
          <p:nvSpPr>
            <p:cNvPr id="10" name="object 69"/>
            <p:cNvSpPr/>
            <p:nvPr/>
          </p:nvSpPr>
          <p:spPr>
            <a:xfrm>
              <a:off x="379670" y="1176946"/>
              <a:ext cx="648000" cy="864000"/>
            </a:xfrm>
            <a:prstGeom prst="rect">
              <a:avLst/>
            </a:prstGeom>
            <a:blipFill>
              <a:blip r:embed="rId3" cstate="print">
                <a:duotone>
                  <a:schemeClr val="accent1">
                    <a:shade val="45000"/>
                    <a:satMod val="135000"/>
                  </a:schemeClr>
                  <a:prstClr val="white"/>
                </a:duotone>
                <a:lum contrast="28000"/>
              </a:blip>
              <a:stretch>
                <a:fillRect/>
              </a:stretch>
            </a:blipFill>
          </p:spPr>
          <p:txBody>
            <a:bodyPr wrap="square" lIns="0" tIns="0" rIns="0" bIns="0" rtlCol="0"/>
            <a:lstStyle/>
            <a:p>
              <a:endParaRPr sz="2000"/>
            </a:p>
          </p:txBody>
        </p:sp>
        <p:sp>
          <p:nvSpPr>
            <p:cNvPr id="453" name="object 69">
              <a:extLst>
                <a:ext uri="{FF2B5EF4-FFF2-40B4-BE49-F238E27FC236}">
                  <a16:creationId xmlns:a16="http://schemas.microsoft.com/office/drawing/2014/main" id="{8B47D240-9D82-403B-B0DF-87C7FD865BC2}"/>
                </a:ext>
              </a:extLst>
            </p:cNvPr>
            <p:cNvSpPr/>
            <p:nvPr/>
          </p:nvSpPr>
          <p:spPr>
            <a:xfrm>
              <a:off x="343714" y="3664021"/>
              <a:ext cx="648000" cy="864000"/>
            </a:xfrm>
            <a:prstGeom prst="rect">
              <a:avLst/>
            </a:prstGeom>
            <a:blipFill>
              <a:blip r:embed="rId3" cstate="print">
                <a:duotone>
                  <a:schemeClr val="accent1">
                    <a:shade val="45000"/>
                    <a:satMod val="135000"/>
                  </a:schemeClr>
                  <a:prstClr val="white"/>
                </a:duotone>
                <a:lum contrast="28000"/>
              </a:blip>
              <a:stretch>
                <a:fillRect/>
              </a:stretch>
            </a:blipFill>
          </p:spPr>
          <p:txBody>
            <a:bodyPr wrap="square" lIns="0" tIns="0" rIns="0" bIns="0" rtlCol="0"/>
            <a:lstStyle/>
            <a:p>
              <a:endParaRPr sz="2000" dirty="0"/>
            </a:p>
          </p:txBody>
        </p:sp>
        <p:sp>
          <p:nvSpPr>
            <p:cNvPr id="454" name="Rectangle 683">
              <a:extLst>
                <a:ext uri="{FF2B5EF4-FFF2-40B4-BE49-F238E27FC236}">
                  <a16:creationId xmlns:a16="http://schemas.microsoft.com/office/drawing/2014/main" id="{BC7DEF06-F09E-4C66-A3F5-1E7B4529935F}"/>
                </a:ext>
              </a:extLst>
            </p:cNvPr>
            <p:cNvSpPr/>
            <p:nvPr/>
          </p:nvSpPr>
          <p:spPr bwMode="gray">
            <a:xfrm>
              <a:off x="1027669" y="4400213"/>
              <a:ext cx="3960000" cy="36000"/>
            </a:xfrm>
            <a:prstGeom prst="rect">
              <a:avLst/>
            </a:prstGeom>
            <a:solidFill>
              <a:srgbClr val="FFC000">
                <a:alpha val="80000"/>
              </a:srgbClr>
            </a:solidFill>
            <a:ln w="9525" algn="ctr">
              <a:solidFill>
                <a:srgbClr val="FFC000"/>
              </a:solidFill>
              <a:miter lim="800000"/>
              <a:headEnd/>
              <a:tailEnd/>
            </a:ln>
          </p:spPr>
          <p:txBody>
            <a:bodyPr lIns="89995" tIns="71996" rIns="89995" bIns="71996" rtlCol="0" anchor="ctr"/>
            <a:lstStyle/>
            <a:p>
              <a:pPr algn="ctr" defTabSz="914339" fontAlgn="base">
                <a:spcBef>
                  <a:spcPct val="50000"/>
                </a:spcBef>
                <a:spcAft>
                  <a:spcPct val="0"/>
                </a:spcAft>
                <a:buClr>
                  <a:srgbClr val="F0AB00"/>
                </a:buClr>
                <a:buSzPct val="80000"/>
              </a:pPr>
              <a:endParaRPr lang="en-US" sz="1200" kern="0" dirty="0">
                <a:solidFill>
                  <a:srgbClr val="FFFFFF"/>
                </a:solidFill>
                <a:ea typeface="Arial Unicode MS" pitchFamily="34" charset="-128"/>
                <a:cs typeface="Arial Unicode MS" pitchFamily="34" charset="-128"/>
              </a:endParaRPr>
            </a:p>
          </p:txBody>
        </p:sp>
      </p:grpSp>
      <p:sp>
        <p:nvSpPr>
          <p:cNvPr id="26" name="Title 1"/>
          <p:cNvSpPr>
            <a:spLocks noGrp="1"/>
          </p:cNvSpPr>
          <p:nvPr>
            <p:ph type="title"/>
          </p:nvPr>
        </p:nvSpPr>
        <p:spPr>
          <a:xfrm>
            <a:off x="714480" y="533646"/>
            <a:ext cx="11183887" cy="492314"/>
          </a:xfrm>
        </p:spPr>
        <p:txBody>
          <a:bodyPr/>
          <a:lstStyle/>
          <a:p>
            <a:r>
              <a:rPr lang="en-US" sz="1600" dirty="0"/>
              <a:t> </a:t>
            </a:r>
            <a:r>
              <a:rPr lang="en-US" sz="3200" dirty="0"/>
              <a:t>ETUC</a:t>
            </a:r>
            <a:endParaRPr lang="en-US" sz="3200" b="0" i="1" dirty="0"/>
          </a:p>
        </p:txBody>
      </p:sp>
      <p:grpSp>
        <p:nvGrpSpPr>
          <p:cNvPr id="455" name="Group 228">
            <a:extLst>
              <a:ext uri="{FF2B5EF4-FFF2-40B4-BE49-F238E27FC236}">
                <a16:creationId xmlns:a16="http://schemas.microsoft.com/office/drawing/2014/main" id="{A99AADDE-8B41-45E5-9EEC-92B8438F6F4B}"/>
              </a:ext>
            </a:extLst>
          </p:cNvPr>
          <p:cNvGrpSpPr>
            <a:grpSpLocks/>
          </p:cNvGrpSpPr>
          <p:nvPr/>
        </p:nvGrpSpPr>
        <p:grpSpPr bwMode="auto">
          <a:xfrm>
            <a:off x="5242327" y="92072"/>
            <a:ext cx="7708900" cy="6399212"/>
            <a:chOff x="777875" y="404813"/>
            <a:chExt cx="7708900" cy="6399213"/>
          </a:xfrm>
        </p:grpSpPr>
        <p:sp>
          <p:nvSpPr>
            <p:cNvPr id="456" name="Freeform 3">
              <a:extLst>
                <a:ext uri="{FF2B5EF4-FFF2-40B4-BE49-F238E27FC236}">
                  <a16:creationId xmlns:a16="http://schemas.microsoft.com/office/drawing/2014/main" id="{36CBB9F3-C0B8-45C3-B6BD-5C279FA2BD7A}"/>
                </a:ext>
              </a:extLst>
            </p:cNvPr>
            <p:cNvSpPr>
              <a:spLocks noChangeArrowheads="1"/>
            </p:cNvSpPr>
            <p:nvPr/>
          </p:nvSpPr>
          <p:spPr bwMode="auto">
            <a:xfrm>
              <a:off x="1690688" y="793750"/>
              <a:ext cx="665162" cy="450850"/>
            </a:xfrm>
            <a:custGeom>
              <a:avLst/>
              <a:gdLst>
                <a:gd name="T0" fmla="*/ 2147483646 w 372"/>
                <a:gd name="T1" fmla="*/ 2147483646 h 323"/>
                <a:gd name="T2" fmla="*/ 2147483646 w 372"/>
                <a:gd name="T3" fmla="*/ 2147483646 h 323"/>
                <a:gd name="T4" fmla="*/ 2147483646 w 372"/>
                <a:gd name="T5" fmla="*/ 2147483646 h 323"/>
                <a:gd name="T6" fmla="*/ 2147483646 w 372"/>
                <a:gd name="T7" fmla="*/ 2147483646 h 323"/>
                <a:gd name="T8" fmla="*/ 0 w 372"/>
                <a:gd name="T9" fmla="*/ 2147483646 h 323"/>
                <a:gd name="T10" fmla="*/ 2147483646 w 372"/>
                <a:gd name="T11" fmla="*/ 2147483646 h 323"/>
                <a:gd name="T12" fmla="*/ 2147483646 w 372"/>
                <a:gd name="T13" fmla="*/ 2147483646 h 323"/>
                <a:gd name="T14" fmla="*/ 2147483646 w 372"/>
                <a:gd name="T15" fmla="*/ 2147483646 h 323"/>
                <a:gd name="T16" fmla="*/ 2147483646 w 372"/>
                <a:gd name="T17" fmla="*/ 2147483646 h 323"/>
                <a:gd name="T18" fmla="*/ 2147483646 w 372"/>
                <a:gd name="T19" fmla="*/ 2147483646 h 323"/>
                <a:gd name="T20" fmla="*/ 2147483646 w 372"/>
                <a:gd name="T21" fmla="*/ 2147483646 h 323"/>
                <a:gd name="T22" fmla="*/ 2147483646 w 372"/>
                <a:gd name="T23" fmla="*/ 2147483646 h 323"/>
                <a:gd name="T24" fmla="*/ 2147483646 w 372"/>
                <a:gd name="T25" fmla="*/ 2147483646 h 323"/>
                <a:gd name="T26" fmla="*/ 2147483646 w 372"/>
                <a:gd name="T27" fmla="*/ 2147483646 h 323"/>
                <a:gd name="T28" fmla="*/ 2147483646 w 372"/>
                <a:gd name="T29" fmla="*/ 2147483646 h 323"/>
                <a:gd name="T30" fmla="*/ 2147483646 w 372"/>
                <a:gd name="T31" fmla="*/ 2147483646 h 323"/>
                <a:gd name="T32" fmla="*/ 2147483646 w 372"/>
                <a:gd name="T33" fmla="*/ 2147483646 h 323"/>
                <a:gd name="T34" fmla="*/ 2147483646 w 372"/>
                <a:gd name="T35" fmla="*/ 2147483646 h 323"/>
                <a:gd name="T36" fmla="*/ 2147483646 w 372"/>
                <a:gd name="T37" fmla="*/ 2147483646 h 323"/>
                <a:gd name="T38" fmla="*/ 2147483646 w 372"/>
                <a:gd name="T39" fmla="*/ 2147483646 h 323"/>
                <a:gd name="T40" fmla="*/ 2147483646 w 372"/>
                <a:gd name="T41" fmla="*/ 2147483646 h 323"/>
                <a:gd name="T42" fmla="*/ 2147483646 w 372"/>
                <a:gd name="T43" fmla="*/ 2147483646 h 323"/>
                <a:gd name="T44" fmla="*/ 2147483646 w 372"/>
                <a:gd name="T45" fmla="*/ 2147483646 h 323"/>
                <a:gd name="T46" fmla="*/ 2147483646 w 372"/>
                <a:gd name="T47" fmla="*/ 2147483646 h 323"/>
                <a:gd name="T48" fmla="*/ 2147483646 w 372"/>
                <a:gd name="T49" fmla="*/ 2147483646 h 323"/>
                <a:gd name="T50" fmla="*/ 2147483646 w 372"/>
                <a:gd name="T51" fmla="*/ 2147483646 h 323"/>
                <a:gd name="T52" fmla="*/ 2147483646 w 372"/>
                <a:gd name="T53" fmla="*/ 2147483646 h 323"/>
                <a:gd name="T54" fmla="*/ 2147483646 w 372"/>
                <a:gd name="T55" fmla="*/ 2147483646 h 323"/>
                <a:gd name="T56" fmla="*/ 2147483646 w 372"/>
                <a:gd name="T57" fmla="*/ 2147483646 h 323"/>
                <a:gd name="T58" fmla="*/ 2147483646 w 372"/>
                <a:gd name="T59" fmla="*/ 2147483646 h 323"/>
                <a:gd name="T60" fmla="*/ 2147483646 w 372"/>
                <a:gd name="T61" fmla="*/ 2147483646 h 323"/>
                <a:gd name="T62" fmla="*/ 2147483646 w 372"/>
                <a:gd name="T63" fmla="*/ 2147483646 h 323"/>
                <a:gd name="T64" fmla="*/ 2147483646 w 372"/>
                <a:gd name="T65" fmla="*/ 2147483646 h 323"/>
                <a:gd name="T66" fmla="*/ 2147483646 w 372"/>
                <a:gd name="T67" fmla="*/ 2147483646 h 323"/>
                <a:gd name="T68" fmla="*/ 2147483646 w 372"/>
                <a:gd name="T69" fmla="*/ 2147483646 h 323"/>
                <a:gd name="T70" fmla="*/ 2147483646 w 372"/>
                <a:gd name="T71" fmla="*/ 0 h 323"/>
                <a:gd name="T72" fmla="*/ 2147483646 w 372"/>
                <a:gd name="T73" fmla="*/ 2147483646 h 323"/>
                <a:gd name="T74" fmla="*/ 2147483646 w 372"/>
                <a:gd name="T75" fmla="*/ 2147483646 h 323"/>
                <a:gd name="T76" fmla="*/ 2147483646 w 372"/>
                <a:gd name="T77" fmla="*/ 2147483646 h 323"/>
                <a:gd name="T78" fmla="*/ 2147483646 w 372"/>
                <a:gd name="T79" fmla="*/ 2147483646 h 323"/>
                <a:gd name="T80" fmla="*/ 2147483646 w 372"/>
                <a:gd name="T81" fmla="*/ 2147483646 h 323"/>
                <a:gd name="T82" fmla="*/ 2147483646 w 372"/>
                <a:gd name="T83" fmla="*/ 2147483646 h 323"/>
                <a:gd name="T84" fmla="*/ 2147483646 w 372"/>
                <a:gd name="T85" fmla="*/ 2147483646 h 323"/>
                <a:gd name="T86" fmla="*/ 2147483646 w 372"/>
                <a:gd name="T87" fmla="*/ 2147483646 h 323"/>
                <a:gd name="T88" fmla="*/ 2147483646 w 372"/>
                <a:gd name="T89" fmla="*/ 2147483646 h 323"/>
                <a:gd name="T90" fmla="*/ 2147483646 w 372"/>
                <a:gd name="T91" fmla="*/ 2147483646 h 323"/>
                <a:gd name="T92" fmla="*/ 2147483646 w 372"/>
                <a:gd name="T93" fmla="*/ 2147483646 h 323"/>
                <a:gd name="T94" fmla="*/ 2147483646 w 372"/>
                <a:gd name="T95" fmla="*/ 2147483646 h 323"/>
                <a:gd name="T96" fmla="*/ 2147483646 w 372"/>
                <a:gd name="T97" fmla="*/ 2147483646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2" h="323">
                  <a:moveTo>
                    <a:pt x="28" y="76"/>
                  </a:moveTo>
                  <a:lnTo>
                    <a:pt x="17" y="89"/>
                  </a:lnTo>
                  <a:lnTo>
                    <a:pt x="30" y="111"/>
                  </a:lnTo>
                  <a:lnTo>
                    <a:pt x="45" y="115"/>
                  </a:lnTo>
                  <a:lnTo>
                    <a:pt x="58" y="124"/>
                  </a:lnTo>
                  <a:lnTo>
                    <a:pt x="59" y="159"/>
                  </a:lnTo>
                  <a:lnTo>
                    <a:pt x="46" y="183"/>
                  </a:lnTo>
                  <a:lnTo>
                    <a:pt x="35" y="189"/>
                  </a:lnTo>
                  <a:lnTo>
                    <a:pt x="4" y="183"/>
                  </a:lnTo>
                  <a:lnTo>
                    <a:pt x="0" y="187"/>
                  </a:lnTo>
                  <a:lnTo>
                    <a:pt x="37" y="224"/>
                  </a:lnTo>
                  <a:lnTo>
                    <a:pt x="48" y="230"/>
                  </a:lnTo>
                  <a:lnTo>
                    <a:pt x="54" y="256"/>
                  </a:lnTo>
                  <a:lnTo>
                    <a:pt x="67" y="282"/>
                  </a:lnTo>
                  <a:lnTo>
                    <a:pt x="89" y="301"/>
                  </a:lnTo>
                  <a:lnTo>
                    <a:pt x="113" y="304"/>
                  </a:lnTo>
                  <a:lnTo>
                    <a:pt x="128" y="316"/>
                  </a:lnTo>
                  <a:lnTo>
                    <a:pt x="141" y="316"/>
                  </a:lnTo>
                  <a:lnTo>
                    <a:pt x="158" y="308"/>
                  </a:lnTo>
                  <a:lnTo>
                    <a:pt x="191" y="317"/>
                  </a:lnTo>
                  <a:lnTo>
                    <a:pt x="208" y="323"/>
                  </a:lnTo>
                  <a:lnTo>
                    <a:pt x="230" y="319"/>
                  </a:lnTo>
                  <a:lnTo>
                    <a:pt x="245" y="316"/>
                  </a:lnTo>
                  <a:lnTo>
                    <a:pt x="258" y="304"/>
                  </a:lnTo>
                  <a:lnTo>
                    <a:pt x="267" y="308"/>
                  </a:lnTo>
                  <a:lnTo>
                    <a:pt x="280" y="319"/>
                  </a:lnTo>
                  <a:lnTo>
                    <a:pt x="293" y="312"/>
                  </a:lnTo>
                  <a:lnTo>
                    <a:pt x="305" y="303"/>
                  </a:lnTo>
                  <a:lnTo>
                    <a:pt x="313" y="295"/>
                  </a:lnTo>
                  <a:lnTo>
                    <a:pt x="342" y="288"/>
                  </a:lnTo>
                  <a:lnTo>
                    <a:pt x="348" y="279"/>
                  </a:lnTo>
                  <a:lnTo>
                    <a:pt x="352" y="266"/>
                  </a:lnTo>
                  <a:lnTo>
                    <a:pt x="370" y="251"/>
                  </a:lnTo>
                  <a:lnTo>
                    <a:pt x="372" y="240"/>
                  </a:lnTo>
                  <a:lnTo>
                    <a:pt x="365" y="233"/>
                  </a:lnTo>
                  <a:lnTo>
                    <a:pt x="355" y="220"/>
                  </a:lnTo>
                  <a:lnTo>
                    <a:pt x="353" y="174"/>
                  </a:lnTo>
                  <a:lnTo>
                    <a:pt x="368" y="168"/>
                  </a:lnTo>
                  <a:lnTo>
                    <a:pt x="359" y="152"/>
                  </a:lnTo>
                  <a:lnTo>
                    <a:pt x="348" y="154"/>
                  </a:lnTo>
                  <a:lnTo>
                    <a:pt x="340" y="152"/>
                  </a:lnTo>
                  <a:lnTo>
                    <a:pt x="344" y="144"/>
                  </a:lnTo>
                  <a:lnTo>
                    <a:pt x="340" y="130"/>
                  </a:lnTo>
                  <a:lnTo>
                    <a:pt x="331" y="126"/>
                  </a:lnTo>
                  <a:lnTo>
                    <a:pt x="316" y="135"/>
                  </a:lnTo>
                  <a:lnTo>
                    <a:pt x="303" y="146"/>
                  </a:lnTo>
                  <a:lnTo>
                    <a:pt x="293" y="144"/>
                  </a:lnTo>
                  <a:lnTo>
                    <a:pt x="284" y="139"/>
                  </a:lnTo>
                  <a:lnTo>
                    <a:pt x="269" y="130"/>
                  </a:lnTo>
                  <a:lnTo>
                    <a:pt x="254" y="126"/>
                  </a:lnTo>
                  <a:lnTo>
                    <a:pt x="245" y="130"/>
                  </a:lnTo>
                  <a:lnTo>
                    <a:pt x="237" y="124"/>
                  </a:lnTo>
                  <a:lnTo>
                    <a:pt x="236" y="113"/>
                  </a:lnTo>
                  <a:lnTo>
                    <a:pt x="228" y="111"/>
                  </a:lnTo>
                  <a:lnTo>
                    <a:pt x="213" y="115"/>
                  </a:lnTo>
                  <a:lnTo>
                    <a:pt x="197" y="113"/>
                  </a:lnTo>
                  <a:lnTo>
                    <a:pt x="197" y="104"/>
                  </a:lnTo>
                  <a:lnTo>
                    <a:pt x="191" y="96"/>
                  </a:lnTo>
                  <a:lnTo>
                    <a:pt x="180" y="94"/>
                  </a:lnTo>
                  <a:lnTo>
                    <a:pt x="174" y="104"/>
                  </a:lnTo>
                  <a:lnTo>
                    <a:pt x="171" y="109"/>
                  </a:lnTo>
                  <a:lnTo>
                    <a:pt x="163" y="104"/>
                  </a:lnTo>
                  <a:lnTo>
                    <a:pt x="152" y="107"/>
                  </a:lnTo>
                  <a:lnTo>
                    <a:pt x="141" y="117"/>
                  </a:lnTo>
                  <a:lnTo>
                    <a:pt x="134" y="109"/>
                  </a:lnTo>
                  <a:lnTo>
                    <a:pt x="135" y="81"/>
                  </a:lnTo>
                  <a:lnTo>
                    <a:pt x="143" y="67"/>
                  </a:lnTo>
                  <a:lnTo>
                    <a:pt x="152" y="59"/>
                  </a:lnTo>
                  <a:lnTo>
                    <a:pt x="150" y="41"/>
                  </a:lnTo>
                  <a:lnTo>
                    <a:pt x="152" y="22"/>
                  </a:lnTo>
                  <a:lnTo>
                    <a:pt x="148" y="0"/>
                  </a:lnTo>
                  <a:lnTo>
                    <a:pt x="141" y="0"/>
                  </a:lnTo>
                  <a:lnTo>
                    <a:pt x="134" y="9"/>
                  </a:lnTo>
                  <a:lnTo>
                    <a:pt x="130" y="28"/>
                  </a:lnTo>
                  <a:lnTo>
                    <a:pt x="124" y="41"/>
                  </a:lnTo>
                  <a:lnTo>
                    <a:pt x="115" y="30"/>
                  </a:lnTo>
                  <a:lnTo>
                    <a:pt x="121" y="15"/>
                  </a:lnTo>
                  <a:lnTo>
                    <a:pt x="111" y="6"/>
                  </a:lnTo>
                  <a:lnTo>
                    <a:pt x="96" y="9"/>
                  </a:lnTo>
                  <a:lnTo>
                    <a:pt x="89" y="19"/>
                  </a:lnTo>
                  <a:lnTo>
                    <a:pt x="93" y="28"/>
                  </a:lnTo>
                  <a:lnTo>
                    <a:pt x="87" y="37"/>
                  </a:lnTo>
                  <a:lnTo>
                    <a:pt x="80" y="33"/>
                  </a:lnTo>
                  <a:lnTo>
                    <a:pt x="70" y="26"/>
                  </a:lnTo>
                  <a:lnTo>
                    <a:pt x="63" y="28"/>
                  </a:lnTo>
                  <a:lnTo>
                    <a:pt x="56" y="37"/>
                  </a:lnTo>
                  <a:lnTo>
                    <a:pt x="65" y="52"/>
                  </a:lnTo>
                  <a:lnTo>
                    <a:pt x="78" y="54"/>
                  </a:lnTo>
                  <a:lnTo>
                    <a:pt x="95" y="69"/>
                  </a:lnTo>
                  <a:lnTo>
                    <a:pt x="102" y="74"/>
                  </a:lnTo>
                  <a:lnTo>
                    <a:pt x="102" y="83"/>
                  </a:lnTo>
                  <a:lnTo>
                    <a:pt x="87" y="87"/>
                  </a:lnTo>
                  <a:lnTo>
                    <a:pt x="89" y="100"/>
                  </a:lnTo>
                  <a:lnTo>
                    <a:pt x="95" y="109"/>
                  </a:lnTo>
                  <a:lnTo>
                    <a:pt x="89" y="117"/>
                  </a:lnTo>
                  <a:lnTo>
                    <a:pt x="76" y="115"/>
                  </a:lnTo>
                  <a:lnTo>
                    <a:pt x="58" y="96"/>
                  </a:lnTo>
                  <a:lnTo>
                    <a:pt x="45" y="83"/>
                  </a:lnTo>
                  <a:lnTo>
                    <a:pt x="28" y="76"/>
                  </a:lnTo>
                  <a:close/>
                </a:path>
              </a:pathLst>
            </a:custGeom>
            <a:solidFill>
              <a:srgbClr val="FFFFCC"/>
            </a:solidFill>
            <a:ln w="12600">
              <a:solidFill>
                <a:srgbClr val="80808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57" name="Freeform 4">
              <a:extLst>
                <a:ext uri="{FF2B5EF4-FFF2-40B4-BE49-F238E27FC236}">
                  <a16:creationId xmlns:a16="http://schemas.microsoft.com/office/drawing/2014/main" id="{F9DB0116-9645-4BC0-ACDD-2C8B337C7FBF}"/>
                </a:ext>
              </a:extLst>
            </p:cNvPr>
            <p:cNvSpPr>
              <a:spLocks noChangeArrowheads="1"/>
            </p:cNvSpPr>
            <p:nvPr/>
          </p:nvSpPr>
          <p:spPr bwMode="auto">
            <a:xfrm>
              <a:off x="5329238" y="5005388"/>
              <a:ext cx="792162" cy="546100"/>
            </a:xfrm>
            <a:custGeom>
              <a:avLst/>
              <a:gdLst>
                <a:gd name="T0" fmla="*/ 2147483646 w 428"/>
                <a:gd name="T1" fmla="*/ 2147483646 h 293"/>
                <a:gd name="T2" fmla="*/ 0 w 428"/>
                <a:gd name="T3" fmla="*/ 2147483646 h 293"/>
                <a:gd name="T4" fmla="*/ 2147483646 w 428"/>
                <a:gd name="T5" fmla="*/ 2147483646 h 293"/>
                <a:gd name="T6" fmla="*/ 2147483646 w 428"/>
                <a:gd name="T7" fmla="*/ 2147483646 h 293"/>
                <a:gd name="T8" fmla="*/ 2147483646 w 428"/>
                <a:gd name="T9" fmla="*/ 2147483646 h 293"/>
                <a:gd name="T10" fmla="*/ 2147483646 w 428"/>
                <a:gd name="T11" fmla="*/ 2147483646 h 293"/>
                <a:gd name="T12" fmla="*/ 2147483646 w 428"/>
                <a:gd name="T13" fmla="*/ 2147483646 h 293"/>
                <a:gd name="T14" fmla="*/ 2147483646 w 428"/>
                <a:gd name="T15" fmla="*/ 2147483646 h 293"/>
                <a:gd name="T16" fmla="*/ 2147483646 w 428"/>
                <a:gd name="T17" fmla="*/ 2147483646 h 293"/>
                <a:gd name="T18" fmla="*/ 2147483646 w 428"/>
                <a:gd name="T19" fmla="*/ 2147483646 h 293"/>
                <a:gd name="T20" fmla="*/ 2147483646 w 428"/>
                <a:gd name="T21" fmla="*/ 2147483646 h 293"/>
                <a:gd name="T22" fmla="*/ 2147483646 w 428"/>
                <a:gd name="T23" fmla="*/ 2147483646 h 293"/>
                <a:gd name="T24" fmla="*/ 2147483646 w 428"/>
                <a:gd name="T25" fmla="*/ 2147483646 h 293"/>
                <a:gd name="T26" fmla="*/ 2147483646 w 428"/>
                <a:gd name="T27" fmla="*/ 2147483646 h 293"/>
                <a:gd name="T28" fmla="*/ 2147483646 w 428"/>
                <a:gd name="T29" fmla="*/ 2147483646 h 293"/>
                <a:gd name="T30" fmla="*/ 2147483646 w 428"/>
                <a:gd name="T31" fmla="*/ 2147483646 h 293"/>
                <a:gd name="T32" fmla="*/ 2147483646 w 428"/>
                <a:gd name="T33" fmla="*/ 2147483646 h 293"/>
                <a:gd name="T34" fmla="*/ 2147483646 w 428"/>
                <a:gd name="T35" fmla="*/ 2147483646 h 293"/>
                <a:gd name="T36" fmla="*/ 2147483646 w 428"/>
                <a:gd name="T37" fmla="*/ 2147483646 h 293"/>
                <a:gd name="T38" fmla="*/ 2147483646 w 428"/>
                <a:gd name="T39" fmla="*/ 2147483646 h 293"/>
                <a:gd name="T40" fmla="*/ 2147483646 w 428"/>
                <a:gd name="T41" fmla="*/ 2147483646 h 293"/>
                <a:gd name="T42" fmla="*/ 2147483646 w 428"/>
                <a:gd name="T43" fmla="*/ 2147483646 h 293"/>
                <a:gd name="T44" fmla="*/ 2147483646 w 428"/>
                <a:gd name="T45" fmla="*/ 2147483646 h 293"/>
                <a:gd name="T46" fmla="*/ 2147483646 w 428"/>
                <a:gd name="T47" fmla="*/ 2147483646 h 293"/>
                <a:gd name="T48" fmla="*/ 2147483646 w 428"/>
                <a:gd name="T49" fmla="*/ 2147483646 h 293"/>
                <a:gd name="T50" fmla="*/ 2147483646 w 428"/>
                <a:gd name="T51" fmla="*/ 2147483646 h 293"/>
                <a:gd name="T52" fmla="*/ 2147483646 w 428"/>
                <a:gd name="T53" fmla="*/ 2147483646 h 293"/>
                <a:gd name="T54" fmla="*/ 2147483646 w 428"/>
                <a:gd name="T55" fmla="*/ 0 h 293"/>
                <a:gd name="T56" fmla="*/ 2147483646 w 428"/>
                <a:gd name="T57" fmla="*/ 2147483646 h 293"/>
                <a:gd name="T58" fmla="*/ 2147483646 w 428"/>
                <a:gd name="T59" fmla="*/ 2147483646 h 293"/>
                <a:gd name="T60" fmla="*/ 2147483646 w 428"/>
                <a:gd name="T61" fmla="*/ 2147483646 h 293"/>
                <a:gd name="T62" fmla="*/ 2147483646 w 428"/>
                <a:gd name="T63" fmla="*/ 2147483646 h 293"/>
                <a:gd name="T64" fmla="*/ 2147483646 w 428"/>
                <a:gd name="T65" fmla="*/ 2147483646 h 293"/>
                <a:gd name="T66" fmla="*/ 2147483646 w 428"/>
                <a:gd name="T67" fmla="*/ 2147483646 h 293"/>
                <a:gd name="T68" fmla="*/ 2147483646 w 428"/>
                <a:gd name="T69" fmla="*/ 2147483646 h 293"/>
                <a:gd name="T70" fmla="*/ 2147483646 w 428"/>
                <a:gd name="T71" fmla="*/ 2147483646 h 2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8" h="293">
                  <a:moveTo>
                    <a:pt x="19" y="39"/>
                  </a:moveTo>
                  <a:lnTo>
                    <a:pt x="0" y="72"/>
                  </a:lnTo>
                  <a:lnTo>
                    <a:pt x="12" y="117"/>
                  </a:lnTo>
                  <a:lnTo>
                    <a:pt x="27" y="149"/>
                  </a:lnTo>
                  <a:lnTo>
                    <a:pt x="12" y="183"/>
                  </a:lnTo>
                  <a:lnTo>
                    <a:pt x="12" y="209"/>
                  </a:lnTo>
                  <a:lnTo>
                    <a:pt x="12" y="215"/>
                  </a:lnTo>
                  <a:lnTo>
                    <a:pt x="46" y="236"/>
                  </a:lnTo>
                  <a:lnTo>
                    <a:pt x="60" y="293"/>
                  </a:lnTo>
                  <a:lnTo>
                    <a:pt x="99" y="281"/>
                  </a:lnTo>
                  <a:lnTo>
                    <a:pt x="133" y="281"/>
                  </a:lnTo>
                  <a:lnTo>
                    <a:pt x="165" y="261"/>
                  </a:lnTo>
                  <a:lnTo>
                    <a:pt x="247" y="275"/>
                  </a:lnTo>
                  <a:lnTo>
                    <a:pt x="274" y="268"/>
                  </a:lnTo>
                  <a:lnTo>
                    <a:pt x="286" y="249"/>
                  </a:lnTo>
                  <a:lnTo>
                    <a:pt x="300" y="222"/>
                  </a:lnTo>
                  <a:lnTo>
                    <a:pt x="353" y="190"/>
                  </a:lnTo>
                  <a:lnTo>
                    <a:pt x="380" y="195"/>
                  </a:lnTo>
                  <a:lnTo>
                    <a:pt x="421" y="190"/>
                  </a:lnTo>
                  <a:lnTo>
                    <a:pt x="407" y="176"/>
                  </a:lnTo>
                  <a:lnTo>
                    <a:pt x="368" y="143"/>
                  </a:lnTo>
                  <a:lnTo>
                    <a:pt x="394" y="110"/>
                  </a:lnTo>
                  <a:lnTo>
                    <a:pt x="394" y="65"/>
                  </a:lnTo>
                  <a:lnTo>
                    <a:pt x="428" y="44"/>
                  </a:lnTo>
                  <a:lnTo>
                    <a:pt x="428" y="12"/>
                  </a:lnTo>
                  <a:lnTo>
                    <a:pt x="407" y="19"/>
                  </a:lnTo>
                  <a:lnTo>
                    <a:pt x="380" y="7"/>
                  </a:lnTo>
                  <a:lnTo>
                    <a:pt x="307" y="0"/>
                  </a:lnTo>
                  <a:lnTo>
                    <a:pt x="274" y="12"/>
                  </a:lnTo>
                  <a:lnTo>
                    <a:pt x="233" y="51"/>
                  </a:lnTo>
                  <a:lnTo>
                    <a:pt x="213" y="58"/>
                  </a:lnTo>
                  <a:lnTo>
                    <a:pt x="153" y="58"/>
                  </a:lnTo>
                  <a:lnTo>
                    <a:pt x="99" y="65"/>
                  </a:lnTo>
                  <a:lnTo>
                    <a:pt x="60" y="65"/>
                  </a:lnTo>
                  <a:lnTo>
                    <a:pt x="27" y="58"/>
                  </a:lnTo>
                  <a:lnTo>
                    <a:pt x="19" y="39"/>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58" name="Freeform 5">
              <a:extLst>
                <a:ext uri="{FF2B5EF4-FFF2-40B4-BE49-F238E27FC236}">
                  <a16:creationId xmlns:a16="http://schemas.microsoft.com/office/drawing/2014/main" id="{06B6D836-0F44-441D-8551-C38B55CD627F}"/>
                </a:ext>
              </a:extLst>
            </p:cNvPr>
            <p:cNvSpPr>
              <a:spLocks noChangeArrowheads="1"/>
            </p:cNvSpPr>
            <p:nvPr/>
          </p:nvSpPr>
          <p:spPr bwMode="auto">
            <a:xfrm>
              <a:off x="5902325" y="5018088"/>
              <a:ext cx="2584450" cy="1293812"/>
            </a:xfrm>
            <a:custGeom>
              <a:avLst/>
              <a:gdLst>
                <a:gd name="T0" fmla="*/ 2147483646 w 1396"/>
                <a:gd name="T1" fmla="*/ 2147483646 h 694"/>
                <a:gd name="T2" fmla="*/ 2147483646 w 1396"/>
                <a:gd name="T3" fmla="*/ 2147483646 h 694"/>
                <a:gd name="T4" fmla="*/ 2147483646 w 1396"/>
                <a:gd name="T5" fmla="*/ 2147483646 h 694"/>
                <a:gd name="T6" fmla="*/ 2147483646 w 1396"/>
                <a:gd name="T7" fmla="*/ 2147483646 h 694"/>
                <a:gd name="T8" fmla="*/ 2147483646 w 1396"/>
                <a:gd name="T9" fmla="*/ 2147483646 h 694"/>
                <a:gd name="T10" fmla="*/ 2147483646 w 1396"/>
                <a:gd name="T11" fmla="*/ 2147483646 h 694"/>
                <a:gd name="T12" fmla="*/ 2147483646 w 1396"/>
                <a:gd name="T13" fmla="*/ 2147483646 h 694"/>
                <a:gd name="T14" fmla="*/ 2147483646 w 1396"/>
                <a:gd name="T15" fmla="*/ 2147483646 h 694"/>
                <a:gd name="T16" fmla="*/ 2147483646 w 1396"/>
                <a:gd name="T17" fmla="*/ 2147483646 h 694"/>
                <a:gd name="T18" fmla="*/ 2147483646 w 1396"/>
                <a:gd name="T19" fmla="*/ 2147483646 h 694"/>
                <a:gd name="T20" fmla="*/ 2147483646 w 1396"/>
                <a:gd name="T21" fmla="*/ 2147483646 h 694"/>
                <a:gd name="T22" fmla="*/ 2147483646 w 1396"/>
                <a:gd name="T23" fmla="*/ 2147483646 h 694"/>
                <a:gd name="T24" fmla="*/ 2147483646 w 1396"/>
                <a:gd name="T25" fmla="*/ 2147483646 h 694"/>
                <a:gd name="T26" fmla="*/ 2147483646 w 1396"/>
                <a:gd name="T27" fmla="*/ 2147483646 h 694"/>
                <a:gd name="T28" fmla="*/ 2147483646 w 1396"/>
                <a:gd name="T29" fmla="*/ 2147483646 h 694"/>
                <a:gd name="T30" fmla="*/ 2147483646 w 1396"/>
                <a:gd name="T31" fmla="*/ 2147483646 h 694"/>
                <a:gd name="T32" fmla="*/ 2147483646 w 1396"/>
                <a:gd name="T33" fmla="*/ 2147483646 h 694"/>
                <a:gd name="T34" fmla="*/ 2147483646 w 1396"/>
                <a:gd name="T35" fmla="*/ 2147483646 h 694"/>
                <a:gd name="T36" fmla="*/ 2147483646 w 1396"/>
                <a:gd name="T37" fmla="*/ 2147483646 h 694"/>
                <a:gd name="T38" fmla="*/ 2147483646 w 1396"/>
                <a:gd name="T39" fmla="*/ 2147483646 h 694"/>
                <a:gd name="T40" fmla="*/ 2147483646 w 1396"/>
                <a:gd name="T41" fmla="*/ 2147483646 h 694"/>
                <a:gd name="T42" fmla="*/ 2147483646 w 1396"/>
                <a:gd name="T43" fmla="*/ 2147483646 h 694"/>
                <a:gd name="T44" fmla="*/ 2147483646 w 1396"/>
                <a:gd name="T45" fmla="*/ 2147483646 h 694"/>
                <a:gd name="T46" fmla="*/ 2147483646 w 1396"/>
                <a:gd name="T47" fmla="*/ 2147483646 h 694"/>
                <a:gd name="T48" fmla="*/ 2147483646 w 1396"/>
                <a:gd name="T49" fmla="*/ 2147483646 h 694"/>
                <a:gd name="T50" fmla="*/ 2147483646 w 1396"/>
                <a:gd name="T51" fmla="*/ 2147483646 h 694"/>
                <a:gd name="T52" fmla="*/ 2147483646 w 1396"/>
                <a:gd name="T53" fmla="*/ 2147483646 h 694"/>
                <a:gd name="T54" fmla="*/ 2147483646 w 1396"/>
                <a:gd name="T55" fmla="*/ 2147483646 h 694"/>
                <a:gd name="T56" fmla="*/ 2147483646 w 1396"/>
                <a:gd name="T57" fmla="*/ 2147483646 h 694"/>
                <a:gd name="T58" fmla="*/ 2147483646 w 1396"/>
                <a:gd name="T59" fmla="*/ 2147483646 h 694"/>
                <a:gd name="T60" fmla="*/ 2147483646 w 1396"/>
                <a:gd name="T61" fmla="*/ 2147483646 h 694"/>
                <a:gd name="T62" fmla="*/ 2147483646 w 1396"/>
                <a:gd name="T63" fmla="*/ 2147483646 h 694"/>
                <a:gd name="T64" fmla="*/ 2147483646 w 1396"/>
                <a:gd name="T65" fmla="*/ 2147483646 h 694"/>
                <a:gd name="T66" fmla="*/ 2147483646 w 1396"/>
                <a:gd name="T67" fmla="*/ 2147483646 h 694"/>
                <a:gd name="T68" fmla="*/ 2147483646 w 1396"/>
                <a:gd name="T69" fmla="*/ 2147483646 h 694"/>
                <a:gd name="T70" fmla="*/ 2147483646 w 1396"/>
                <a:gd name="T71" fmla="*/ 2147483646 h 694"/>
                <a:gd name="T72" fmla="*/ 2147483646 w 1396"/>
                <a:gd name="T73" fmla="*/ 2147483646 h 694"/>
                <a:gd name="T74" fmla="*/ 2147483646 w 1396"/>
                <a:gd name="T75" fmla="*/ 0 h 694"/>
                <a:gd name="T76" fmla="*/ 2147483646 w 1396"/>
                <a:gd name="T77" fmla="*/ 2147483646 h 694"/>
                <a:gd name="T78" fmla="*/ 2147483646 w 1396"/>
                <a:gd name="T79" fmla="*/ 2147483646 h 694"/>
                <a:gd name="T80" fmla="*/ 2147483646 w 1396"/>
                <a:gd name="T81" fmla="*/ 2147483646 h 694"/>
                <a:gd name="T82" fmla="*/ 2147483646 w 1396"/>
                <a:gd name="T83" fmla="*/ 2147483646 h 694"/>
                <a:gd name="T84" fmla="*/ 2147483646 w 1396"/>
                <a:gd name="T85" fmla="*/ 2147483646 h 694"/>
                <a:gd name="T86" fmla="*/ 2147483646 w 1396"/>
                <a:gd name="T87" fmla="*/ 2147483646 h 694"/>
                <a:gd name="T88" fmla="*/ 2147483646 w 1396"/>
                <a:gd name="T89" fmla="*/ 2147483646 h 694"/>
                <a:gd name="T90" fmla="*/ 2147483646 w 1396"/>
                <a:gd name="T91" fmla="*/ 2147483646 h 694"/>
                <a:gd name="T92" fmla="*/ 2147483646 w 1396"/>
                <a:gd name="T93" fmla="*/ 2147483646 h 694"/>
                <a:gd name="T94" fmla="*/ 2147483646 w 1396"/>
                <a:gd name="T95" fmla="*/ 2147483646 h 694"/>
                <a:gd name="T96" fmla="*/ 2147483646 w 1396"/>
                <a:gd name="T97" fmla="*/ 2147483646 h 69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96" h="694">
                  <a:moveTo>
                    <a:pt x="203" y="273"/>
                  </a:moveTo>
                  <a:lnTo>
                    <a:pt x="228" y="286"/>
                  </a:lnTo>
                  <a:lnTo>
                    <a:pt x="194" y="300"/>
                  </a:lnTo>
                  <a:lnTo>
                    <a:pt x="208" y="323"/>
                  </a:lnTo>
                  <a:lnTo>
                    <a:pt x="36" y="345"/>
                  </a:lnTo>
                  <a:lnTo>
                    <a:pt x="5" y="377"/>
                  </a:lnTo>
                  <a:lnTo>
                    <a:pt x="0" y="432"/>
                  </a:lnTo>
                  <a:lnTo>
                    <a:pt x="60" y="418"/>
                  </a:lnTo>
                  <a:lnTo>
                    <a:pt x="51" y="443"/>
                  </a:lnTo>
                  <a:lnTo>
                    <a:pt x="63" y="494"/>
                  </a:lnTo>
                  <a:lnTo>
                    <a:pt x="78" y="516"/>
                  </a:lnTo>
                  <a:lnTo>
                    <a:pt x="61" y="525"/>
                  </a:lnTo>
                  <a:lnTo>
                    <a:pt x="32" y="508"/>
                  </a:lnTo>
                  <a:lnTo>
                    <a:pt x="32" y="538"/>
                  </a:lnTo>
                  <a:lnTo>
                    <a:pt x="102" y="560"/>
                  </a:lnTo>
                  <a:lnTo>
                    <a:pt x="101" y="591"/>
                  </a:lnTo>
                  <a:lnTo>
                    <a:pt x="135" y="609"/>
                  </a:lnTo>
                  <a:lnTo>
                    <a:pt x="114" y="643"/>
                  </a:lnTo>
                  <a:lnTo>
                    <a:pt x="189" y="633"/>
                  </a:lnTo>
                  <a:lnTo>
                    <a:pt x="179" y="657"/>
                  </a:lnTo>
                  <a:lnTo>
                    <a:pt x="221" y="652"/>
                  </a:lnTo>
                  <a:lnTo>
                    <a:pt x="279" y="682"/>
                  </a:lnTo>
                  <a:lnTo>
                    <a:pt x="317" y="694"/>
                  </a:lnTo>
                  <a:lnTo>
                    <a:pt x="370" y="660"/>
                  </a:lnTo>
                  <a:lnTo>
                    <a:pt x="376" y="621"/>
                  </a:lnTo>
                  <a:lnTo>
                    <a:pt x="419" y="621"/>
                  </a:lnTo>
                  <a:lnTo>
                    <a:pt x="480" y="635"/>
                  </a:lnTo>
                  <a:lnTo>
                    <a:pt x="504" y="662"/>
                  </a:lnTo>
                  <a:lnTo>
                    <a:pt x="545" y="668"/>
                  </a:lnTo>
                  <a:lnTo>
                    <a:pt x="572" y="648"/>
                  </a:lnTo>
                  <a:lnTo>
                    <a:pt x="603" y="643"/>
                  </a:lnTo>
                  <a:lnTo>
                    <a:pt x="657" y="569"/>
                  </a:lnTo>
                  <a:lnTo>
                    <a:pt x="712" y="580"/>
                  </a:lnTo>
                  <a:lnTo>
                    <a:pt x="737" y="577"/>
                  </a:lnTo>
                  <a:lnTo>
                    <a:pt x="766" y="537"/>
                  </a:lnTo>
                  <a:lnTo>
                    <a:pt x="778" y="558"/>
                  </a:lnTo>
                  <a:lnTo>
                    <a:pt x="761" y="594"/>
                  </a:lnTo>
                  <a:lnTo>
                    <a:pt x="780" y="623"/>
                  </a:lnTo>
                  <a:lnTo>
                    <a:pt x="802" y="618"/>
                  </a:lnTo>
                  <a:lnTo>
                    <a:pt x="809" y="592"/>
                  </a:lnTo>
                  <a:lnTo>
                    <a:pt x="831" y="584"/>
                  </a:lnTo>
                  <a:lnTo>
                    <a:pt x="816" y="564"/>
                  </a:lnTo>
                  <a:lnTo>
                    <a:pt x="817" y="535"/>
                  </a:lnTo>
                  <a:lnTo>
                    <a:pt x="838" y="530"/>
                  </a:lnTo>
                  <a:lnTo>
                    <a:pt x="860" y="535"/>
                  </a:lnTo>
                  <a:lnTo>
                    <a:pt x="884" y="530"/>
                  </a:lnTo>
                  <a:lnTo>
                    <a:pt x="918" y="503"/>
                  </a:lnTo>
                  <a:lnTo>
                    <a:pt x="942" y="491"/>
                  </a:lnTo>
                  <a:lnTo>
                    <a:pt x="984" y="501"/>
                  </a:lnTo>
                  <a:lnTo>
                    <a:pt x="1010" y="499"/>
                  </a:lnTo>
                  <a:lnTo>
                    <a:pt x="1047" y="481"/>
                  </a:lnTo>
                  <a:lnTo>
                    <a:pt x="1104" y="433"/>
                  </a:lnTo>
                  <a:lnTo>
                    <a:pt x="1175" y="413"/>
                  </a:lnTo>
                  <a:lnTo>
                    <a:pt x="1192" y="403"/>
                  </a:lnTo>
                  <a:lnTo>
                    <a:pt x="1209" y="384"/>
                  </a:lnTo>
                  <a:lnTo>
                    <a:pt x="1223" y="396"/>
                  </a:lnTo>
                  <a:lnTo>
                    <a:pt x="1233" y="388"/>
                  </a:lnTo>
                  <a:lnTo>
                    <a:pt x="1257" y="355"/>
                  </a:lnTo>
                  <a:lnTo>
                    <a:pt x="1289" y="357"/>
                  </a:lnTo>
                  <a:lnTo>
                    <a:pt x="1328" y="347"/>
                  </a:lnTo>
                  <a:lnTo>
                    <a:pt x="1354" y="339"/>
                  </a:lnTo>
                  <a:lnTo>
                    <a:pt x="1390" y="347"/>
                  </a:lnTo>
                  <a:lnTo>
                    <a:pt x="1396" y="333"/>
                  </a:lnTo>
                  <a:lnTo>
                    <a:pt x="1340" y="266"/>
                  </a:lnTo>
                  <a:lnTo>
                    <a:pt x="1313" y="190"/>
                  </a:lnTo>
                  <a:lnTo>
                    <a:pt x="1293" y="161"/>
                  </a:lnTo>
                  <a:lnTo>
                    <a:pt x="1306" y="144"/>
                  </a:lnTo>
                  <a:lnTo>
                    <a:pt x="1311" y="112"/>
                  </a:lnTo>
                  <a:lnTo>
                    <a:pt x="1279" y="95"/>
                  </a:lnTo>
                  <a:lnTo>
                    <a:pt x="1250" y="92"/>
                  </a:lnTo>
                  <a:lnTo>
                    <a:pt x="1226" y="68"/>
                  </a:lnTo>
                  <a:lnTo>
                    <a:pt x="1206" y="34"/>
                  </a:lnTo>
                  <a:lnTo>
                    <a:pt x="1202" y="29"/>
                  </a:lnTo>
                  <a:lnTo>
                    <a:pt x="1172" y="15"/>
                  </a:lnTo>
                  <a:lnTo>
                    <a:pt x="1151" y="0"/>
                  </a:lnTo>
                  <a:lnTo>
                    <a:pt x="1124" y="0"/>
                  </a:lnTo>
                  <a:lnTo>
                    <a:pt x="1102" y="14"/>
                  </a:lnTo>
                  <a:lnTo>
                    <a:pt x="1078" y="17"/>
                  </a:lnTo>
                  <a:lnTo>
                    <a:pt x="1058" y="15"/>
                  </a:lnTo>
                  <a:lnTo>
                    <a:pt x="996" y="87"/>
                  </a:lnTo>
                  <a:lnTo>
                    <a:pt x="957" y="105"/>
                  </a:lnTo>
                  <a:lnTo>
                    <a:pt x="915" y="108"/>
                  </a:lnTo>
                  <a:lnTo>
                    <a:pt x="838" y="142"/>
                  </a:lnTo>
                  <a:lnTo>
                    <a:pt x="802" y="134"/>
                  </a:lnTo>
                  <a:lnTo>
                    <a:pt x="773" y="149"/>
                  </a:lnTo>
                  <a:lnTo>
                    <a:pt x="734" y="134"/>
                  </a:lnTo>
                  <a:lnTo>
                    <a:pt x="703" y="141"/>
                  </a:lnTo>
                  <a:lnTo>
                    <a:pt x="673" y="108"/>
                  </a:lnTo>
                  <a:lnTo>
                    <a:pt x="627" y="120"/>
                  </a:lnTo>
                  <a:lnTo>
                    <a:pt x="596" y="95"/>
                  </a:lnTo>
                  <a:lnTo>
                    <a:pt x="564" y="110"/>
                  </a:lnTo>
                  <a:lnTo>
                    <a:pt x="519" y="119"/>
                  </a:lnTo>
                  <a:lnTo>
                    <a:pt x="477" y="119"/>
                  </a:lnTo>
                  <a:lnTo>
                    <a:pt x="433" y="142"/>
                  </a:lnTo>
                  <a:lnTo>
                    <a:pt x="341" y="229"/>
                  </a:lnTo>
                  <a:lnTo>
                    <a:pt x="298" y="229"/>
                  </a:lnTo>
                  <a:lnTo>
                    <a:pt x="252" y="242"/>
                  </a:lnTo>
                  <a:lnTo>
                    <a:pt x="211" y="244"/>
                  </a:lnTo>
                  <a:lnTo>
                    <a:pt x="203" y="273"/>
                  </a:lnTo>
                  <a:close/>
                </a:path>
              </a:pathLst>
            </a:custGeom>
            <a:solidFill>
              <a:srgbClr val="FFFFCC"/>
            </a:solidFill>
            <a:ln w="3240">
              <a:solidFill>
                <a:srgbClr val="1A1A1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59" name="Freeform 6">
              <a:extLst>
                <a:ext uri="{FF2B5EF4-FFF2-40B4-BE49-F238E27FC236}">
                  <a16:creationId xmlns:a16="http://schemas.microsoft.com/office/drawing/2014/main" id="{DEB130B9-A2D6-43BD-BDF2-1FE04A107805}"/>
                </a:ext>
              </a:extLst>
            </p:cNvPr>
            <p:cNvSpPr>
              <a:spLocks noChangeArrowheads="1"/>
            </p:cNvSpPr>
            <p:nvPr/>
          </p:nvSpPr>
          <p:spPr bwMode="auto">
            <a:xfrm>
              <a:off x="5870575" y="5359400"/>
              <a:ext cx="409575" cy="357188"/>
            </a:xfrm>
            <a:custGeom>
              <a:avLst/>
              <a:gdLst>
                <a:gd name="T0" fmla="*/ 2147483646 w 221"/>
                <a:gd name="T1" fmla="*/ 2147483646 h 191"/>
                <a:gd name="T2" fmla="*/ 2147483646 w 221"/>
                <a:gd name="T3" fmla="*/ 2147483646 h 191"/>
                <a:gd name="T4" fmla="*/ 2147483646 w 221"/>
                <a:gd name="T5" fmla="*/ 2147483646 h 191"/>
                <a:gd name="T6" fmla="*/ 2147483646 w 221"/>
                <a:gd name="T7" fmla="*/ 2147483646 h 191"/>
                <a:gd name="T8" fmla="*/ 2147483646 w 221"/>
                <a:gd name="T9" fmla="*/ 2147483646 h 191"/>
                <a:gd name="T10" fmla="*/ 2147483646 w 221"/>
                <a:gd name="T11" fmla="*/ 2147483646 h 191"/>
                <a:gd name="T12" fmla="*/ 2147483646 w 221"/>
                <a:gd name="T13" fmla="*/ 0 h 191"/>
                <a:gd name="T14" fmla="*/ 2147483646 w 221"/>
                <a:gd name="T15" fmla="*/ 2147483646 h 191"/>
                <a:gd name="T16" fmla="*/ 2147483646 w 221"/>
                <a:gd name="T17" fmla="*/ 2147483646 h 191"/>
                <a:gd name="T18" fmla="*/ 0 w 221"/>
                <a:gd name="T19" fmla="*/ 2147483646 h 191"/>
                <a:gd name="T20" fmla="*/ 2147483646 w 221"/>
                <a:gd name="T21" fmla="*/ 2147483646 h 191"/>
                <a:gd name="T22" fmla="*/ 2147483646 w 221"/>
                <a:gd name="T23" fmla="*/ 2147483646 h 191"/>
                <a:gd name="T24" fmla="*/ 2147483646 w 221"/>
                <a:gd name="T25" fmla="*/ 2147483646 h 191"/>
                <a:gd name="T26" fmla="*/ 2147483646 w 221"/>
                <a:gd name="T27" fmla="*/ 2147483646 h 191"/>
                <a:gd name="T28" fmla="*/ 2147483646 w 221"/>
                <a:gd name="T29" fmla="*/ 2147483646 h 191"/>
                <a:gd name="T30" fmla="*/ 2147483646 w 221"/>
                <a:gd name="T31" fmla="*/ 2147483646 h 191"/>
                <a:gd name="T32" fmla="*/ 2147483646 w 221"/>
                <a:gd name="T33" fmla="*/ 2147483646 h 191"/>
                <a:gd name="T34" fmla="*/ 2147483646 w 221"/>
                <a:gd name="T35" fmla="*/ 2147483646 h 191"/>
                <a:gd name="T36" fmla="*/ 2147483646 w 221"/>
                <a:gd name="T37" fmla="*/ 2147483646 h 191"/>
                <a:gd name="T38" fmla="*/ 2147483646 w 221"/>
                <a:gd name="T39" fmla="*/ 2147483646 h 19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21" h="191">
                  <a:moveTo>
                    <a:pt x="221" y="59"/>
                  </a:moveTo>
                  <a:lnTo>
                    <a:pt x="177" y="49"/>
                  </a:lnTo>
                  <a:lnTo>
                    <a:pt x="138" y="25"/>
                  </a:lnTo>
                  <a:lnTo>
                    <a:pt x="129" y="3"/>
                  </a:lnTo>
                  <a:lnTo>
                    <a:pt x="129" y="5"/>
                  </a:lnTo>
                  <a:lnTo>
                    <a:pt x="94" y="12"/>
                  </a:lnTo>
                  <a:lnTo>
                    <a:pt x="66" y="0"/>
                  </a:lnTo>
                  <a:lnTo>
                    <a:pt x="15" y="29"/>
                  </a:lnTo>
                  <a:lnTo>
                    <a:pt x="31" y="57"/>
                  </a:lnTo>
                  <a:lnTo>
                    <a:pt x="0" y="139"/>
                  </a:lnTo>
                  <a:lnTo>
                    <a:pt x="2" y="140"/>
                  </a:lnTo>
                  <a:lnTo>
                    <a:pt x="10" y="149"/>
                  </a:lnTo>
                  <a:lnTo>
                    <a:pt x="46" y="139"/>
                  </a:lnTo>
                  <a:lnTo>
                    <a:pt x="20" y="167"/>
                  </a:lnTo>
                  <a:lnTo>
                    <a:pt x="22" y="191"/>
                  </a:lnTo>
                  <a:lnTo>
                    <a:pt x="101" y="101"/>
                  </a:lnTo>
                  <a:lnTo>
                    <a:pt x="153" y="86"/>
                  </a:lnTo>
                  <a:lnTo>
                    <a:pt x="199" y="79"/>
                  </a:lnTo>
                  <a:lnTo>
                    <a:pt x="215" y="86"/>
                  </a:lnTo>
                  <a:lnTo>
                    <a:pt x="221" y="59"/>
                  </a:lnTo>
                  <a:close/>
                </a:path>
              </a:pathLst>
            </a:custGeom>
            <a:solidFill>
              <a:srgbClr val="FFFFCC"/>
            </a:solidFill>
            <a:ln w="3240">
              <a:solidFill>
                <a:srgbClr val="1A1A1A"/>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60" name="Rectangle 7">
              <a:extLst>
                <a:ext uri="{FF2B5EF4-FFF2-40B4-BE49-F238E27FC236}">
                  <a16:creationId xmlns:a16="http://schemas.microsoft.com/office/drawing/2014/main" id="{2D1FDC8A-23FC-4E71-B72F-95CA40D18B88}"/>
                </a:ext>
              </a:extLst>
            </p:cNvPr>
            <p:cNvSpPr>
              <a:spLocks noChangeArrowheads="1"/>
            </p:cNvSpPr>
            <p:nvPr/>
          </p:nvSpPr>
          <p:spPr bwMode="auto">
            <a:xfrm>
              <a:off x="5811838" y="5356225"/>
              <a:ext cx="293687" cy="44450"/>
            </a:xfrm>
            <a:prstGeom prst="rect">
              <a:avLst/>
            </a:pr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rgbClr val="00528D"/>
                </a:buClr>
                <a:buSzPct val="80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rgbClr val="9EC3DE"/>
                </a:buClr>
                <a:buSzPct val="80000"/>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Clr>
                  <a:schemeClr val="accent1"/>
                </a:buClr>
                <a:buSzPct val="80000"/>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9pPr>
            </a:lstStyle>
            <a:p>
              <a:pPr algn="r" eaLnBrk="1" hangingPunct="1">
                <a:spcBef>
                  <a:spcPct val="0"/>
                </a:spcBef>
                <a:buClrTx/>
                <a:buSzTx/>
                <a:buFontTx/>
                <a:buNone/>
              </a:pPr>
              <a:endParaRPr lang="en-GB" altLang="en-US" sz="1800"/>
            </a:p>
          </p:txBody>
        </p:sp>
        <p:sp>
          <p:nvSpPr>
            <p:cNvPr id="461" name="Rectangle 8">
              <a:extLst>
                <a:ext uri="{FF2B5EF4-FFF2-40B4-BE49-F238E27FC236}">
                  <a16:creationId xmlns:a16="http://schemas.microsoft.com/office/drawing/2014/main" id="{C9249FC5-089A-45C5-A255-50E85D310D4E}"/>
                </a:ext>
              </a:extLst>
            </p:cNvPr>
            <p:cNvSpPr>
              <a:spLocks noChangeArrowheads="1"/>
            </p:cNvSpPr>
            <p:nvPr/>
          </p:nvSpPr>
          <p:spPr bwMode="auto">
            <a:xfrm>
              <a:off x="5824538" y="5305425"/>
              <a:ext cx="180975" cy="296863"/>
            </a:xfrm>
            <a:prstGeom prst="rect">
              <a:avLst/>
            </a:pr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rgbClr val="00528D"/>
                </a:buClr>
                <a:buSzPct val="80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rgbClr val="9EC3DE"/>
                </a:buClr>
                <a:buSzPct val="80000"/>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Clr>
                  <a:schemeClr val="accent1"/>
                </a:buClr>
                <a:buSzPct val="80000"/>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9pPr>
            </a:lstStyle>
            <a:p>
              <a:pPr algn="r" eaLnBrk="1" hangingPunct="1">
                <a:spcBef>
                  <a:spcPct val="0"/>
                </a:spcBef>
                <a:buClrTx/>
                <a:buSzTx/>
                <a:buFontTx/>
                <a:buNone/>
              </a:pPr>
              <a:endParaRPr lang="en-GB" altLang="en-US" sz="1800"/>
            </a:p>
          </p:txBody>
        </p:sp>
        <p:sp>
          <p:nvSpPr>
            <p:cNvPr id="462" name="Freeform 9">
              <a:extLst>
                <a:ext uri="{FF2B5EF4-FFF2-40B4-BE49-F238E27FC236}">
                  <a16:creationId xmlns:a16="http://schemas.microsoft.com/office/drawing/2014/main" id="{C998F91C-6F12-49BB-8AE5-5A4DEC75FABF}"/>
                </a:ext>
              </a:extLst>
            </p:cNvPr>
            <p:cNvSpPr>
              <a:spLocks noChangeArrowheads="1"/>
            </p:cNvSpPr>
            <p:nvPr/>
          </p:nvSpPr>
          <p:spPr bwMode="auto">
            <a:xfrm>
              <a:off x="2098675" y="2392363"/>
              <a:ext cx="890588" cy="1441450"/>
            </a:xfrm>
            <a:custGeom>
              <a:avLst/>
              <a:gdLst>
                <a:gd name="T0" fmla="*/ 2147483646 w 481"/>
                <a:gd name="T1" fmla="*/ 2147483646 h 773"/>
                <a:gd name="T2" fmla="*/ 2147483646 w 481"/>
                <a:gd name="T3" fmla="*/ 2147483646 h 773"/>
                <a:gd name="T4" fmla="*/ 2147483646 w 481"/>
                <a:gd name="T5" fmla="*/ 2147483646 h 773"/>
                <a:gd name="T6" fmla="*/ 2147483646 w 481"/>
                <a:gd name="T7" fmla="*/ 2147483646 h 773"/>
                <a:gd name="T8" fmla="*/ 2147483646 w 481"/>
                <a:gd name="T9" fmla="*/ 2147483646 h 773"/>
                <a:gd name="T10" fmla="*/ 2147483646 w 481"/>
                <a:gd name="T11" fmla="*/ 2147483646 h 773"/>
                <a:gd name="T12" fmla="*/ 2147483646 w 481"/>
                <a:gd name="T13" fmla="*/ 2147483646 h 773"/>
                <a:gd name="T14" fmla="*/ 2147483646 w 481"/>
                <a:gd name="T15" fmla="*/ 2147483646 h 773"/>
                <a:gd name="T16" fmla="*/ 2147483646 w 481"/>
                <a:gd name="T17" fmla="*/ 2147483646 h 773"/>
                <a:gd name="T18" fmla="*/ 2147483646 w 481"/>
                <a:gd name="T19" fmla="*/ 2147483646 h 773"/>
                <a:gd name="T20" fmla="*/ 2147483646 w 481"/>
                <a:gd name="T21" fmla="*/ 2147483646 h 773"/>
                <a:gd name="T22" fmla="*/ 2147483646 w 481"/>
                <a:gd name="T23" fmla="*/ 2147483646 h 773"/>
                <a:gd name="T24" fmla="*/ 2147483646 w 481"/>
                <a:gd name="T25" fmla="*/ 2147483646 h 773"/>
                <a:gd name="T26" fmla="*/ 2147483646 w 481"/>
                <a:gd name="T27" fmla="*/ 2147483646 h 773"/>
                <a:gd name="T28" fmla="*/ 2147483646 w 481"/>
                <a:gd name="T29" fmla="*/ 2147483646 h 773"/>
                <a:gd name="T30" fmla="*/ 2147483646 w 481"/>
                <a:gd name="T31" fmla="*/ 2147483646 h 773"/>
                <a:gd name="T32" fmla="*/ 2147483646 w 481"/>
                <a:gd name="T33" fmla="*/ 2147483646 h 773"/>
                <a:gd name="T34" fmla="*/ 2147483646 w 481"/>
                <a:gd name="T35" fmla="*/ 2147483646 h 773"/>
                <a:gd name="T36" fmla="*/ 2147483646 w 481"/>
                <a:gd name="T37" fmla="*/ 2147483646 h 773"/>
                <a:gd name="T38" fmla="*/ 2147483646 w 481"/>
                <a:gd name="T39" fmla="*/ 2147483646 h 773"/>
                <a:gd name="T40" fmla="*/ 2147483646 w 481"/>
                <a:gd name="T41" fmla="*/ 0 h 773"/>
                <a:gd name="T42" fmla="*/ 2147483646 w 481"/>
                <a:gd name="T43" fmla="*/ 2147483646 h 773"/>
                <a:gd name="T44" fmla="*/ 2147483646 w 481"/>
                <a:gd name="T45" fmla="*/ 2147483646 h 773"/>
                <a:gd name="T46" fmla="*/ 2147483646 w 481"/>
                <a:gd name="T47" fmla="*/ 2147483646 h 773"/>
                <a:gd name="T48" fmla="*/ 2147483646 w 481"/>
                <a:gd name="T49" fmla="*/ 2147483646 h 773"/>
                <a:gd name="T50" fmla="*/ 2147483646 w 481"/>
                <a:gd name="T51" fmla="*/ 2147483646 h 773"/>
                <a:gd name="T52" fmla="*/ 2147483646 w 481"/>
                <a:gd name="T53" fmla="*/ 2147483646 h 773"/>
                <a:gd name="T54" fmla="*/ 2147483646 w 481"/>
                <a:gd name="T55" fmla="*/ 2147483646 h 773"/>
                <a:gd name="T56" fmla="*/ 2147483646 w 481"/>
                <a:gd name="T57" fmla="*/ 2147483646 h 773"/>
                <a:gd name="T58" fmla="*/ 2147483646 w 481"/>
                <a:gd name="T59" fmla="*/ 2147483646 h 773"/>
                <a:gd name="T60" fmla="*/ 2147483646 w 481"/>
                <a:gd name="T61" fmla="*/ 2147483646 h 773"/>
                <a:gd name="T62" fmla="*/ 2147483646 w 481"/>
                <a:gd name="T63" fmla="*/ 2147483646 h 773"/>
                <a:gd name="T64" fmla="*/ 2147483646 w 481"/>
                <a:gd name="T65" fmla="*/ 2147483646 h 773"/>
                <a:gd name="T66" fmla="*/ 2147483646 w 481"/>
                <a:gd name="T67" fmla="*/ 2147483646 h 773"/>
                <a:gd name="T68" fmla="*/ 2147483646 w 481"/>
                <a:gd name="T69" fmla="*/ 2147483646 h 773"/>
                <a:gd name="T70" fmla="*/ 2147483646 w 481"/>
                <a:gd name="T71" fmla="*/ 2147483646 h 773"/>
                <a:gd name="T72" fmla="*/ 2147483646 w 481"/>
                <a:gd name="T73" fmla="*/ 2147483646 h 773"/>
                <a:gd name="T74" fmla="*/ 2147483646 w 481"/>
                <a:gd name="T75" fmla="*/ 2147483646 h 773"/>
                <a:gd name="T76" fmla="*/ 2147483646 w 481"/>
                <a:gd name="T77" fmla="*/ 2147483646 h 773"/>
                <a:gd name="T78" fmla="*/ 2147483646 w 481"/>
                <a:gd name="T79" fmla="*/ 2147483646 h 773"/>
                <a:gd name="T80" fmla="*/ 0 w 481"/>
                <a:gd name="T81" fmla="*/ 2147483646 h 7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81" h="773">
                  <a:moveTo>
                    <a:pt x="0" y="741"/>
                  </a:moveTo>
                  <a:lnTo>
                    <a:pt x="26" y="760"/>
                  </a:lnTo>
                  <a:lnTo>
                    <a:pt x="67" y="734"/>
                  </a:lnTo>
                  <a:lnTo>
                    <a:pt x="113" y="766"/>
                  </a:lnTo>
                  <a:lnTo>
                    <a:pt x="133" y="727"/>
                  </a:lnTo>
                  <a:lnTo>
                    <a:pt x="172" y="734"/>
                  </a:lnTo>
                  <a:lnTo>
                    <a:pt x="213" y="760"/>
                  </a:lnTo>
                  <a:lnTo>
                    <a:pt x="259" y="746"/>
                  </a:lnTo>
                  <a:lnTo>
                    <a:pt x="300" y="760"/>
                  </a:lnTo>
                  <a:lnTo>
                    <a:pt x="341" y="773"/>
                  </a:lnTo>
                  <a:lnTo>
                    <a:pt x="394" y="766"/>
                  </a:lnTo>
                  <a:lnTo>
                    <a:pt x="435" y="734"/>
                  </a:lnTo>
                  <a:lnTo>
                    <a:pt x="387" y="721"/>
                  </a:lnTo>
                  <a:lnTo>
                    <a:pt x="421" y="687"/>
                  </a:lnTo>
                  <a:lnTo>
                    <a:pt x="453" y="668"/>
                  </a:lnTo>
                  <a:lnTo>
                    <a:pt x="481" y="636"/>
                  </a:lnTo>
                  <a:lnTo>
                    <a:pt x="469" y="602"/>
                  </a:lnTo>
                  <a:lnTo>
                    <a:pt x="441" y="577"/>
                  </a:lnTo>
                  <a:lnTo>
                    <a:pt x="412" y="577"/>
                  </a:lnTo>
                  <a:lnTo>
                    <a:pt x="394" y="590"/>
                  </a:lnTo>
                  <a:lnTo>
                    <a:pt x="380" y="577"/>
                  </a:lnTo>
                  <a:lnTo>
                    <a:pt x="407" y="558"/>
                  </a:lnTo>
                  <a:lnTo>
                    <a:pt x="401" y="524"/>
                  </a:lnTo>
                  <a:lnTo>
                    <a:pt x="394" y="499"/>
                  </a:lnTo>
                  <a:lnTo>
                    <a:pt x="387" y="426"/>
                  </a:lnTo>
                  <a:lnTo>
                    <a:pt x="353" y="401"/>
                  </a:lnTo>
                  <a:lnTo>
                    <a:pt x="348" y="360"/>
                  </a:lnTo>
                  <a:lnTo>
                    <a:pt x="348" y="315"/>
                  </a:lnTo>
                  <a:lnTo>
                    <a:pt x="341" y="283"/>
                  </a:lnTo>
                  <a:lnTo>
                    <a:pt x="307" y="255"/>
                  </a:lnTo>
                  <a:lnTo>
                    <a:pt x="273" y="250"/>
                  </a:lnTo>
                  <a:lnTo>
                    <a:pt x="307" y="228"/>
                  </a:lnTo>
                  <a:lnTo>
                    <a:pt x="334" y="203"/>
                  </a:lnTo>
                  <a:lnTo>
                    <a:pt x="380" y="144"/>
                  </a:lnTo>
                  <a:lnTo>
                    <a:pt x="387" y="112"/>
                  </a:lnTo>
                  <a:lnTo>
                    <a:pt x="312" y="100"/>
                  </a:lnTo>
                  <a:lnTo>
                    <a:pt x="273" y="93"/>
                  </a:lnTo>
                  <a:lnTo>
                    <a:pt x="300" y="59"/>
                  </a:lnTo>
                  <a:lnTo>
                    <a:pt x="348" y="39"/>
                  </a:lnTo>
                  <a:lnTo>
                    <a:pt x="348" y="20"/>
                  </a:lnTo>
                  <a:lnTo>
                    <a:pt x="300" y="14"/>
                  </a:lnTo>
                  <a:lnTo>
                    <a:pt x="259" y="0"/>
                  </a:lnTo>
                  <a:lnTo>
                    <a:pt x="234" y="34"/>
                  </a:lnTo>
                  <a:lnTo>
                    <a:pt x="200" y="59"/>
                  </a:lnTo>
                  <a:lnTo>
                    <a:pt x="188" y="86"/>
                  </a:lnTo>
                  <a:lnTo>
                    <a:pt x="166" y="66"/>
                  </a:lnTo>
                  <a:lnTo>
                    <a:pt x="147" y="73"/>
                  </a:lnTo>
                  <a:lnTo>
                    <a:pt x="160" y="100"/>
                  </a:lnTo>
                  <a:lnTo>
                    <a:pt x="195" y="112"/>
                  </a:lnTo>
                  <a:lnTo>
                    <a:pt x="160" y="151"/>
                  </a:lnTo>
                  <a:lnTo>
                    <a:pt x="147" y="178"/>
                  </a:lnTo>
                  <a:lnTo>
                    <a:pt x="188" y="171"/>
                  </a:lnTo>
                  <a:lnTo>
                    <a:pt x="166" y="210"/>
                  </a:lnTo>
                  <a:lnTo>
                    <a:pt x="126" y="228"/>
                  </a:lnTo>
                  <a:lnTo>
                    <a:pt x="154" y="235"/>
                  </a:lnTo>
                  <a:lnTo>
                    <a:pt x="147" y="269"/>
                  </a:lnTo>
                  <a:lnTo>
                    <a:pt x="181" y="235"/>
                  </a:lnTo>
                  <a:lnTo>
                    <a:pt x="195" y="276"/>
                  </a:lnTo>
                  <a:lnTo>
                    <a:pt x="160" y="321"/>
                  </a:lnTo>
                  <a:lnTo>
                    <a:pt x="166" y="354"/>
                  </a:lnTo>
                  <a:lnTo>
                    <a:pt x="254" y="347"/>
                  </a:lnTo>
                  <a:lnTo>
                    <a:pt x="225" y="379"/>
                  </a:lnTo>
                  <a:lnTo>
                    <a:pt x="240" y="413"/>
                  </a:lnTo>
                  <a:lnTo>
                    <a:pt x="266" y="420"/>
                  </a:lnTo>
                  <a:lnTo>
                    <a:pt x="240" y="452"/>
                  </a:lnTo>
                  <a:lnTo>
                    <a:pt x="225" y="492"/>
                  </a:lnTo>
                  <a:lnTo>
                    <a:pt x="195" y="492"/>
                  </a:lnTo>
                  <a:lnTo>
                    <a:pt x="147" y="470"/>
                  </a:lnTo>
                  <a:lnTo>
                    <a:pt x="147" y="492"/>
                  </a:lnTo>
                  <a:lnTo>
                    <a:pt x="120" y="518"/>
                  </a:lnTo>
                  <a:lnTo>
                    <a:pt x="154" y="524"/>
                  </a:lnTo>
                  <a:lnTo>
                    <a:pt x="140" y="570"/>
                  </a:lnTo>
                  <a:lnTo>
                    <a:pt x="72" y="590"/>
                  </a:lnTo>
                  <a:lnTo>
                    <a:pt x="72" y="616"/>
                  </a:lnTo>
                  <a:lnTo>
                    <a:pt x="113" y="621"/>
                  </a:lnTo>
                  <a:lnTo>
                    <a:pt x="140" y="636"/>
                  </a:lnTo>
                  <a:lnTo>
                    <a:pt x="160" y="668"/>
                  </a:lnTo>
                  <a:lnTo>
                    <a:pt x="206" y="655"/>
                  </a:lnTo>
                  <a:lnTo>
                    <a:pt x="172" y="687"/>
                  </a:lnTo>
                  <a:lnTo>
                    <a:pt x="113" y="668"/>
                  </a:lnTo>
                  <a:lnTo>
                    <a:pt x="79" y="700"/>
                  </a:lnTo>
                  <a:lnTo>
                    <a:pt x="0" y="741"/>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63" name="Freeform 10">
              <a:extLst>
                <a:ext uri="{FF2B5EF4-FFF2-40B4-BE49-F238E27FC236}">
                  <a16:creationId xmlns:a16="http://schemas.microsoft.com/office/drawing/2014/main" id="{42C5B80E-661B-4E5F-AC64-EF69D72ED3E8}"/>
                </a:ext>
              </a:extLst>
            </p:cNvPr>
            <p:cNvSpPr>
              <a:spLocks noChangeArrowheads="1"/>
            </p:cNvSpPr>
            <p:nvPr/>
          </p:nvSpPr>
          <p:spPr bwMode="auto">
            <a:xfrm>
              <a:off x="2098675" y="2392363"/>
              <a:ext cx="890588" cy="1441450"/>
            </a:xfrm>
            <a:custGeom>
              <a:avLst/>
              <a:gdLst>
                <a:gd name="T0" fmla="*/ 2147483646 w 481"/>
                <a:gd name="T1" fmla="*/ 2147483646 h 773"/>
                <a:gd name="T2" fmla="*/ 2147483646 w 481"/>
                <a:gd name="T3" fmla="*/ 2147483646 h 773"/>
                <a:gd name="T4" fmla="*/ 2147483646 w 481"/>
                <a:gd name="T5" fmla="*/ 2147483646 h 773"/>
                <a:gd name="T6" fmla="*/ 2147483646 w 481"/>
                <a:gd name="T7" fmla="*/ 2147483646 h 773"/>
                <a:gd name="T8" fmla="*/ 2147483646 w 481"/>
                <a:gd name="T9" fmla="*/ 2147483646 h 773"/>
                <a:gd name="T10" fmla="*/ 2147483646 w 481"/>
                <a:gd name="T11" fmla="*/ 2147483646 h 773"/>
                <a:gd name="T12" fmla="*/ 2147483646 w 481"/>
                <a:gd name="T13" fmla="*/ 2147483646 h 773"/>
                <a:gd name="T14" fmla="*/ 2147483646 w 481"/>
                <a:gd name="T15" fmla="*/ 2147483646 h 773"/>
                <a:gd name="T16" fmla="*/ 2147483646 w 481"/>
                <a:gd name="T17" fmla="*/ 2147483646 h 773"/>
                <a:gd name="T18" fmla="*/ 2147483646 w 481"/>
                <a:gd name="T19" fmla="*/ 2147483646 h 773"/>
                <a:gd name="T20" fmla="*/ 2147483646 w 481"/>
                <a:gd name="T21" fmla="*/ 2147483646 h 773"/>
                <a:gd name="T22" fmla="*/ 2147483646 w 481"/>
                <a:gd name="T23" fmla="*/ 2147483646 h 773"/>
                <a:gd name="T24" fmla="*/ 2147483646 w 481"/>
                <a:gd name="T25" fmla="*/ 2147483646 h 773"/>
                <a:gd name="T26" fmla="*/ 2147483646 w 481"/>
                <a:gd name="T27" fmla="*/ 2147483646 h 773"/>
                <a:gd name="T28" fmla="*/ 2147483646 w 481"/>
                <a:gd name="T29" fmla="*/ 2147483646 h 773"/>
                <a:gd name="T30" fmla="*/ 2147483646 w 481"/>
                <a:gd name="T31" fmla="*/ 2147483646 h 773"/>
                <a:gd name="T32" fmla="*/ 2147483646 w 481"/>
                <a:gd name="T33" fmla="*/ 2147483646 h 773"/>
                <a:gd name="T34" fmla="*/ 2147483646 w 481"/>
                <a:gd name="T35" fmla="*/ 2147483646 h 773"/>
                <a:gd name="T36" fmla="*/ 2147483646 w 481"/>
                <a:gd name="T37" fmla="*/ 2147483646 h 773"/>
                <a:gd name="T38" fmla="*/ 2147483646 w 481"/>
                <a:gd name="T39" fmla="*/ 2147483646 h 773"/>
                <a:gd name="T40" fmla="*/ 2147483646 w 481"/>
                <a:gd name="T41" fmla="*/ 0 h 773"/>
                <a:gd name="T42" fmla="*/ 2147483646 w 481"/>
                <a:gd name="T43" fmla="*/ 2147483646 h 773"/>
                <a:gd name="T44" fmla="*/ 2147483646 w 481"/>
                <a:gd name="T45" fmla="*/ 2147483646 h 773"/>
                <a:gd name="T46" fmla="*/ 2147483646 w 481"/>
                <a:gd name="T47" fmla="*/ 2147483646 h 773"/>
                <a:gd name="T48" fmla="*/ 2147483646 w 481"/>
                <a:gd name="T49" fmla="*/ 2147483646 h 773"/>
                <a:gd name="T50" fmla="*/ 2147483646 w 481"/>
                <a:gd name="T51" fmla="*/ 2147483646 h 773"/>
                <a:gd name="T52" fmla="*/ 2147483646 w 481"/>
                <a:gd name="T53" fmla="*/ 2147483646 h 773"/>
                <a:gd name="T54" fmla="*/ 2147483646 w 481"/>
                <a:gd name="T55" fmla="*/ 2147483646 h 773"/>
                <a:gd name="T56" fmla="*/ 2147483646 w 481"/>
                <a:gd name="T57" fmla="*/ 2147483646 h 773"/>
                <a:gd name="T58" fmla="*/ 2147483646 w 481"/>
                <a:gd name="T59" fmla="*/ 2147483646 h 773"/>
                <a:gd name="T60" fmla="*/ 2147483646 w 481"/>
                <a:gd name="T61" fmla="*/ 2147483646 h 773"/>
                <a:gd name="T62" fmla="*/ 2147483646 w 481"/>
                <a:gd name="T63" fmla="*/ 2147483646 h 773"/>
                <a:gd name="T64" fmla="*/ 2147483646 w 481"/>
                <a:gd name="T65" fmla="*/ 2147483646 h 773"/>
                <a:gd name="T66" fmla="*/ 2147483646 w 481"/>
                <a:gd name="T67" fmla="*/ 2147483646 h 773"/>
                <a:gd name="T68" fmla="*/ 2147483646 w 481"/>
                <a:gd name="T69" fmla="*/ 2147483646 h 773"/>
                <a:gd name="T70" fmla="*/ 2147483646 w 481"/>
                <a:gd name="T71" fmla="*/ 2147483646 h 773"/>
                <a:gd name="T72" fmla="*/ 2147483646 w 481"/>
                <a:gd name="T73" fmla="*/ 2147483646 h 773"/>
                <a:gd name="T74" fmla="*/ 2147483646 w 481"/>
                <a:gd name="T75" fmla="*/ 2147483646 h 773"/>
                <a:gd name="T76" fmla="*/ 2147483646 w 481"/>
                <a:gd name="T77" fmla="*/ 2147483646 h 773"/>
                <a:gd name="T78" fmla="*/ 2147483646 w 481"/>
                <a:gd name="T79" fmla="*/ 2147483646 h 773"/>
                <a:gd name="T80" fmla="*/ 0 w 481"/>
                <a:gd name="T81" fmla="*/ 2147483646 h 7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81" h="773">
                  <a:moveTo>
                    <a:pt x="0" y="741"/>
                  </a:moveTo>
                  <a:lnTo>
                    <a:pt x="26" y="760"/>
                  </a:lnTo>
                  <a:lnTo>
                    <a:pt x="67" y="734"/>
                  </a:lnTo>
                  <a:lnTo>
                    <a:pt x="113" y="766"/>
                  </a:lnTo>
                  <a:lnTo>
                    <a:pt x="133" y="727"/>
                  </a:lnTo>
                  <a:lnTo>
                    <a:pt x="172" y="734"/>
                  </a:lnTo>
                  <a:lnTo>
                    <a:pt x="213" y="760"/>
                  </a:lnTo>
                  <a:lnTo>
                    <a:pt x="259" y="746"/>
                  </a:lnTo>
                  <a:lnTo>
                    <a:pt x="300" y="760"/>
                  </a:lnTo>
                  <a:lnTo>
                    <a:pt x="341" y="773"/>
                  </a:lnTo>
                  <a:lnTo>
                    <a:pt x="394" y="766"/>
                  </a:lnTo>
                  <a:lnTo>
                    <a:pt x="435" y="734"/>
                  </a:lnTo>
                  <a:lnTo>
                    <a:pt x="387" y="721"/>
                  </a:lnTo>
                  <a:lnTo>
                    <a:pt x="421" y="687"/>
                  </a:lnTo>
                  <a:lnTo>
                    <a:pt x="453" y="668"/>
                  </a:lnTo>
                  <a:lnTo>
                    <a:pt x="481" y="636"/>
                  </a:lnTo>
                  <a:lnTo>
                    <a:pt x="469" y="602"/>
                  </a:lnTo>
                  <a:lnTo>
                    <a:pt x="441" y="577"/>
                  </a:lnTo>
                  <a:lnTo>
                    <a:pt x="412" y="577"/>
                  </a:lnTo>
                  <a:lnTo>
                    <a:pt x="394" y="590"/>
                  </a:lnTo>
                  <a:lnTo>
                    <a:pt x="380" y="577"/>
                  </a:lnTo>
                  <a:lnTo>
                    <a:pt x="407" y="558"/>
                  </a:lnTo>
                  <a:lnTo>
                    <a:pt x="401" y="524"/>
                  </a:lnTo>
                  <a:lnTo>
                    <a:pt x="394" y="499"/>
                  </a:lnTo>
                  <a:lnTo>
                    <a:pt x="387" y="426"/>
                  </a:lnTo>
                  <a:lnTo>
                    <a:pt x="353" y="401"/>
                  </a:lnTo>
                  <a:lnTo>
                    <a:pt x="348" y="360"/>
                  </a:lnTo>
                  <a:lnTo>
                    <a:pt x="348" y="315"/>
                  </a:lnTo>
                  <a:lnTo>
                    <a:pt x="341" y="283"/>
                  </a:lnTo>
                  <a:lnTo>
                    <a:pt x="307" y="255"/>
                  </a:lnTo>
                  <a:lnTo>
                    <a:pt x="273" y="250"/>
                  </a:lnTo>
                  <a:lnTo>
                    <a:pt x="307" y="228"/>
                  </a:lnTo>
                  <a:lnTo>
                    <a:pt x="334" y="203"/>
                  </a:lnTo>
                  <a:lnTo>
                    <a:pt x="380" y="144"/>
                  </a:lnTo>
                  <a:lnTo>
                    <a:pt x="387" y="112"/>
                  </a:lnTo>
                  <a:lnTo>
                    <a:pt x="312" y="100"/>
                  </a:lnTo>
                  <a:lnTo>
                    <a:pt x="273" y="93"/>
                  </a:lnTo>
                  <a:lnTo>
                    <a:pt x="300" y="59"/>
                  </a:lnTo>
                  <a:lnTo>
                    <a:pt x="348" y="39"/>
                  </a:lnTo>
                  <a:lnTo>
                    <a:pt x="348" y="20"/>
                  </a:lnTo>
                  <a:lnTo>
                    <a:pt x="300" y="14"/>
                  </a:lnTo>
                  <a:lnTo>
                    <a:pt x="259" y="0"/>
                  </a:lnTo>
                  <a:lnTo>
                    <a:pt x="234" y="34"/>
                  </a:lnTo>
                  <a:lnTo>
                    <a:pt x="200" y="59"/>
                  </a:lnTo>
                  <a:lnTo>
                    <a:pt x="188" y="86"/>
                  </a:lnTo>
                  <a:lnTo>
                    <a:pt x="166" y="66"/>
                  </a:lnTo>
                  <a:lnTo>
                    <a:pt x="147" y="73"/>
                  </a:lnTo>
                  <a:lnTo>
                    <a:pt x="160" y="100"/>
                  </a:lnTo>
                  <a:lnTo>
                    <a:pt x="195" y="112"/>
                  </a:lnTo>
                  <a:lnTo>
                    <a:pt x="160" y="151"/>
                  </a:lnTo>
                  <a:lnTo>
                    <a:pt x="147" y="178"/>
                  </a:lnTo>
                  <a:lnTo>
                    <a:pt x="188" y="171"/>
                  </a:lnTo>
                  <a:lnTo>
                    <a:pt x="166" y="210"/>
                  </a:lnTo>
                  <a:lnTo>
                    <a:pt x="126" y="228"/>
                  </a:lnTo>
                  <a:lnTo>
                    <a:pt x="154" y="235"/>
                  </a:lnTo>
                  <a:lnTo>
                    <a:pt x="147" y="269"/>
                  </a:lnTo>
                  <a:lnTo>
                    <a:pt x="181" y="235"/>
                  </a:lnTo>
                  <a:lnTo>
                    <a:pt x="195" y="276"/>
                  </a:lnTo>
                  <a:lnTo>
                    <a:pt x="160" y="321"/>
                  </a:lnTo>
                  <a:lnTo>
                    <a:pt x="166" y="354"/>
                  </a:lnTo>
                  <a:lnTo>
                    <a:pt x="254" y="347"/>
                  </a:lnTo>
                  <a:lnTo>
                    <a:pt x="225" y="379"/>
                  </a:lnTo>
                  <a:lnTo>
                    <a:pt x="240" y="413"/>
                  </a:lnTo>
                  <a:lnTo>
                    <a:pt x="266" y="420"/>
                  </a:lnTo>
                  <a:lnTo>
                    <a:pt x="240" y="452"/>
                  </a:lnTo>
                  <a:lnTo>
                    <a:pt x="225" y="492"/>
                  </a:lnTo>
                  <a:lnTo>
                    <a:pt x="195" y="492"/>
                  </a:lnTo>
                  <a:lnTo>
                    <a:pt x="147" y="470"/>
                  </a:lnTo>
                  <a:lnTo>
                    <a:pt x="147" y="492"/>
                  </a:lnTo>
                  <a:lnTo>
                    <a:pt x="120" y="518"/>
                  </a:lnTo>
                  <a:lnTo>
                    <a:pt x="154" y="524"/>
                  </a:lnTo>
                  <a:lnTo>
                    <a:pt x="140" y="570"/>
                  </a:lnTo>
                  <a:lnTo>
                    <a:pt x="72" y="590"/>
                  </a:lnTo>
                  <a:lnTo>
                    <a:pt x="72" y="616"/>
                  </a:lnTo>
                  <a:lnTo>
                    <a:pt x="113" y="621"/>
                  </a:lnTo>
                  <a:lnTo>
                    <a:pt x="140" y="636"/>
                  </a:lnTo>
                  <a:lnTo>
                    <a:pt x="160" y="668"/>
                  </a:lnTo>
                  <a:lnTo>
                    <a:pt x="206" y="655"/>
                  </a:lnTo>
                  <a:lnTo>
                    <a:pt x="172" y="687"/>
                  </a:lnTo>
                  <a:lnTo>
                    <a:pt x="113" y="668"/>
                  </a:lnTo>
                  <a:lnTo>
                    <a:pt x="79" y="700"/>
                  </a:lnTo>
                  <a:lnTo>
                    <a:pt x="0" y="741"/>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64" name="Freeform 11">
              <a:extLst>
                <a:ext uri="{FF2B5EF4-FFF2-40B4-BE49-F238E27FC236}">
                  <a16:creationId xmlns:a16="http://schemas.microsoft.com/office/drawing/2014/main" id="{EA49BB09-1D87-4465-9E6D-C5421E0DDD4B}"/>
                </a:ext>
              </a:extLst>
            </p:cNvPr>
            <p:cNvSpPr>
              <a:spLocks noChangeArrowheads="1"/>
            </p:cNvSpPr>
            <p:nvPr/>
          </p:nvSpPr>
          <p:spPr bwMode="auto">
            <a:xfrm>
              <a:off x="4462463" y="4908550"/>
              <a:ext cx="508000" cy="473075"/>
            </a:xfrm>
            <a:custGeom>
              <a:avLst/>
              <a:gdLst>
                <a:gd name="T0" fmla="*/ 2147483646 w 274"/>
                <a:gd name="T1" fmla="*/ 2147483646 h 254"/>
                <a:gd name="T2" fmla="*/ 2147483646 w 274"/>
                <a:gd name="T3" fmla="*/ 2147483646 h 254"/>
                <a:gd name="T4" fmla="*/ 2147483646 w 274"/>
                <a:gd name="T5" fmla="*/ 2147483646 h 254"/>
                <a:gd name="T6" fmla="*/ 2147483646 w 274"/>
                <a:gd name="T7" fmla="*/ 2147483646 h 254"/>
                <a:gd name="T8" fmla="*/ 2147483646 w 274"/>
                <a:gd name="T9" fmla="*/ 2147483646 h 254"/>
                <a:gd name="T10" fmla="*/ 2147483646 w 274"/>
                <a:gd name="T11" fmla="*/ 2147483646 h 254"/>
                <a:gd name="T12" fmla="*/ 2147483646 w 274"/>
                <a:gd name="T13" fmla="*/ 2147483646 h 254"/>
                <a:gd name="T14" fmla="*/ 0 w 274"/>
                <a:gd name="T15" fmla="*/ 2147483646 h 254"/>
                <a:gd name="T16" fmla="*/ 2147483646 w 274"/>
                <a:gd name="T17" fmla="*/ 0 h 254"/>
                <a:gd name="T18" fmla="*/ 2147483646 w 274"/>
                <a:gd name="T19" fmla="*/ 2147483646 h 254"/>
                <a:gd name="T20" fmla="*/ 2147483646 w 274"/>
                <a:gd name="T21" fmla="*/ 2147483646 h 254"/>
                <a:gd name="T22" fmla="*/ 2147483646 w 274"/>
                <a:gd name="T23" fmla="*/ 2147483646 h 254"/>
                <a:gd name="T24" fmla="*/ 2147483646 w 274"/>
                <a:gd name="T25" fmla="*/ 2147483646 h 254"/>
                <a:gd name="T26" fmla="*/ 2147483646 w 274"/>
                <a:gd name="T27" fmla="*/ 2147483646 h 254"/>
                <a:gd name="T28" fmla="*/ 2147483646 w 274"/>
                <a:gd name="T29" fmla="*/ 2147483646 h 254"/>
                <a:gd name="T30" fmla="*/ 2147483646 w 274"/>
                <a:gd name="T31" fmla="*/ 2147483646 h 254"/>
                <a:gd name="T32" fmla="*/ 2147483646 w 274"/>
                <a:gd name="T33" fmla="*/ 2147483646 h 254"/>
                <a:gd name="T34" fmla="*/ 2147483646 w 274"/>
                <a:gd name="T35" fmla="*/ 2147483646 h 254"/>
                <a:gd name="T36" fmla="*/ 2147483646 w 274"/>
                <a:gd name="T37" fmla="*/ 2147483646 h 254"/>
                <a:gd name="T38" fmla="*/ 2147483646 w 274"/>
                <a:gd name="T39" fmla="*/ 2147483646 h 254"/>
                <a:gd name="T40" fmla="*/ 2147483646 w 274"/>
                <a:gd name="T41" fmla="*/ 2147483646 h 254"/>
                <a:gd name="T42" fmla="*/ 2147483646 w 274"/>
                <a:gd name="T43" fmla="*/ 2147483646 h 254"/>
                <a:gd name="T44" fmla="*/ 2147483646 w 274"/>
                <a:gd name="T45" fmla="*/ 2147483646 h 254"/>
                <a:gd name="T46" fmla="*/ 2147483646 w 274"/>
                <a:gd name="T47" fmla="*/ 2147483646 h 254"/>
                <a:gd name="T48" fmla="*/ 2147483646 w 274"/>
                <a:gd name="T49" fmla="*/ 2147483646 h 254"/>
                <a:gd name="T50" fmla="*/ 2147483646 w 274"/>
                <a:gd name="T51" fmla="*/ 2147483646 h 254"/>
                <a:gd name="T52" fmla="*/ 2147483646 w 274"/>
                <a:gd name="T53" fmla="*/ 2147483646 h 254"/>
                <a:gd name="T54" fmla="*/ 2147483646 w 274"/>
                <a:gd name="T55" fmla="*/ 2147483646 h 254"/>
                <a:gd name="T56" fmla="*/ 2147483646 w 274"/>
                <a:gd name="T57" fmla="*/ 2147483646 h 254"/>
                <a:gd name="T58" fmla="*/ 2147483646 w 274"/>
                <a:gd name="T59" fmla="*/ 2147483646 h 254"/>
                <a:gd name="T60" fmla="*/ 2147483646 w 274"/>
                <a:gd name="T61" fmla="*/ 2147483646 h 254"/>
                <a:gd name="T62" fmla="*/ 2147483646 w 274"/>
                <a:gd name="T63" fmla="*/ 2147483646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254">
                  <a:moveTo>
                    <a:pt x="192" y="254"/>
                  </a:moveTo>
                  <a:lnTo>
                    <a:pt x="139" y="217"/>
                  </a:lnTo>
                  <a:lnTo>
                    <a:pt x="105" y="183"/>
                  </a:lnTo>
                  <a:lnTo>
                    <a:pt x="105" y="169"/>
                  </a:lnTo>
                  <a:lnTo>
                    <a:pt x="87" y="162"/>
                  </a:lnTo>
                  <a:lnTo>
                    <a:pt x="27" y="96"/>
                  </a:lnTo>
                  <a:lnTo>
                    <a:pt x="20" y="59"/>
                  </a:lnTo>
                  <a:lnTo>
                    <a:pt x="0" y="44"/>
                  </a:lnTo>
                  <a:lnTo>
                    <a:pt x="13" y="0"/>
                  </a:lnTo>
                  <a:lnTo>
                    <a:pt x="41" y="25"/>
                  </a:lnTo>
                  <a:lnTo>
                    <a:pt x="53" y="5"/>
                  </a:lnTo>
                  <a:lnTo>
                    <a:pt x="87" y="5"/>
                  </a:lnTo>
                  <a:lnTo>
                    <a:pt x="153" y="19"/>
                  </a:lnTo>
                  <a:lnTo>
                    <a:pt x="199" y="19"/>
                  </a:lnTo>
                  <a:lnTo>
                    <a:pt x="221" y="37"/>
                  </a:lnTo>
                  <a:lnTo>
                    <a:pt x="233" y="32"/>
                  </a:lnTo>
                  <a:lnTo>
                    <a:pt x="260" y="44"/>
                  </a:lnTo>
                  <a:lnTo>
                    <a:pt x="240" y="91"/>
                  </a:lnTo>
                  <a:lnTo>
                    <a:pt x="274" y="110"/>
                  </a:lnTo>
                  <a:lnTo>
                    <a:pt x="274" y="117"/>
                  </a:lnTo>
                  <a:lnTo>
                    <a:pt x="255" y="117"/>
                  </a:lnTo>
                  <a:lnTo>
                    <a:pt x="267" y="151"/>
                  </a:lnTo>
                  <a:lnTo>
                    <a:pt x="255" y="151"/>
                  </a:lnTo>
                  <a:lnTo>
                    <a:pt x="247" y="162"/>
                  </a:lnTo>
                  <a:lnTo>
                    <a:pt x="233" y="162"/>
                  </a:lnTo>
                  <a:lnTo>
                    <a:pt x="240" y="183"/>
                  </a:lnTo>
                  <a:lnTo>
                    <a:pt x="214" y="162"/>
                  </a:lnTo>
                  <a:lnTo>
                    <a:pt x="199" y="169"/>
                  </a:lnTo>
                  <a:lnTo>
                    <a:pt x="214" y="201"/>
                  </a:lnTo>
                  <a:lnTo>
                    <a:pt x="192" y="210"/>
                  </a:lnTo>
                  <a:lnTo>
                    <a:pt x="199" y="247"/>
                  </a:lnTo>
                  <a:lnTo>
                    <a:pt x="192" y="254"/>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65" name="Freeform 12">
              <a:extLst>
                <a:ext uri="{FF2B5EF4-FFF2-40B4-BE49-F238E27FC236}">
                  <a16:creationId xmlns:a16="http://schemas.microsoft.com/office/drawing/2014/main" id="{7F52C421-D5AE-4F5A-B623-9DEA738A2320}"/>
                </a:ext>
              </a:extLst>
            </p:cNvPr>
            <p:cNvSpPr>
              <a:spLocks noChangeArrowheads="1"/>
            </p:cNvSpPr>
            <p:nvPr/>
          </p:nvSpPr>
          <p:spPr bwMode="auto">
            <a:xfrm>
              <a:off x="4462463" y="4908550"/>
              <a:ext cx="508000" cy="473075"/>
            </a:xfrm>
            <a:custGeom>
              <a:avLst/>
              <a:gdLst>
                <a:gd name="T0" fmla="*/ 2147483646 w 274"/>
                <a:gd name="T1" fmla="*/ 2147483646 h 254"/>
                <a:gd name="T2" fmla="*/ 2147483646 w 274"/>
                <a:gd name="T3" fmla="*/ 2147483646 h 254"/>
                <a:gd name="T4" fmla="*/ 2147483646 w 274"/>
                <a:gd name="T5" fmla="*/ 2147483646 h 254"/>
                <a:gd name="T6" fmla="*/ 2147483646 w 274"/>
                <a:gd name="T7" fmla="*/ 2147483646 h 254"/>
                <a:gd name="T8" fmla="*/ 2147483646 w 274"/>
                <a:gd name="T9" fmla="*/ 2147483646 h 254"/>
                <a:gd name="T10" fmla="*/ 2147483646 w 274"/>
                <a:gd name="T11" fmla="*/ 2147483646 h 254"/>
                <a:gd name="T12" fmla="*/ 2147483646 w 274"/>
                <a:gd name="T13" fmla="*/ 2147483646 h 254"/>
                <a:gd name="T14" fmla="*/ 0 w 274"/>
                <a:gd name="T15" fmla="*/ 2147483646 h 254"/>
                <a:gd name="T16" fmla="*/ 2147483646 w 274"/>
                <a:gd name="T17" fmla="*/ 0 h 254"/>
                <a:gd name="T18" fmla="*/ 2147483646 w 274"/>
                <a:gd name="T19" fmla="*/ 2147483646 h 254"/>
                <a:gd name="T20" fmla="*/ 2147483646 w 274"/>
                <a:gd name="T21" fmla="*/ 2147483646 h 254"/>
                <a:gd name="T22" fmla="*/ 2147483646 w 274"/>
                <a:gd name="T23" fmla="*/ 2147483646 h 254"/>
                <a:gd name="T24" fmla="*/ 2147483646 w 274"/>
                <a:gd name="T25" fmla="*/ 2147483646 h 254"/>
                <a:gd name="T26" fmla="*/ 2147483646 w 274"/>
                <a:gd name="T27" fmla="*/ 2147483646 h 254"/>
                <a:gd name="T28" fmla="*/ 2147483646 w 274"/>
                <a:gd name="T29" fmla="*/ 2147483646 h 254"/>
                <a:gd name="T30" fmla="*/ 2147483646 w 274"/>
                <a:gd name="T31" fmla="*/ 2147483646 h 254"/>
                <a:gd name="T32" fmla="*/ 2147483646 w 274"/>
                <a:gd name="T33" fmla="*/ 2147483646 h 254"/>
                <a:gd name="T34" fmla="*/ 2147483646 w 274"/>
                <a:gd name="T35" fmla="*/ 2147483646 h 254"/>
                <a:gd name="T36" fmla="*/ 2147483646 w 274"/>
                <a:gd name="T37" fmla="*/ 2147483646 h 254"/>
                <a:gd name="T38" fmla="*/ 2147483646 w 274"/>
                <a:gd name="T39" fmla="*/ 2147483646 h 254"/>
                <a:gd name="T40" fmla="*/ 2147483646 w 274"/>
                <a:gd name="T41" fmla="*/ 2147483646 h 254"/>
                <a:gd name="T42" fmla="*/ 2147483646 w 274"/>
                <a:gd name="T43" fmla="*/ 2147483646 h 254"/>
                <a:gd name="T44" fmla="*/ 2147483646 w 274"/>
                <a:gd name="T45" fmla="*/ 2147483646 h 254"/>
                <a:gd name="T46" fmla="*/ 2147483646 w 274"/>
                <a:gd name="T47" fmla="*/ 2147483646 h 254"/>
                <a:gd name="T48" fmla="*/ 2147483646 w 274"/>
                <a:gd name="T49" fmla="*/ 2147483646 h 254"/>
                <a:gd name="T50" fmla="*/ 2147483646 w 274"/>
                <a:gd name="T51" fmla="*/ 2147483646 h 254"/>
                <a:gd name="T52" fmla="*/ 2147483646 w 274"/>
                <a:gd name="T53" fmla="*/ 2147483646 h 254"/>
                <a:gd name="T54" fmla="*/ 2147483646 w 274"/>
                <a:gd name="T55" fmla="*/ 2147483646 h 254"/>
                <a:gd name="T56" fmla="*/ 2147483646 w 274"/>
                <a:gd name="T57" fmla="*/ 2147483646 h 254"/>
                <a:gd name="T58" fmla="*/ 2147483646 w 274"/>
                <a:gd name="T59" fmla="*/ 2147483646 h 254"/>
                <a:gd name="T60" fmla="*/ 2147483646 w 274"/>
                <a:gd name="T61" fmla="*/ 2147483646 h 254"/>
                <a:gd name="T62" fmla="*/ 2147483646 w 274"/>
                <a:gd name="T63" fmla="*/ 2147483646 h 2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74" h="254">
                  <a:moveTo>
                    <a:pt x="192" y="254"/>
                  </a:moveTo>
                  <a:lnTo>
                    <a:pt x="139" y="217"/>
                  </a:lnTo>
                  <a:lnTo>
                    <a:pt x="105" y="183"/>
                  </a:lnTo>
                  <a:lnTo>
                    <a:pt x="105" y="169"/>
                  </a:lnTo>
                  <a:lnTo>
                    <a:pt x="87" y="162"/>
                  </a:lnTo>
                  <a:lnTo>
                    <a:pt x="27" y="96"/>
                  </a:lnTo>
                  <a:lnTo>
                    <a:pt x="20" y="59"/>
                  </a:lnTo>
                  <a:lnTo>
                    <a:pt x="0" y="44"/>
                  </a:lnTo>
                  <a:lnTo>
                    <a:pt x="13" y="0"/>
                  </a:lnTo>
                  <a:lnTo>
                    <a:pt x="41" y="25"/>
                  </a:lnTo>
                  <a:lnTo>
                    <a:pt x="53" y="5"/>
                  </a:lnTo>
                  <a:lnTo>
                    <a:pt x="87" y="5"/>
                  </a:lnTo>
                  <a:lnTo>
                    <a:pt x="153" y="19"/>
                  </a:lnTo>
                  <a:lnTo>
                    <a:pt x="199" y="19"/>
                  </a:lnTo>
                  <a:lnTo>
                    <a:pt x="221" y="37"/>
                  </a:lnTo>
                  <a:lnTo>
                    <a:pt x="233" y="32"/>
                  </a:lnTo>
                  <a:lnTo>
                    <a:pt x="260" y="44"/>
                  </a:lnTo>
                  <a:lnTo>
                    <a:pt x="240" y="91"/>
                  </a:lnTo>
                  <a:lnTo>
                    <a:pt x="274" y="110"/>
                  </a:lnTo>
                  <a:lnTo>
                    <a:pt x="274" y="117"/>
                  </a:lnTo>
                  <a:lnTo>
                    <a:pt x="255" y="117"/>
                  </a:lnTo>
                  <a:lnTo>
                    <a:pt x="267" y="151"/>
                  </a:lnTo>
                  <a:lnTo>
                    <a:pt x="255" y="151"/>
                  </a:lnTo>
                  <a:lnTo>
                    <a:pt x="247" y="162"/>
                  </a:lnTo>
                  <a:lnTo>
                    <a:pt x="233" y="162"/>
                  </a:lnTo>
                  <a:lnTo>
                    <a:pt x="240" y="183"/>
                  </a:lnTo>
                  <a:lnTo>
                    <a:pt x="214" y="162"/>
                  </a:lnTo>
                  <a:lnTo>
                    <a:pt x="199" y="169"/>
                  </a:lnTo>
                  <a:lnTo>
                    <a:pt x="214" y="201"/>
                  </a:lnTo>
                  <a:lnTo>
                    <a:pt x="192" y="210"/>
                  </a:lnTo>
                  <a:lnTo>
                    <a:pt x="199" y="247"/>
                  </a:lnTo>
                  <a:lnTo>
                    <a:pt x="192" y="254"/>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66" name="Freeform 13">
              <a:extLst>
                <a:ext uri="{FF2B5EF4-FFF2-40B4-BE49-F238E27FC236}">
                  <a16:creationId xmlns:a16="http://schemas.microsoft.com/office/drawing/2014/main" id="{54AA1244-783A-4E75-8396-ED781EBD098C}"/>
                </a:ext>
              </a:extLst>
            </p:cNvPr>
            <p:cNvSpPr>
              <a:spLocks noChangeArrowheads="1"/>
            </p:cNvSpPr>
            <p:nvPr/>
          </p:nvSpPr>
          <p:spPr bwMode="auto">
            <a:xfrm>
              <a:off x="2098675" y="3808413"/>
              <a:ext cx="1470025" cy="1504950"/>
            </a:xfrm>
            <a:custGeom>
              <a:avLst/>
              <a:gdLst>
                <a:gd name="T0" fmla="*/ 2147483646 w 794"/>
                <a:gd name="T1" fmla="*/ 2147483646 h 807"/>
                <a:gd name="T2" fmla="*/ 2147483646 w 794"/>
                <a:gd name="T3" fmla="*/ 2147483646 h 807"/>
                <a:gd name="T4" fmla="*/ 2147483646 w 794"/>
                <a:gd name="T5" fmla="*/ 2147483646 h 807"/>
                <a:gd name="T6" fmla="*/ 2147483646 w 794"/>
                <a:gd name="T7" fmla="*/ 2147483646 h 807"/>
                <a:gd name="T8" fmla="*/ 2147483646 w 794"/>
                <a:gd name="T9" fmla="*/ 2147483646 h 807"/>
                <a:gd name="T10" fmla="*/ 2147483646 w 794"/>
                <a:gd name="T11" fmla="*/ 2147483646 h 807"/>
                <a:gd name="T12" fmla="*/ 2147483646 w 794"/>
                <a:gd name="T13" fmla="*/ 2147483646 h 807"/>
                <a:gd name="T14" fmla="*/ 2147483646 w 794"/>
                <a:gd name="T15" fmla="*/ 2147483646 h 807"/>
                <a:gd name="T16" fmla="*/ 2147483646 w 794"/>
                <a:gd name="T17" fmla="*/ 2147483646 h 807"/>
                <a:gd name="T18" fmla="*/ 2147483646 w 794"/>
                <a:gd name="T19" fmla="*/ 2147483646 h 807"/>
                <a:gd name="T20" fmla="*/ 2147483646 w 794"/>
                <a:gd name="T21" fmla="*/ 2147483646 h 807"/>
                <a:gd name="T22" fmla="*/ 2147483646 w 794"/>
                <a:gd name="T23" fmla="*/ 2147483646 h 807"/>
                <a:gd name="T24" fmla="*/ 2147483646 w 794"/>
                <a:gd name="T25" fmla="*/ 2147483646 h 807"/>
                <a:gd name="T26" fmla="*/ 2147483646 w 794"/>
                <a:gd name="T27" fmla="*/ 2147483646 h 807"/>
                <a:gd name="T28" fmla="*/ 2147483646 w 794"/>
                <a:gd name="T29" fmla="*/ 2147483646 h 807"/>
                <a:gd name="T30" fmla="*/ 2147483646 w 794"/>
                <a:gd name="T31" fmla="*/ 2147483646 h 807"/>
                <a:gd name="T32" fmla="*/ 2147483646 w 794"/>
                <a:gd name="T33" fmla="*/ 2147483646 h 807"/>
                <a:gd name="T34" fmla="*/ 2147483646 w 794"/>
                <a:gd name="T35" fmla="*/ 2147483646 h 807"/>
                <a:gd name="T36" fmla="*/ 2147483646 w 794"/>
                <a:gd name="T37" fmla="*/ 2147483646 h 807"/>
                <a:gd name="T38" fmla="*/ 2147483646 w 794"/>
                <a:gd name="T39" fmla="*/ 2147483646 h 807"/>
                <a:gd name="T40" fmla="*/ 2147483646 w 794"/>
                <a:gd name="T41" fmla="*/ 2147483646 h 807"/>
                <a:gd name="T42" fmla="*/ 2147483646 w 794"/>
                <a:gd name="T43" fmla="*/ 2147483646 h 807"/>
                <a:gd name="T44" fmla="*/ 2147483646 w 794"/>
                <a:gd name="T45" fmla="*/ 2147483646 h 807"/>
                <a:gd name="T46" fmla="*/ 2147483646 w 794"/>
                <a:gd name="T47" fmla="*/ 2147483646 h 807"/>
                <a:gd name="T48" fmla="*/ 2147483646 w 794"/>
                <a:gd name="T49" fmla="*/ 2147483646 h 807"/>
                <a:gd name="T50" fmla="*/ 2147483646 w 794"/>
                <a:gd name="T51" fmla="*/ 2147483646 h 807"/>
                <a:gd name="T52" fmla="*/ 2147483646 w 794"/>
                <a:gd name="T53" fmla="*/ 2147483646 h 807"/>
                <a:gd name="T54" fmla="*/ 2147483646 w 794"/>
                <a:gd name="T55" fmla="*/ 2147483646 h 807"/>
                <a:gd name="T56" fmla="*/ 2147483646 w 794"/>
                <a:gd name="T57" fmla="*/ 2147483646 h 807"/>
                <a:gd name="T58" fmla="*/ 2147483646 w 794"/>
                <a:gd name="T59" fmla="*/ 2147483646 h 807"/>
                <a:gd name="T60" fmla="*/ 2147483646 w 794"/>
                <a:gd name="T61" fmla="*/ 2147483646 h 807"/>
                <a:gd name="T62" fmla="*/ 2147483646 w 794"/>
                <a:gd name="T63" fmla="*/ 2147483646 h 807"/>
                <a:gd name="T64" fmla="*/ 2147483646 w 794"/>
                <a:gd name="T65" fmla="*/ 2147483646 h 807"/>
                <a:gd name="T66" fmla="*/ 2147483646 w 794"/>
                <a:gd name="T67" fmla="*/ 2147483646 h 807"/>
                <a:gd name="T68" fmla="*/ 2147483646 w 794"/>
                <a:gd name="T69" fmla="*/ 2147483646 h 807"/>
                <a:gd name="T70" fmla="*/ 2147483646 w 794"/>
                <a:gd name="T71" fmla="*/ 2147483646 h 807"/>
                <a:gd name="T72" fmla="*/ 2147483646 w 794"/>
                <a:gd name="T73" fmla="*/ 2147483646 h 807"/>
                <a:gd name="T74" fmla="*/ 2147483646 w 794"/>
                <a:gd name="T75" fmla="*/ 2147483646 h 807"/>
                <a:gd name="T76" fmla="*/ 2147483646 w 794"/>
                <a:gd name="T77" fmla="*/ 2147483646 h 807"/>
                <a:gd name="T78" fmla="*/ 2147483646 w 794"/>
                <a:gd name="T79" fmla="*/ 2147483646 h 807"/>
                <a:gd name="T80" fmla="*/ 2147483646 w 794"/>
                <a:gd name="T81" fmla="*/ 2147483646 h 807"/>
                <a:gd name="T82" fmla="*/ 2147483646 w 794"/>
                <a:gd name="T83" fmla="*/ 2147483646 h 807"/>
                <a:gd name="T84" fmla="*/ 2147483646 w 794"/>
                <a:gd name="T85" fmla="*/ 2147483646 h 807"/>
                <a:gd name="T86" fmla="*/ 2147483646 w 794"/>
                <a:gd name="T87" fmla="*/ 2147483646 h 807"/>
                <a:gd name="T88" fmla="*/ 2147483646 w 794"/>
                <a:gd name="T89" fmla="*/ 2147483646 h 8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4" h="807">
                  <a:moveTo>
                    <a:pt x="72" y="649"/>
                  </a:moveTo>
                  <a:lnTo>
                    <a:pt x="94" y="675"/>
                  </a:lnTo>
                  <a:lnTo>
                    <a:pt x="106" y="686"/>
                  </a:lnTo>
                  <a:lnTo>
                    <a:pt x="160" y="727"/>
                  </a:lnTo>
                  <a:lnTo>
                    <a:pt x="195" y="741"/>
                  </a:lnTo>
                  <a:lnTo>
                    <a:pt x="220" y="746"/>
                  </a:lnTo>
                  <a:lnTo>
                    <a:pt x="247" y="741"/>
                  </a:lnTo>
                  <a:lnTo>
                    <a:pt x="273" y="766"/>
                  </a:lnTo>
                  <a:lnTo>
                    <a:pt x="293" y="778"/>
                  </a:lnTo>
                  <a:lnTo>
                    <a:pt x="319" y="791"/>
                  </a:lnTo>
                  <a:lnTo>
                    <a:pt x="401" y="807"/>
                  </a:lnTo>
                  <a:lnTo>
                    <a:pt x="394" y="746"/>
                  </a:lnTo>
                  <a:lnTo>
                    <a:pt x="435" y="734"/>
                  </a:lnTo>
                  <a:lnTo>
                    <a:pt x="469" y="714"/>
                  </a:lnTo>
                  <a:lnTo>
                    <a:pt x="506" y="734"/>
                  </a:lnTo>
                  <a:lnTo>
                    <a:pt x="554" y="746"/>
                  </a:lnTo>
                  <a:lnTo>
                    <a:pt x="588" y="778"/>
                  </a:lnTo>
                  <a:lnTo>
                    <a:pt x="627" y="773"/>
                  </a:lnTo>
                  <a:lnTo>
                    <a:pt x="663" y="746"/>
                  </a:lnTo>
                  <a:lnTo>
                    <a:pt x="707" y="727"/>
                  </a:lnTo>
                  <a:lnTo>
                    <a:pt x="716" y="714"/>
                  </a:lnTo>
                  <a:lnTo>
                    <a:pt x="716" y="681"/>
                  </a:lnTo>
                  <a:lnTo>
                    <a:pt x="693" y="675"/>
                  </a:lnTo>
                  <a:lnTo>
                    <a:pt x="682" y="661"/>
                  </a:lnTo>
                  <a:lnTo>
                    <a:pt x="682" y="634"/>
                  </a:lnTo>
                  <a:lnTo>
                    <a:pt x="675" y="609"/>
                  </a:lnTo>
                  <a:lnTo>
                    <a:pt x="693" y="556"/>
                  </a:lnTo>
                  <a:lnTo>
                    <a:pt x="700" y="517"/>
                  </a:lnTo>
                  <a:lnTo>
                    <a:pt x="687" y="499"/>
                  </a:lnTo>
                  <a:lnTo>
                    <a:pt x="687" y="465"/>
                  </a:lnTo>
                  <a:lnTo>
                    <a:pt x="668" y="465"/>
                  </a:lnTo>
                  <a:lnTo>
                    <a:pt x="647" y="483"/>
                  </a:lnTo>
                  <a:lnTo>
                    <a:pt x="641" y="458"/>
                  </a:lnTo>
                  <a:lnTo>
                    <a:pt x="675" y="419"/>
                  </a:lnTo>
                  <a:lnTo>
                    <a:pt x="700" y="385"/>
                  </a:lnTo>
                  <a:lnTo>
                    <a:pt x="716" y="367"/>
                  </a:lnTo>
                  <a:lnTo>
                    <a:pt x="734" y="373"/>
                  </a:lnTo>
                  <a:lnTo>
                    <a:pt x="753" y="360"/>
                  </a:lnTo>
                  <a:lnTo>
                    <a:pt x="753" y="341"/>
                  </a:lnTo>
                  <a:lnTo>
                    <a:pt x="775" y="275"/>
                  </a:lnTo>
                  <a:lnTo>
                    <a:pt x="794" y="253"/>
                  </a:lnTo>
                  <a:lnTo>
                    <a:pt x="782" y="228"/>
                  </a:lnTo>
                  <a:lnTo>
                    <a:pt x="728" y="209"/>
                  </a:lnTo>
                  <a:lnTo>
                    <a:pt x="716" y="198"/>
                  </a:lnTo>
                  <a:lnTo>
                    <a:pt x="693" y="176"/>
                  </a:lnTo>
                  <a:lnTo>
                    <a:pt x="682" y="176"/>
                  </a:lnTo>
                  <a:lnTo>
                    <a:pt x="663" y="169"/>
                  </a:lnTo>
                  <a:lnTo>
                    <a:pt x="641" y="162"/>
                  </a:lnTo>
                  <a:lnTo>
                    <a:pt x="622" y="143"/>
                  </a:lnTo>
                  <a:lnTo>
                    <a:pt x="627" y="137"/>
                  </a:lnTo>
                  <a:lnTo>
                    <a:pt x="622" y="111"/>
                  </a:lnTo>
                  <a:lnTo>
                    <a:pt x="600" y="125"/>
                  </a:lnTo>
                  <a:lnTo>
                    <a:pt x="581" y="118"/>
                  </a:lnTo>
                  <a:lnTo>
                    <a:pt x="574" y="84"/>
                  </a:lnTo>
                  <a:lnTo>
                    <a:pt x="547" y="66"/>
                  </a:lnTo>
                  <a:lnTo>
                    <a:pt x="535" y="40"/>
                  </a:lnTo>
                  <a:lnTo>
                    <a:pt x="506" y="33"/>
                  </a:lnTo>
                  <a:lnTo>
                    <a:pt x="513" y="6"/>
                  </a:lnTo>
                  <a:lnTo>
                    <a:pt x="513" y="0"/>
                  </a:lnTo>
                  <a:lnTo>
                    <a:pt x="447" y="18"/>
                  </a:lnTo>
                  <a:lnTo>
                    <a:pt x="428" y="45"/>
                  </a:lnTo>
                  <a:lnTo>
                    <a:pt x="412" y="84"/>
                  </a:lnTo>
                  <a:lnTo>
                    <a:pt x="387" y="91"/>
                  </a:lnTo>
                  <a:lnTo>
                    <a:pt x="353" y="91"/>
                  </a:lnTo>
                  <a:lnTo>
                    <a:pt x="327" y="106"/>
                  </a:lnTo>
                  <a:lnTo>
                    <a:pt x="307" y="137"/>
                  </a:lnTo>
                  <a:lnTo>
                    <a:pt x="273" y="125"/>
                  </a:lnTo>
                  <a:lnTo>
                    <a:pt x="247" y="125"/>
                  </a:lnTo>
                  <a:lnTo>
                    <a:pt x="240" y="84"/>
                  </a:lnTo>
                  <a:lnTo>
                    <a:pt x="206" y="77"/>
                  </a:lnTo>
                  <a:lnTo>
                    <a:pt x="213" y="125"/>
                  </a:lnTo>
                  <a:lnTo>
                    <a:pt x="206" y="184"/>
                  </a:lnTo>
                  <a:lnTo>
                    <a:pt x="172" y="169"/>
                  </a:lnTo>
                  <a:lnTo>
                    <a:pt x="133" y="169"/>
                  </a:lnTo>
                  <a:lnTo>
                    <a:pt x="120" y="137"/>
                  </a:lnTo>
                  <a:lnTo>
                    <a:pt x="79" y="132"/>
                  </a:lnTo>
                  <a:lnTo>
                    <a:pt x="40" y="137"/>
                  </a:lnTo>
                  <a:lnTo>
                    <a:pt x="5" y="137"/>
                  </a:lnTo>
                  <a:lnTo>
                    <a:pt x="0" y="184"/>
                  </a:lnTo>
                  <a:lnTo>
                    <a:pt x="19" y="203"/>
                  </a:lnTo>
                  <a:lnTo>
                    <a:pt x="46" y="209"/>
                  </a:lnTo>
                  <a:lnTo>
                    <a:pt x="79" y="242"/>
                  </a:lnTo>
                  <a:lnTo>
                    <a:pt x="120" y="262"/>
                  </a:lnTo>
                  <a:lnTo>
                    <a:pt x="147" y="314"/>
                  </a:lnTo>
                  <a:lnTo>
                    <a:pt x="133" y="341"/>
                  </a:lnTo>
                  <a:lnTo>
                    <a:pt x="140" y="367"/>
                  </a:lnTo>
                  <a:lnTo>
                    <a:pt x="166" y="392"/>
                  </a:lnTo>
                  <a:lnTo>
                    <a:pt x="172" y="439"/>
                  </a:lnTo>
                  <a:lnTo>
                    <a:pt x="140" y="536"/>
                  </a:lnTo>
                  <a:lnTo>
                    <a:pt x="99" y="622"/>
                  </a:lnTo>
                  <a:lnTo>
                    <a:pt x="72" y="649"/>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67" name="Freeform 14">
              <a:extLst>
                <a:ext uri="{FF2B5EF4-FFF2-40B4-BE49-F238E27FC236}">
                  <a16:creationId xmlns:a16="http://schemas.microsoft.com/office/drawing/2014/main" id="{C9DF2413-866A-4246-B0A5-4B889D97CC1B}"/>
                </a:ext>
              </a:extLst>
            </p:cNvPr>
            <p:cNvSpPr>
              <a:spLocks noChangeArrowheads="1"/>
            </p:cNvSpPr>
            <p:nvPr/>
          </p:nvSpPr>
          <p:spPr bwMode="auto">
            <a:xfrm>
              <a:off x="2098675" y="3808413"/>
              <a:ext cx="1470025" cy="1504950"/>
            </a:xfrm>
            <a:custGeom>
              <a:avLst/>
              <a:gdLst>
                <a:gd name="T0" fmla="*/ 2147483646 w 794"/>
                <a:gd name="T1" fmla="*/ 2147483646 h 807"/>
                <a:gd name="T2" fmla="*/ 2147483646 w 794"/>
                <a:gd name="T3" fmla="*/ 2147483646 h 807"/>
                <a:gd name="T4" fmla="*/ 2147483646 w 794"/>
                <a:gd name="T5" fmla="*/ 2147483646 h 807"/>
                <a:gd name="T6" fmla="*/ 2147483646 w 794"/>
                <a:gd name="T7" fmla="*/ 2147483646 h 807"/>
                <a:gd name="T8" fmla="*/ 2147483646 w 794"/>
                <a:gd name="T9" fmla="*/ 2147483646 h 807"/>
                <a:gd name="T10" fmla="*/ 2147483646 w 794"/>
                <a:gd name="T11" fmla="*/ 2147483646 h 807"/>
                <a:gd name="T12" fmla="*/ 2147483646 w 794"/>
                <a:gd name="T13" fmla="*/ 2147483646 h 807"/>
                <a:gd name="T14" fmla="*/ 2147483646 w 794"/>
                <a:gd name="T15" fmla="*/ 2147483646 h 807"/>
                <a:gd name="T16" fmla="*/ 2147483646 w 794"/>
                <a:gd name="T17" fmla="*/ 2147483646 h 807"/>
                <a:gd name="T18" fmla="*/ 2147483646 w 794"/>
                <a:gd name="T19" fmla="*/ 2147483646 h 807"/>
                <a:gd name="T20" fmla="*/ 2147483646 w 794"/>
                <a:gd name="T21" fmla="*/ 2147483646 h 807"/>
                <a:gd name="T22" fmla="*/ 2147483646 w 794"/>
                <a:gd name="T23" fmla="*/ 2147483646 h 807"/>
                <a:gd name="T24" fmla="*/ 2147483646 w 794"/>
                <a:gd name="T25" fmla="*/ 2147483646 h 807"/>
                <a:gd name="T26" fmla="*/ 2147483646 w 794"/>
                <a:gd name="T27" fmla="*/ 2147483646 h 807"/>
                <a:gd name="T28" fmla="*/ 2147483646 w 794"/>
                <a:gd name="T29" fmla="*/ 2147483646 h 807"/>
                <a:gd name="T30" fmla="*/ 2147483646 w 794"/>
                <a:gd name="T31" fmla="*/ 2147483646 h 807"/>
                <a:gd name="T32" fmla="*/ 2147483646 w 794"/>
                <a:gd name="T33" fmla="*/ 2147483646 h 807"/>
                <a:gd name="T34" fmla="*/ 2147483646 w 794"/>
                <a:gd name="T35" fmla="*/ 2147483646 h 807"/>
                <a:gd name="T36" fmla="*/ 2147483646 w 794"/>
                <a:gd name="T37" fmla="*/ 2147483646 h 807"/>
                <a:gd name="T38" fmla="*/ 2147483646 w 794"/>
                <a:gd name="T39" fmla="*/ 2147483646 h 807"/>
                <a:gd name="T40" fmla="*/ 2147483646 w 794"/>
                <a:gd name="T41" fmla="*/ 2147483646 h 807"/>
                <a:gd name="T42" fmla="*/ 2147483646 w 794"/>
                <a:gd name="T43" fmla="*/ 2147483646 h 807"/>
                <a:gd name="T44" fmla="*/ 2147483646 w 794"/>
                <a:gd name="T45" fmla="*/ 2147483646 h 807"/>
                <a:gd name="T46" fmla="*/ 2147483646 w 794"/>
                <a:gd name="T47" fmla="*/ 2147483646 h 807"/>
                <a:gd name="T48" fmla="*/ 2147483646 w 794"/>
                <a:gd name="T49" fmla="*/ 2147483646 h 807"/>
                <a:gd name="T50" fmla="*/ 2147483646 w 794"/>
                <a:gd name="T51" fmla="*/ 2147483646 h 807"/>
                <a:gd name="T52" fmla="*/ 2147483646 w 794"/>
                <a:gd name="T53" fmla="*/ 2147483646 h 807"/>
                <a:gd name="T54" fmla="*/ 2147483646 w 794"/>
                <a:gd name="T55" fmla="*/ 2147483646 h 807"/>
                <a:gd name="T56" fmla="*/ 2147483646 w 794"/>
                <a:gd name="T57" fmla="*/ 2147483646 h 807"/>
                <a:gd name="T58" fmla="*/ 2147483646 w 794"/>
                <a:gd name="T59" fmla="*/ 2147483646 h 807"/>
                <a:gd name="T60" fmla="*/ 2147483646 w 794"/>
                <a:gd name="T61" fmla="*/ 2147483646 h 807"/>
                <a:gd name="T62" fmla="*/ 2147483646 w 794"/>
                <a:gd name="T63" fmla="*/ 2147483646 h 807"/>
                <a:gd name="T64" fmla="*/ 2147483646 w 794"/>
                <a:gd name="T65" fmla="*/ 2147483646 h 807"/>
                <a:gd name="T66" fmla="*/ 2147483646 w 794"/>
                <a:gd name="T67" fmla="*/ 2147483646 h 807"/>
                <a:gd name="T68" fmla="*/ 2147483646 w 794"/>
                <a:gd name="T69" fmla="*/ 2147483646 h 807"/>
                <a:gd name="T70" fmla="*/ 2147483646 w 794"/>
                <a:gd name="T71" fmla="*/ 2147483646 h 807"/>
                <a:gd name="T72" fmla="*/ 2147483646 w 794"/>
                <a:gd name="T73" fmla="*/ 2147483646 h 807"/>
                <a:gd name="T74" fmla="*/ 2147483646 w 794"/>
                <a:gd name="T75" fmla="*/ 2147483646 h 807"/>
                <a:gd name="T76" fmla="*/ 2147483646 w 794"/>
                <a:gd name="T77" fmla="*/ 2147483646 h 807"/>
                <a:gd name="T78" fmla="*/ 2147483646 w 794"/>
                <a:gd name="T79" fmla="*/ 2147483646 h 807"/>
                <a:gd name="T80" fmla="*/ 2147483646 w 794"/>
                <a:gd name="T81" fmla="*/ 2147483646 h 807"/>
                <a:gd name="T82" fmla="*/ 2147483646 w 794"/>
                <a:gd name="T83" fmla="*/ 2147483646 h 807"/>
                <a:gd name="T84" fmla="*/ 2147483646 w 794"/>
                <a:gd name="T85" fmla="*/ 2147483646 h 807"/>
                <a:gd name="T86" fmla="*/ 2147483646 w 794"/>
                <a:gd name="T87" fmla="*/ 2147483646 h 807"/>
                <a:gd name="T88" fmla="*/ 2147483646 w 794"/>
                <a:gd name="T89" fmla="*/ 2147483646 h 80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4" h="807">
                  <a:moveTo>
                    <a:pt x="72" y="649"/>
                  </a:moveTo>
                  <a:lnTo>
                    <a:pt x="94" y="675"/>
                  </a:lnTo>
                  <a:lnTo>
                    <a:pt x="106" y="686"/>
                  </a:lnTo>
                  <a:lnTo>
                    <a:pt x="160" y="727"/>
                  </a:lnTo>
                  <a:lnTo>
                    <a:pt x="195" y="741"/>
                  </a:lnTo>
                  <a:lnTo>
                    <a:pt x="220" y="746"/>
                  </a:lnTo>
                  <a:lnTo>
                    <a:pt x="247" y="741"/>
                  </a:lnTo>
                  <a:lnTo>
                    <a:pt x="273" y="766"/>
                  </a:lnTo>
                  <a:lnTo>
                    <a:pt x="293" y="778"/>
                  </a:lnTo>
                  <a:lnTo>
                    <a:pt x="319" y="791"/>
                  </a:lnTo>
                  <a:lnTo>
                    <a:pt x="401" y="807"/>
                  </a:lnTo>
                  <a:lnTo>
                    <a:pt x="394" y="746"/>
                  </a:lnTo>
                  <a:lnTo>
                    <a:pt x="435" y="734"/>
                  </a:lnTo>
                  <a:lnTo>
                    <a:pt x="469" y="714"/>
                  </a:lnTo>
                  <a:lnTo>
                    <a:pt x="506" y="734"/>
                  </a:lnTo>
                  <a:lnTo>
                    <a:pt x="554" y="746"/>
                  </a:lnTo>
                  <a:lnTo>
                    <a:pt x="588" y="778"/>
                  </a:lnTo>
                  <a:lnTo>
                    <a:pt x="627" y="773"/>
                  </a:lnTo>
                  <a:lnTo>
                    <a:pt x="663" y="746"/>
                  </a:lnTo>
                  <a:lnTo>
                    <a:pt x="707" y="727"/>
                  </a:lnTo>
                  <a:lnTo>
                    <a:pt x="716" y="714"/>
                  </a:lnTo>
                  <a:lnTo>
                    <a:pt x="716" y="681"/>
                  </a:lnTo>
                  <a:lnTo>
                    <a:pt x="693" y="675"/>
                  </a:lnTo>
                  <a:lnTo>
                    <a:pt x="682" y="661"/>
                  </a:lnTo>
                  <a:lnTo>
                    <a:pt x="682" y="634"/>
                  </a:lnTo>
                  <a:lnTo>
                    <a:pt x="675" y="609"/>
                  </a:lnTo>
                  <a:lnTo>
                    <a:pt x="693" y="556"/>
                  </a:lnTo>
                  <a:lnTo>
                    <a:pt x="700" y="517"/>
                  </a:lnTo>
                  <a:lnTo>
                    <a:pt x="687" y="499"/>
                  </a:lnTo>
                  <a:lnTo>
                    <a:pt x="687" y="465"/>
                  </a:lnTo>
                  <a:lnTo>
                    <a:pt x="668" y="465"/>
                  </a:lnTo>
                  <a:lnTo>
                    <a:pt x="647" y="483"/>
                  </a:lnTo>
                  <a:lnTo>
                    <a:pt x="641" y="458"/>
                  </a:lnTo>
                  <a:lnTo>
                    <a:pt x="675" y="419"/>
                  </a:lnTo>
                  <a:lnTo>
                    <a:pt x="700" y="385"/>
                  </a:lnTo>
                  <a:lnTo>
                    <a:pt x="716" y="367"/>
                  </a:lnTo>
                  <a:lnTo>
                    <a:pt x="734" y="373"/>
                  </a:lnTo>
                  <a:lnTo>
                    <a:pt x="753" y="360"/>
                  </a:lnTo>
                  <a:lnTo>
                    <a:pt x="753" y="341"/>
                  </a:lnTo>
                  <a:lnTo>
                    <a:pt x="775" y="275"/>
                  </a:lnTo>
                  <a:lnTo>
                    <a:pt x="794" y="253"/>
                  </a:lnTo>
                  <a:lnTo>
                    <a:pt x="782" y="228"/>
                  </a:lnTo>
                  <a:lnTo>
                    <a:pt x="728" y="209"/>
                  </a:lnTo>
                  <a:lnTo>
                    <a:pt x="716" y="198"/>
                  </a:lnTo>
                  <a:lnTo>
                    <a:pt x="693" y="176"/>
                  </a:lnTo>
                  <a:lnTo>
                    <a:pt x="682" y="176"/>
                  </a:lnTo>
                  <a:lnTo>
                    <a:pt x="663" y="169"/>
                  </a:lnTo>
                  <a:lnTo>
                    <a:pt x="641" y="162"/>
                  </a:lnTo>
                  <a:lnTo>
                    <a:pt x="622" y="143"/>
                  </a:lnTo>
                  <a:lnTo>
                    <a:pt x="627" y="137"/>
                  </a:lnTo>
                  <a:lnTo>
                    <a:pt x="622" y="111"/>
                  </a:lnTo>
                  <a:lnTo>
                    <a:pt x="600" y="125"/>
                  </a:lnTo>
                  <a:lnTo>
                    <a:pt x="581" y="118"/>
                  </a:lnTo>
                  <a:lnTo>
                    <a:pt x="574" y="84"/>
                  </a:lnTo>
                  <a:lnTo>
                    <a:pt x="547" y="66"/>
                  </a:lnTo>
                  <a:lnTo>
                    <a:pt x="535" y="40"/>
                  </a:lnTo>
                  <a:lnTo>
                    <a:pt x="506" y="33"/>
                  </a:lnTo>
                  <a:lnTo>
                    <a:pt x="513" y="6"/>
                  </a:lnTo>
                  <a:lnTo>
                    <a:pt x="513" y="0"/>
                  </a:lnTo>
                  <a:lnTo>
                    <a:pt x="447" y="18"/>
                  </a:lnTo>
                  <a:lnTo>
                    <a:pt x="428" y="45"/>
                  </a:lnTo>
                  <a:lnTo>
                    <a:pt x="412" y="84"/>
                  </a:lnTo>
                  <a:lnTo>
                    <a:pt x="387" y="91"/>
                  </a:lnTo>
                  <a:lnTo>
                    <a:pt x="353" y="91"/>
                  </a:lnTo>
                  <a:lnTo>
                    <a:pt x="327" y="106"/>
                  </a:lnTo>
                  <a:lnTo>
                    <a:pt x="307" y="137"/>
                  </a:lnTo>
                  <a:lnTo>
                    <a:pt x="273" y="125"/>
                  </a:lnTo>
                  <a:lnTo>
                    <a:pt x="247" y="125"/>
                  </a:lnTo>
                  <a:lnTo>
                    <a:pt x="240" y="84"/>
                  </a:lnTo>
                  <a:lnTo>
                    <a:pt x="206" y="77"/>
                  </a:lnTo>
                  <a:lnTo>
                    <a:pt x="213" y="125"/>
                  </a:lnTo>
                  <a:lnTo>
                    <a:pt x="206" y="184"/>
                  </a:lnTo>
                  <a:lnTo>
                    <a:pt x="172" y="169"/>
                  </a:lnTo>
                  <a:lnTo>
                    <a:pt x="133" y="169"/>
                  </a:lnTo>
                  <a:lnTo>
                    <a:pt x="120" y="137"/>
                  </a:lnTo>
                  <a:lnTo>
                    <a:pt x="79" y="132"/>
                  </a:lnTo>
                  <a:lnTo>
                    <a:pt x="40" y="137"/>
                  </a:lnTo>
                  <a:lnTo>
                    <a:pt x="5" y="137"/>
                  </a:lnTo>
                  <a:lnTo>
                    <a:pt x="0" y="184"/>
                  </a:lnTo>
                  <a:lnTo>
                    <a:pt x="19" y="203"/>
                  </a:lnTo>
                  <a:lnTo>
                    <a:pt x="46" y="209"/>
                  </a:lnTo>
                  <a:lnTo>
                    <a:pt x="79" y="242"/>
                  </a:lnTo>
                  <a:lnTo>
                    <a:pt x="120" y="262"/>
                  </a:lnTo>
                  <a:lnTo>
                    <a:pt x="147" y="314"/>
                  </a:lnTo>
                  <a:lnTo>
                    <a:pt x="133" y="341"/>
                  </a:lnTo>
                  <a:lnTo>
                    <a:pt x="140" y="367"/>
                  </a:lnTo>
                  <a:lnTo>
                    <a:pt x="166" y="392"/>
                  </a:lnTo>
                  <a:lnTo>
                    <a:pt x="172" y="439"/>
                  </a:lnTo>
                  <a:lnTo>
                    <a:pt x="140" y="536"/>
                  </a:lnTo>
                  <a:lnTo>
                    <a:pt x="99" y="622"/>
                  </a:lnTo>
                  <a:lnTo>
                    <a:pt x="72" y="649"/>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68" name="Freeform 15">
              <a:extLst>
                <a:ext uri="{FF2B5EF4-FFF2-40B4-BE49-F238E27FC236}">
                  <a16:creationId xmlns:a16="http://schemas.microsoft.com/office/drawing/2014/main" id="{E0FC4A21-94A6-4932-AAE0-683AC8912C6B}"/>
                </a:ext>
              </a:extLst>
            </p:cNvPr>
            <p:cNvSpPr>
              <a:spLocks noChangeArrowheads="1"/>
            </p:cNvSpPr>
            <p:nvPr/>
          </p:nvSpPr>
          <p:spPr bwMode="auto">
            <a:xfrm>
              <a:off x="1219200" y="4725988"/>
              <a:ext cx="1622425" cy="1387475"/>
            </a:xfrm>
            <a:custGeom>
              <a:avLst/>
              <a:gdLst>
                <a:gd name="T0" fmla="*/ 2147483646 w 876"/>
                <a:gd name="T1" fmla="*/ 2147483646 h 744"/>
                <a:gd name="T2" fmla="*/ 2147483646 w 876"/>
                <a:gd name="T3" fmla="*/ 2147483646 h 744"/>
                <a:gd name="T4" fmla="*/ 2147483646 w 876"/>
                <a:gd name="T5" fmla="*/ 2147483646 h 744"/>
                <a:gd name="T6" fmla="*/ 2147483646 w 876"/>
                <a:gd name="T7" fmla="*/ 2147483646 h 744"/>
                <a:gd name="T8" fmla="*/ 2147483646 w 876"/>
                <a:gd name="T9" fmla="*/ 2147483646 h 744"/>
                <a:gd name="T10" fmla="*/ 2147483646 w 876"/>
                <a:gd name="T11" fmla="*/ 2147483646 h 744"/>
                <a:gd name="T12" fmla="*/ 2147483646 w 876"/>
                <a:gd name="T13" fmla="*/ 2147483646 h 744"/>
                <a:gd name="T14" fmla="*/ 2147483646 w 876"/>
                <a:gd name="T15" fmla="*/ 2147483646 h 744"/>
                <a:gd name="T16" fmla="*/ 2147483646 w 876"/>
                <a:gd name="T17" fmla="*/ 2147483646 h 744"/>
                <a:gd name="T18" fmla="*/ 2147483646 w 876"/>
                <a:gd name="T19" fmla="*/ 2147483646 h 744"/>
                <a:gd name="T20" fmla="*/ 2147483646 w 876"/>
                <a:gd name="T21" fmla="*/ 2147483646 h 744"/>
                <a:gd name="T22" fmla="*/ 2147483646 w 876"/>
                <a:gd name="T23" fmla="*/ 2147483646 h 744"/>
                <a:gd name="T24" fmla="*/ 2147483646 w 876"/>
                <a:gd name="T25" fmla="*/ 2147483646 h 744"/>
                <a:gd name="T26" fmla="*/ 2147483646 w 876"/>
                <a:gd name="T27" fmla="*/ 2147483646 h 744"/>
                <a:gd name="T28" fmla="*/ 2147483646 w 876"/>
                <a:gd name="T29" fmla="*/ 2147483646 h 744"/>
                <a:gd name="T30" fmla="*/ 2147483646 w 876"/>
                <a:gd name="T31" fmla="*/ 2147483646 h 744"/>
                <a:gd name="T32" fmla="*/ 2147483646 w 876"/>
                <a:gd name="T33" fmla="*/ 2147483646 h 744"/>
                <a:gd name="T34" fmla="*/ 2147483646 w 876"/>
                <a:gd name="T35" fmla="*/ 2147483646 h 744"/>
                <a:gd name="T36" fmla="*/ 2147483646 w 876"/>
                <a:gd name="T37" fmla="*/ 2147483646 h 744"/>
                <a:gd name="T38" fmla="*/ 2147483646 w 876"/>
                <a:gd name="T39" fmla="*/ 2147483646 h 744"/>
                <a:gd name="T40" fmla="*/ 2147483646 w 876"/>
                <a:gd name="T41" fmla="*/ 2147483646 h 744"/>
                <a:gd name="T42" fmla="*/ 0 w 876"/>
                <a:gd name="T43" fmla="*/ 2147483646 h 744"/>
                <a:gd name="T44" fmla="*/ 2147483646 w 876"/>
                <a:gd name="T45" fmla="*/ 2147483646 h 744"/>
                <a:gd name="T46" fmla="*/ 2147483646 w 876"/>
                <a:gd name="T47" fmla="*/ 2147483646 h 744"/>
                <a:gd name="T48" fmla="*/ 2147483646 w 876"/>
                <a:gd name="T49" fmla="*/ 2147483646 h 744"/>
                <a:gd name="T50" fmla="*/ 2147483646 w 876"/>
                <a:gd name="T51" fmla="*/ 2147483646 h 744"/>
                <a:gd name="T52" fmla="*/ 2147483646 w 876"/>
                <a:gd name="T53" fmla="*/ 2147483646 h 744"/>
                <a:gd name="T54" fmla="*/ 2147483646 w 876"/>
                <a:gd name="T55" fmla="*/ 2147483646 h 744"/>
                <a:gd name="T56" fmla="*/ 2147483646 w 876"/>
                <a:gd name="T57" fmla="*/ 2147483646 h 744"/>
                <a:gd name="T58" fmla="*/ 2147483646 w 876"/>
                <a:gd name="T59" fmla="*/ 2147483646 h 744"/>
                <a:gd name="T60" fmla="*/ 2147483646 w 876"/>
                <a:gd name="T61" fmla="*/ 2147483646 h 744"/>
                <a:gd name="T62" fmla="*/ 2147483646 w 876"/>
                <a:gd name="T63" fmla="*/ 2147483646 h 744"/>
                <a:gd name="T64" fmla="*/ 2147483646 w 876"/>
                <a:gd name="T65" fmla="*/ 2147483646 h 744"/>
                <a:gd name="T66" fmla="*/ 2147483646 w 876"/>
                <a:gd name="T67" fmla="*/ 2147483646 h 744"/>
                <a:gd name="T68" fmla="*/ 2147483646 w 876"/>
                <a:gd name="T69" fmla="*/ 2147483646 h 744"/>
                <a:gd name="T70" fmla="*/ 2147483646 w 876"/>
                <a:gd name="T71" fmla="*/ 2147483646 h 744"/>
                <a:gd name="T72" fmla="*/ 2147483646 w 876"/>
                <a:gd name="T73" fmla="*/ 2147483646 h 744"/>
                <a:gd name="T74" fmla="*/ 2147483646 w 876"/>
                <a:gd name="T75" fmla="*/ 2147483646 h 744"/>
                <a:gd name="T76" fmla="*/ 2147483646 w 876"/>
                <a:gd name="T77" fmla="*/ 2147483646 h 744"/>
                <a:gd name="T78" fmla="*/ 2147483646 w 876"/>
                <a:gd name="T79" fmla="*/ 2147483646 h 744"/>
                <a:gd name="T80" fmla="*/ 2147483646 w 876"/>
                <a:gd name="T81" fmla="*/ 2147483646 h 744"/>
                <a:gd name="T82" fmla="*/ 2147483646 w 876"/>
                <a:gd name="T83" fmla="*/ 2147483646 h 744"/>
                <a:gd name="T84" fmla="*/ 2147483646 w 876"/>
                <a:gd name="T85" fmla="*/ 2147483646 h 744"/>
                <a:gd name="T86" fmla="*/ 2147483646 w 876"/>
                <a:gd name="T87" fmla="*/ 2147483646 h 744"/>
                <a:gd name="T88" fmla="*/ 2147483646 w 876"/>
                <a:gd name="T89" fmla="*/ 2147483646 h 744"/>
                <a:gd name="T90" fmla="*/ 2147483646 w 876"/>
                <a:gd name="T91" fmla="*/ 0 h 744"/>
                <a:gd name="T92" fmla="*/ 2147483646 w 876"/>
                <a:gd name="T93" fmla="*/ 2147483646 h 744"/>
                <a:gd name="T94" fmla="*/ 2147483646 w 876"/>
                <a:gd name="T95" fmla="*/ 2147483646 h 744"/>
                <a:gd name="T96" fmla="*/ 2147483646 w 876"/>
                <a:gd name="T97" fmla="*/ 2147483646 h 744"/>
                <a:gd name="T98" fmla="*/ 2147483646 w 876"/>
                <a:gd name="T99" fmla="*/ 2147483646 h 744"/>
                <a:gd name="T100" fmla="*/ 2147483646 w 876"/>
                <a:gd name="T101" fmla="*/ 2147483646 h 744"/>
                <a:gd name="T102" fmla="*/ 2147483646 w 876"/>
                <a:gd name="T103" fmla="*/ 2147483646 h 744"/>
                <a:gd name="T104" fmla="*/ 2147483646 w 876"/>
                <a:gd name="T105" fmla="*/ 2147483646 h 744"/>
                <a:gd name="T106" fmla="*/ 2147483646 w 876"/>
                <a:gd name="T107" fmla="*/ 2147483646 h 744"/>
                <a:gd name="T108" fmla="*/ 2147483646 w 876"/>
                <a:gd name="T109" fmla="*/ 2147483646 h 744"/>
                <a:gd name="T110" fmla="*/ 2147483646 w 876"/>
                <a:gd name="T111" fmla="*/ 2147483646 h 744"/>
                <a:gd name="T112" fmla="*/ 2147483646 w 876"/>
                <a:gd name="T113" fmla="*/ 2147483646 h 744"/>
                <a:gd name="T114" fmla="*/ 2147483646 w 876"/>
                <a:gd name="T115" fmla="*/ 2147483646 h 744"/>
                <a:gd name="T116" fmla="*/ 2147483646 w 876"/>
                <a:gd name="T117" fmla="*/ 2147483646 h 744"/>
                <a:gd name="T118" fmla="*/ 2147483646 w 876"/>
                <a:gd name="T119" fmla="*/ 2147483646 h 744"/>
                <a:gd name="T120" fmla="*/ 2147483646 w 876"/>
                <a:gd name="T121" fmla="*/ 2147483646 h 744"/>
                <a:gd name="T122" fmla="*/ 2147483646 w 876"/>
                <a:gd name="T123" fmla="*/ 2147483646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76" h="744">
                  <a:moveTo>
                    <a:pt x="768" y="286"/>
                  </a:moveTo>
                  <a:lnTo>
                    <a:pt x="794" y="299"/>
                  </a:lnTo>
                  <a:lnTo>
                    <a:pt x="876" y="315"/>
                  </a:lnTo>
                  <a:lnTo>
                    <a:pt x="862" y="359"/>
                  </a:lnTo>
                  <a:lnTo>
                    <a:pt x="775" y="399"/>
                  </a:lnTo>
                  <a:lnTo>
                    <a:pt x="688" y="411"/>
                  </a:lnTo>
                  <a:lnTo>
                    <a:pt x="562" y="529"/>
                  </a:lnTo>
                  <a:lnTo>
                    <a:pt x="562" y="568"/>
                  </a:lnTo>
                  <a:lnTo>
                    <a:pt x="595" y="607"/>
                  </a:lnTo>
                  <a:lnTo>
                    <a:pt x="542" y="628"/>
                  </a:lnTo>
                  <a:lnTo>
                    <a:pt x="509" y="648"/>
                  </a:lnTo>
                  <a:lnTo>
                    <a:pt x="487" y="685"/>
                  </a:lnTo>
                  <a:lnTo>
                    <a:pt x="448" y="673"/>
                  </a:lnTo>
                  <a:lnTo>
                    <a:pt x="400" y="714"/>
                  </a:lnTo>
                  <a:lnTo>
                    <a:pt x="368" y="744"/>
                  </a:lnTo>
                  <a:lnTo>
                    <a:pt x="234" y="714"/>
                  </a:lnTo>
                  <a:lnTo>
                    <a:pt x="188" y="707"/>
                  </a:lnTo>
                  <a:lnTo>
                    <a:pt x="147" y="707"/>
                  </a:lnTo>
                  <a:lnTo>
                    <a:pt x="94" y="732"/>
                  </a:lnTo>
                  <a:lnTo>
                    <a:pt x="60" y="707"/>
                  </a:lnTo>
                  <a:lnTo>
                    <a:pt x="46" y="628"/>
                  </a:lnTo>
                  <a:lnTo>
                    <a:pt x="0" y="594"/>
                  </a:lnTo>
                  <a:lnTo>
                    <a:pt x="7" y="556"/>
                  </a:lnTo>
                  <a:lnTo>
                    <a:pt x="41" y="534"/>
                  </a:lnTo>
                  <a:lnTo>
                    <a:pt x="53" y="516"/>
                  </a:lnTo>
                  <a:lnTo>
                    <a:pt x="46" y="477"/>
                  </a:lnTo>
                  <a:lnTo>
                    <a:pt x="67" y="450"/>
                  </a:lnTo>
                  <a:lnTo>
                    <a:pt x="75" y="418"/>
                  </a:lnTo>
                  <a:lnTo>
                    <a:pt x="75" y="386"/>
                  </a:lnTo>
                  <a:lnTo>
                    <a:pt x="101" y="377"/>
                  </a:lnTo>
                  <a:lnTo>
                    <a:pt x="119" y="359"/>
                  </a:lnTo>
                  <a:lnTo>
                    <a:pt x="147" y="286"/>
                  </a:lnTo>
                  <a:lnTo>
                    <a:pt x="206" y="242"/>
                  </a:lnTo>
                  <a:lnTo>
                    <a:pt x="200" y="201"/>
                  </a:lnTo>
                  <a:lnTo>
                    <a:pt x="160" y="189"/>
                  </a:lnTo>
                  <a:lnTo>
                    <a:pt x="119" y="183"/>
                  </a:lnTo>
                  <a:lnTo>
                    <a:pt x="94" y="176"/>
                  </a:lnTo>
                  <a:lnTo>
                    <a:pt x="75" y="142"/>
                  </a:lnTo>
                  <a:lnTo>
                    <a:pt x="41" y="157"/>
                  </a:lnTo>
                  <a:lnTo>
                    <a:pt x="34" y="157"/>
                  </a:lnTo>
                  <a:lnTo>
                    <a:pt x="34" y="135"/>
                  </a:lnTo>
                  <a:lnTo>
                    <a:pt x="46" y="103"/>
                  </a:lnTo>
                  <a:lnTo>
                    <a:pt x="41" y="39"/>
                  </a:lnTo>
                  <a:lnTo>
                    <a:pt x="67" y="25"/>
                  </a:lnTo>
                  <a:lnTo>
                    <a:pt x="106" y="32"/>
                  </a:lnTo>
                  <a:lnTo>
                    <a:pt x="140" y="0"/>
                  </a:lnTo>
                  <a:lnTo>
                    <a:pt x="181" y="39"/>
                  </a:lnTo>
                  <a:lnTo>
                    <a:pt x="228" y="51"/>
                  </a:lnTo>
                  <a:lnTo>
                    <a:pt x="281" y="64"/>
                  </a:lnTo>
                  <a:lnTo>
                    <a:pt x="327" y="84"/>
                  </a:lnTo>
                  <a:lnTo>
                    <a:pt x="368" y="110"/>
                  </a:lnTo>
                  <a:lnTo>
                    <a:pt x="428" y="110"/>
                  </a:lnTo>
                  <a:lnTo>
                    <a:pt x="521" y="150"/>
                  </a:lnTo>
                  <a:lnTo>
                    <a:pt x="547" y="157"/>
                  </a:lnTo>
                  <a:lnTo>
                    <a:pt x="569" y="183"/>
                  </a:lnTo>
                  <a:lnTo>
                    <a:pt x="581" y="194"/>
                  </a:lnTo>
                  <a:lnTo>
                    <a:pt x="635" y="235"/>
                  </a:lnTo>
                  <a:lnTo>
                    <a:pt x="670" y="249"/>
                  </a:lnTo>
                  <a:lnTo>
                    <a:pt x="695" y="254"/>
                  </a:lnTo>
                  <a:lnTo>
                    <a:pt x="722" y="249"/>
                  </a:lnTo>
                  <a:lnTo>
                    <a:pt x="748" y="274"/>
                  </a:lnTo>
                  <a:lnTo>
                    <a:pt x="768" y="286"/>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69" name="Freeform 16">
              <a:extLst>
                <a:ext uri="{FF2B5EF4-FFF2-40B4-BE49-F238E27FC236}">
                  <a16:creationId xmlns:a16="http://schemas.microsoft.com/office/drawing/2014/main" id="{EE14E63A-0E5F-49BF-8B2B-20377FD4D5F3}"/>
                </a:ext>
              </a:extLst>
            </p:cNvPr>
            <p:cNvSpPr>
              <a:spLocks noChangeArrowheads="1"/>
            </p:cNvSpPr>
            <p:nvPr/>
          </p:nvSpPr>
          <p:spPr bwMode="auto">
            <a:xfrm>
              <a:off x="1219200" y="4725988"/>
              <a:ext cx="1622425" cy="1387475"/>
            </a:xfrm>
            <a:custGeom>
              <a:avLst/>
              <a:gdLst>
                <a:gd name="T0" fmla="*/ 2147483646 w 876"/>
                <a:gd name="T1" fmla="*/ 2147483646 h 744"/>
                <a:gd name="T2" fmla="*/ 2147483646 w 876"/>
                <a:gd name="T3" fmla="*/ 2147483646 h 744"/>
                <a:gd name="T4" fmla="*/ 2147483646 w 876"/>
                <a:gd name="T5" fmla="*/ 2147483646 h 744"/>
                <a:gd name="T6" fmla="*/ 2147483646 w 876"/>
                <a:gd name="T7" fmla="*/ 2147483646 h 744"/>
                <a:gd name="T8" fmla="*/ 2147483646 w 876"/>
                <a:gd name="T9" fmla="*/ 2147483646 h 744"/>
                <a:gd name="T10" fmla="*/ 2147483646 w 876"/>
                <a:gd name="T11" fmla="*/ 2147483646 h 744"/>
                <a:gd name="T12" fmla="*/ 2147483646 w 876"/>
                <a:gd name="T13" fmla="*/ 2147483646 h 744"/>
                <a:gd name="T14" fmla="*/ 2147483646 w 876"/>
                <a:gd name="T15" fmla="*/ 2147483646 h 744"/>
                <a:gd name="T16" fmla="*/ 2147483646 w 876"/>
                <a:gd name="T17" fmla="*/ 2147483646 h 744"/>
                <a:gd name="T18" fmla="*/ 2147483646 w 876"/>
                <a:gd name="T19" fmla="*/ 2147483646 h 744"/>
                <a:gd name="T20" fmla="*/ 2147483646 w 876"/>
                <a:gd name="T21" fmla="*/ 2147483646 h 744"/>
                <a:gd name="T22" fmla="*/ 2147483646 w 876"/>
                <a:gd name="T23" fmla="*/ 2147483646 h 744"/>
                <a:gd name="T24" fmla="*/ 2147483646 w 876"/>
                <a:gd name="T25" fmla="*/ 2147483646 h 744"/>
                <a:gd name="T26" fmla="*/ 2147483646 w 876"/>
                <a:gd name="T27" fmla="*/ 2147483646 h 744"/>
                <a:gd name="T28" fmla="*/ 2147483646 w 876"/>
                <a:gd name="T29" fmla="*/ 2147483646 h 744"/>
                <a:gd name="T30" fmla="*/ 2147483646 w 876"/>
                <a:gd name="T31" fmla="*/ 2147483646 h 744"/>
                <a:gd name="T32" fmla="*/ 2147483646 w 876"/>
                <a:gd name="T33" fmla="*/ 2147483646 h 744"/>
                <a:gd name="T34" fmla="*/ 2147483646 w 876"/>
                <a:gd name="T35" fmla="*/ 2147483646 h 744"/>
                <a:gd name="T36" fmla="*/ 2147483646 w 876"/>
                <a:gd name="T37" fmla="*/ 2147483646 h 744"/>
                <a:gd name="T38" fmla="*/ 2147483646 w 876"/>
                <a:gd name="T39" fmla="*/ 2147483646 h 744"/>
                <a:gd name="T40" fmla="*/ 2147483646 w 876"/>
                <a:gd name="T41" fmla="*/ 2147483646 h 744"/>
                <a:gd name="T42" fmla="*/ 0 w 876"/>
                <a:gd name="T43" fmla="*/ 2147483646 h 744"/>
                <a:gd name="T44" fmla="*/ 2147483646 w 876"/>
                <a:gd name="T45" fmla="*/ 2147483646 h 744"/>
                <a:gd name="T46" fmla="*/ 2147483646 w 876"/>
                <a:gd name="T47" fmla="*/ 2147483646 h 744"/>
                <a:gd name="T48" fmla="*/ 2147483646 w 876"/>
                <a:gd name="T49" fmla="*/ 2147483646 h 744"/>
                <a:gd name="T50" fmla="*/ 2147483646 w 876"/>
                <a:gd name="T51" fmla="*/ 2147483646 h 744"/>
                <a:gd name="T52" fmla="*/ 2147483646 w 876"/>
                <a:gd name="T53" fmla="*/ 2147483646 h 744"/>
                <a:gd name="T54" fmla="*/ 2147483646 w 876"/>
                <a:gd name="T55" fmla="*/ 2147483646 h 744"/>
                <a:gd name="T56" fmla="*/ 2147483646 w 876"/>
                <a:gd name="T57" fmla="*/ 2147483646 h 744"/>
                <a:gd name="T58" fmla="*/ 2147483646 w 876"/>
                <a:gd name="T59" fmla="*/ 2147483646 h 744"/>
                <a:gd name="T60" fmla="*/ 2147483646 w 876"/>
                <a:gd name="T61" fmla="*/ 2147483646 h 744"/>
                <a:gd name="T62" fmla="*/ 2147483646 w 876"/>
                <a:gd name="T63" fmla="*/ 2147483646 h 744"/>
                <a:gd name="T64" fmla="*/ 2147483646 w 876"/>
                <a:gd name="T65" fmla="*/ 2147483646 h 744"/>
                <a:gd name="T66" fmla="*/ 2147483646 w 876"/>
                <a:gd name="T67" fmla="*/ 2147483646 h 744"/>
                <a:gd name="T68" fmla="*/ 2147483646 w 876"/>
                <a:gd name="T69" fmla="*/ 2147483646 h 744"/>
                <a:gd name="T70" fmla="*/ 2147483646 w 876"/>
                <a:gd name="T71" fmla="*/ 2147483646 h 744"/>
                <a:gd name="T72" fmla="*/ 2147483646 w 876"/>
                <a:gd name="T73" fmla="*/ 2147483646 h 744"/>
                <a:gd name="T74" fmla="*/ 2147483646 w 876"/>
                <a:gd name="T75" fmla="*/ 2147483646 h 744"/>
                <a:gd name="T76" fmla="*/ 2147483646 w 876"/>
                <a:gd name="T77" fmla="*/ 2147483646 h 744"/>
                <a:gd name="T78" fmla="*/ 2147483646 w 876"/>
                <a:gd name="T79" fmla="*/ 2147483646 h 744"/>
                <a:gd name="T80" fmla="*/ 2147483646 w 876"/>
                <a:gd name="T81" fmla="*/ 2147483646 h 744"/>
                <a:gd name="T82" fmla="*/ 2147483646 w 876"/>
                <a:gd name="T83" fmla="*/ 2147483646 h 744"/>
                <a:gd name="T84" fmla="*/ 2147483646 w 876"/>
                <a:gd name="T85" fmla="*/ 2147483646 h 744"/>
                <a:gd name="T86" fmla="*/ 2147483646 w 876"/>
                <a:gd name="T87" fmla="*/ 2147483646 h 744"/>
                <a:gd name="T88" fmla="*/ 2147483646 w 876"/>
                <a:gd name="T89" fmla="*/ 2147483646 h 744"/>
                <a:gd name="T90" fmla="*/ 2147483646 w 876"/>
                <a:gd name="T91" fmla="*/ 0 h 744"/>
                <a:gd name="T92" fmla="*/ 2147483646 w 876"/>
                <a:gd name="T93" fmla="*/ 2147483646 h 744"/>
                <a:gd name="T94" fmla="*/ 2147483646 w 876"/>
                <a:gd name="T95" fmla="*/ 2147483646 h 744"/>
                <a:gd name="T96" fmla="*/ 2147483646 w 876"/>
                <a:gd name="T97" fmla="*/ 2147483646 h 744"/>
                <a:gd name="T98" fmla="*/ 2147483646 w 876"/>
                <a:gd name="T99" fmla="*/ 2147483646 h 744"/>
                <a:gd name="T100" fmla="*/ 2147483646 w 876"/>
                <a:gd name="T101" fmla="*/ 2147483646 h 744"/>
                <a:gd name="T102" fmla="*/ 2147483646 w 876"/>
                <a:gd name="T103" fmla="*/ 2147483646 h 744"/>
                <a:gd name="T104" fmla="*/ 2147483646 w 876"/>
                <a:gd name="T105" fmla="*/ 2147483646 h 744"/>
                <a:gd name="T106" fmla="*/ 2147483646 w 876"/>
                <a:gd name="T107" fmla="*/ 2147483646 h 744"/>
                <a:gd name="T108" fmla="*/ 2147483646 w 876"/>
                <a:gd name="T109" fmla="*/ 2147483646 h 744"/>
                <a:gd name="T110" fmla="*/ 2147483646 w 876"/>
                <a:gd name="T111" fmla="*/ 2147483646 h 744"/>
                <a:gd name="T112" fmla="*/ 2147483646 w 876"/>
                <a:gd name="T113" fmla="*/ 2147483646 h 744"/>
                <a:gd name="T114" fmla="*/ 2147483646 w 876"/>
                <a:gd name="T115" fmla="*/ 2147483646 h 744"/>
                <a:gd name="T116" fmla="*/ 2147483646 w 876"/>
                <a:gd name="T117" fmla="*/ 2147483646 h 744"/>
                <a:gd name="T118" fmla="*/ 2147483646 w 876"/>
                <a:gd name="T119" fmla="*/ 2147483646 h 744"/>
                <a:gd name="T120" fmla="*/ 2147483646 w 876"/>
                <a:gd name="T121" fmla="*/ 2147483646 h 744"/>
                <a:gd name="T122" fmla="*/ 2147483646 w 876"/>
                <a:gd name="T123" fmla="*/ 2147483646 h 74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876" h="744">
                  <a:moveTo>
                    <a:pt x="768" y="286"/>
                  </a:moveTo>
                  <a:lnTo>
                    <a:pt x="794" y="299"/>
                  </a:lnTo>
                  <a:lnTo>
                    <a:pt x="876" y="315"/>
                  </a:lnTo>
                  <a:lnTo>
                    <a:pt x="862" y="359"/>
                  </a:lnTo>
                  <a:lnTo>
                    <a:pt x="775" y="399"/>
                  </a:lnTo>
                  <a:lnTo>
                    <a:pt x="688" y="411"/>
                  </a:lnTo>
                  <a:lnTo>
                    <a:pt x="562" y="529"/>
                  </a:lnTo>
                  <a:lnTo>
                    <a:pt x="562" y="568"/>
                  </a:lnTo>
                  <a:lnTo>
                    <a:pt x="595" y="607"/>
                  </a:lnTo>
                  <a:lnTo>
                    <a:pt x="542" y="628"/>
                  </a:lnTo>
                  <a:lnTo>
                    <a:pt x="509" y="648"/>
                  </a:lnTo>
                  <a:lnTo>
                    <a:pt x="487" y="685"/>
                  </a:lnTo>
                  <a:lnTo>
                    <a:pt x="448" y="673"/>
                  </a:lnTo>
                  <a:lnTo>
                    <a:pt x="400" y="714"/>
                  </a:lnTo>
                  <a:lnTo>
                    <a:pt x="368" y="744"/>
                  </a:lnTo>
                  <a:lnTo>
                    <a:pt x="234" y="714"/>
                  </a:lnTo>
                  <a:lnTo>
                    <a:pt x="188" y="707"/>
                  </a:lnTo>
                  <a:lnTo>
                    <a:pt x="147" y="707"/>
                  </a:lnTo>
                  <a:lnTo>
                    <a:pt x="94" y="732"/>
                  </a:lnTo>
                  <a:lnTo>
                    <a:pt x="60" y="707"/>
                  </a:lnTo>
                  <a:lnTo>
                    <a:pt x="46" y="628"/>
                  </a:lnTo>
                  <a:lnTo>
                    <a:pt x="0" y="594"/>
                  </a:lnTo>
                  <a:lnTo>
                    <a:pt x="7" y="556"/>
                  </a:lnTo>
                  <a:lnTo>
                    <a:pt x="41" y="534"/>
                  </a:lnTo>
                  <a:lnTo>
                    <a:pt x="53" y="516"/>
                  </a:lnTo>
                  <a:lnTo>
                    <a:pt x="46" y="477"/>
                  </a:lnTo>
                  <a:lnTo>
                    <a:pt x="67" y="450"/>
                  </a:lnTo>
                  <a:lnTo>
                    <a:pt x="75" y="418"/>
                  </a:lnTo>
                  <a:lnTo>
                    <a:pt x="75" y="386"/>
                  </a:lnTo>
                  <a:lnTo>
                    <a:pt x="101" y="377"/>
                  </a:lnTo>
                  <a:lnTo>
                    <a:pt x="119" y="359"/>
                  </a:lnTo>
                  <a:lnTo>
                    <a:pt x="147" y="286"/>
                  </a:lnTo>
                  <a:lnTo>
                    <a:pt x="206" y="242"/>
                  </a:lnTo>
                  <a:lnTo>
                    <a:pt x="200" y="201"/>
                  </a:lnTo>
                  <a:lnTo>
                    <a:pt x="160" y="189"/>
                  </a:lnTo>
                  <a:lnTo>
                    <a:pt x="119" y="183"/>
                  </a:lnTo>
                  <a:lnTo>
                    <a:pt x="94" y="176"/>
                  </a:lnTo>
                  <a:lnTo>
                    <a:pt x="75" y="142"/>
                  </a:lnTo>
                  <a:lnTo>
                    <a:pt x="41" y="157"/>
                  </a:lnTo>
                  <a:lnTo>
                    <a:pt x="34" y="157"/>
                  </a:lnTo>
                  <a:lnTo>
                    <a:pt x="34" y="135"/>
                  </a:lnTo>
                  <a:lnTo>
                    <a:pt x="46" y="103"/>
                  </a:lnTo>
                  <a:lnTo>
                    <a:pt x="41" y="39"/>
                  </a:lnTo>
                  <a:lnTo>
                    <a:pt x="67" y="25"/>
                  </a:lnTo>
                  <a:lnTo>
                    <a:pt x="106" y="32"/>
                  </a:lnTo>
                  <a:lnTo>
                    <a:pt x="140" y="0"/>
                  </a:lnTo>
                  <a:lnTo>
                    <a:pt x="181" y="39"/>
                  </a:lnTo>
                  <a:lnTo>
                    <a:pt x="228" y="51"/>
                  </a:lnTo>
                  <a:lnTo>
                    <a:pt x="281" y="64"/>
                  </a:lnTo>
                  <a:lnTo>
                    <a:pt x="327" y="84"/>
                  </a:lnTo>
                  <a:lnTo>
                    <a:pt x="368" y="110"/>
                  </a:lnTo>
                  <a:lnTo>
                    <a:pt x="428" y="110"/>
                  </a:lnTo>
                  <a:lnTo>
                    <a:pt x="521" y="150"/>
                  </a:lnTo>
                  <a:lnTo>
                    <a:pt x="547" y="157"/>
                  </a:lnTo>
                  <a:lnTo>
                    <a:pt x="569" y="183"/>
                  </a:lnTo>
                  <a:lnTo>
                    <a:pt x="581" y="194"/>
                  </a:lnTo>
                  <a:lnTo>
                    <a:pt x="635" y="235"/>
                  </a:lnTo>
                  <a:lnTo>
                    <a:pt x="670" y="249"/>
                  </a:lnTo>
                  <a:lnTo>
                    <a:pt x="695" y="254"/>
                  </a:lnTo>
                  <a:lnTo>
                    <a:pt x="722" y="249"/>
                  </a:lnTo>
                  <a:lnTo>
                    <a:pt x="748" y="274"/>
                  </a:lnTo>
                  <a:lnTo>
                    <a:pt x="768" y="286"/>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70" name="Freeform 17">
              <a:extLst>
                <a:ext uri="{FF2B5EF4-FFF2-40B4-BE49-F238E27FC236}">
                  <a16:creationId xmlns:a16="http://schemas.microsoft.com/office/drawing/2014/main" id="{7861241E-2BC3-4F45-9438-A52AF12D3EAC}"/>
                </a:ext>
              </a:extLst>
            </p:cNvPr>
            <p:cNvSpPr>
              <a:spLocks noChangeArrowheads="1"/>
            </p:cNvSpPr>
            <p:nvPr/>
          </p:nvSpPr>
          <p:spPr bwMode="auto">
            <a:xfrm>
              <a:off x="4575175" y="4154488"/>
              <a:ext cx="654050" cy="338137"/>
            </a:xfrm>
            <a:custGeom>
              <a:avLst/>
              <a:gdLst>
                <a:gd name="T0" fmla="*/ 0 w 353"/>
                <a:gd name="T1" fmla="*/ 2147483646 h 181"/>
                <a:gd name="T2" fmla="*/ 2147483646 w 353"/>
                <a:gd name="T3" fmla="*/ 2147483646 h 181"/>
                <a:gd name="T4" fmla="*/ 2147483646 w 353"/>
                <a:gd name="T5" fmla="*/ 2147483646 h 181"/>
                <a:gd name="T6" fmla="*/ 2147483646 w 353"/>
                <a:gd name="T7" fmla="*/ 2147483646 h 181"/>
                <a:gd name="T8" fmla="*/ 2147483646 w 353"/>
                <a:gd name="T9" fmla="*/ 2147483646 h 181"/>
                <a:gd name="T10" fmla="*/ 2147483646 w 353"/>
                <a:gd name="T11" fmla="*/ 2147483646 h 181"/>
                <a:gd name="T12" fmla="*/ 2147483646 w 353"/>
                <a:gd name="T13" fmla="*/ 2147483646 h 181"/>
                <a:gd name="T14" fmla="*/ 2147483646 w 353"/>
                <a:gd name="T15" fmla="*/ 2147483646 h 181"/>
                <a:gd name="T16" fmla="*/ 2147483646 w 353"/>
                <a:gd name="T17" fmla="*/ 2147483646 h 181"/>
                <a:gd name="T18" fmla="*/ 2147483646 w 353"/>
                <a:gd name="T19" fmla="*/ 2147483646 h 181"/>
                <a:gd name="T20" fmla="*/ 2147483646 w 353"/>
                <a:gd name="T21" fmla="*/ 2147483646 h 181"/>
                <a:gd name="T22" fmla="*/ 2147483646 w 353"/>
                <a:gd name="T23" fmla="*/ 2147483646 h 181"/>
                <a:gd name="T24" fmla="*/ 2147483646 w 353"/>
                <a:gd name="T25" fmla="*/ 2147483646 h 181"/>
                <a:gd name="T26" fmla="*/ 2147483646 w 353"/>
                <a:gd name="T27" fmla="*/ 2147483646 h 181"/>
                <a:gd name="T28" fmla="*/ 2147483646 w 353"/>
                <a:gd name="T29" fmla="*/ 2147483646 h 181"/>
                <a:gd name="T30" fmla="*/ 2147483646 w 353"/>
                <a:gd name="T31" fmla="*/ 2147483646 h 181"/>
                <a:gd name="T32" fmla="*/ 2147483646 w 353"/>
                <a:gd name="T33" fmla="*/ 2147483646 h 181"/>
                <a:gd name="T34" fmla="*/ 2147483646 w 353"/>
                <a:gd name="T35" fmla="*/ 2147483646 h 181"/>
                <a:gd name="T36" fmla="*/ 2147483646 w 353"/>
                <a:gd name="T37" fmla="*/ 2147483646 h 181"/>
                <a:gd name="T38" fmla="*/ 2147483646 w 353"/>
                <a:gd name="T39" fmla="*/ 2147483646 h 181"/>
                <a:gd name="T40" fmla="*/ 2147483646 w 353"/>
                <a:gd name="T41" fmla="*/ 0 h 181"/>
                <a:gd name="T42" fmla="*/ 0 w 353"/>
                <a:gd name="T43" fmla="*/ 2147483646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3" h="181">
                  <a:moveTo>
                    <a:pt x="0" y="89"/>
                  </a:moveTo>
                  <a:lnTo>
                    <a:pt x="26" y="155"/>
                  </a:lnTo>
                  <a:lnTo>
                    <a:pt x="67" y="181"/>
                  </a:lnTo>
                  <a:lnTo>
                    <a:pt x="85" y="181"/>
                  </a:lnTo>
                  <a:lnTo>
                    <a:pt x="106" y="181"/>
                  </a:lnTo>
                  <a:lnTo>
                    <a:pt x="186" y="133"/>
                  </a:lnTo>
                  <a:lnTo>
                    <a:pt x="220" y="128"/>
                  </a:lnTo>
                  <a:lnTo>
                    <a:pt x="232" y="115"/>
                  </a:lnTo>
                  <a:lnTo>
                    <a:pt x="254" y="103"/>
                  </a:lnTo>
                  <a:lnTo>
                    <a:pt x="286" y="96"/>
                  </a:lnTo>
                  <a:lnTo>
                    <a:pt x="341" y="108"/>
                  </a:lnTo>
                  <a:lnTo>
                    <a:pt x="353" y="37"/>
                  </a:lnTo>
                  <a:lnTo>
                    <a:pt x="341" y="37"/>
                  </a:lnTo>
                  <a:lnTo>
                    <a:pt x="319" y="17"/>
                  </a:lnTo>
                  <a:lnTo>
                    <a:pt x="286" y="12"/>
                  </a:lnTo>
                  <a:lnTo>
                    <a:pt x="266" y="23"/>
                  </a:lnTo>
                  <a:lnTo>
                    <a:pt x="225" y="23"/>
                  </a:lnTo>
                  <a:lnTo>
                    <a:pt x="206" y="42"/>
                  </a:lnTo>
                  <a:lnTo>
                    <a:pt x="165" y="12"/>
                  </a:lnTo>
                  <a:lnTo>
                    <a:pt x="138" y="23"/>
                  </a:lnTo>
                  <a:lnTo>
                    <a:pt x="97" y="0"/>
                  </a:lnTo>
                  <a:lnTo>
                    <a:pt x="0" y="89"/>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71" name="Freeform 18">
              <a:extLst>
                <a:ext uri="{FF2B5EF4-FFF2-40B4-BE49-F238E27FC236}">
                  <a16:creationId xmlns:a16="http://schemas.microsoft.com/office/drawing/2014/main" id="{529F8267-56C2-44EF-B6CC-B5F057B9F17C}"/>
                </a:ext>
              </a:extLst>
            </p:cNvPr>
            <p:cNvSpPr>
              <a:spLocks noChangeArrowheads="1"/>
            </p:cNvSpPr>
            <p:nvPr/>
          </p:nvSpPr>
          <p:spPr bwMode="auto">
            <a:xfrm>
              <a:off x="4575175" y="4154488"/>
              <a:ext cx="654050" cy="338137"/>
            </a:xfrm>
            <a:custGeom>
              <a:avLst/>
              <a:gdLst>
                <a:gd name="T0" fmla="*/ 0 w 353"/>
                <a:gd name="T1" fmla="*/ 2147483646 h 181"/>
                <a:gd name="T2" fmla="*/ 2147483646 w 353"/>
                <a:gd name="T3" fmla="*/ 2147483646 h 181"/>
                <a:gd name="T4" fmla="*/ 2147483646 w 353"/>
                <a:gd name="T5" fmla="*/ 2147483646 h 181"/>
                <a:gd name="T6" fmla="*/ 2147483646 w 353"/>
                <a:gd name="T7" fmla="*/ 2147483646 h 181"/>
                <a:gd name="T8" fmla="*/ 2147483646 w 353"/>
                <a:gd name="T9" fmla="*/ 2147483646 h 181"/>
                <a:gd name="T10" fmla="*/ 2147483646 w 353"/>
                <a:gd name="T11" fmla="*/ 2147483646 h 181"/>
                <a:gd name="T12" fmla="*/ 2147483646 w 353"/>
                <a:gd name="T13" fmla="*/ 2147483646 h 181"/>
                <a:gd name="T14" fmla="*/ 2147483646 w 353"/>
                <a:gd name="T15" fmla="*/ 2147483646 h 181"/>
                <a:gd name="T16" fmla="*/ 2147483646 w 353"/>
                <a:gd name="T17" fmla="*/ 2147483646 h 181"/>
                <a:gd name="T18" fmla="*/ 2147483646 w 353"/>
                <a:gd name="T19" fmla="*/ 2147483646 h 181"/>
                <a:gd name="T20" fmla="*/ 2147483646 w 353"/>
                <a:gd name="T21" fmla="*/ 2147483646 h 181"/>
                <a:gd name="T22" fmla="*/ 2147483646 w 353"/>
                <a:gd name="T23" fmla="*/ 2147483646 h 181"/>
                <a:gd name="T24" fmla="*/ 2147483646 w 353"/>
                <a:gd name="T25" fmla="*/ 2147483646 h 181"/>
                <a:gd name="T26" fmla="*/ 2147483646 w 353"/>
                <a:gd name="T27" fmla="*/ 2147483646 h 181"/>
                <a:gd name="T28" fmla="*/ 2147483646 w 353"/>
                <a:gd name="T29" fmla="*/ 2147483646 h 181"/>
                <a:gd name="T30" fmla="*/ 2147483646 w 353"/>
                <a:gd name="T31" fmla="*/ 2147483646 h 181"/>
                <a:gd name="T32" fmla="*/ 2147483646 w 353"/>
                <a:gd name="T33" fmla="*/ 2147483646 h 181"/>
                <a:gd name="T34" fmla="*/ 2147483646 w 353"/>
                <a:gd name="T35" fmla="*/ 2147483646 h 181"/>
                <a:gd name="T36" fmla="*/ 2147483646 w 353"/>
                <a:gd name="T37" fmla="*/ 2147483646 h 181"/>
                <a:gd name="T38" fmla="*/ 2147483646 w 353"/>
                <a:gd name="T39" fmla="*/ 2147483646 h 181"/>
                <a:gd name="T40" fmla="*/ 2147483646 w 353"/>
                <a:gd name="T41" fmla="*/ 0 h 181"/>
                <a:gd name="T42" fmla="*/ 0 w 353"/>
                <a:gd name="T43" fmla="*/ 2147483646 h 1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53" h="181">
                  <a:moveTo>
                    <a:pt x="0" y="89"/>
                  </a:moveTo>
                  <a:lnTo>
                    <a:pt x="26" y="155"/>
                  </a:lnTo>
                  <a:lnTo>
                    <a:pt x="67" y="181"/>
                  </a:lnTo>
                  <a:lnTo>
                    <a:pt x="85" y="181"/>
                  </a:lnTo>
                  <a:lnTo>
                    <a:pt x="106" y="181"/>
                  </a:lnTo>
                  <a:lnTo>
                    <a:pt x="186" y="133"/>
                  </a:lnTo>
                  <a:lnTo>
                    <a:pt x="220" y="128"/>
                  </a:lnTo>
                  <a:lnTo>
                    <a:pt x="232" y="115"/>
                  </a:lnTo>
                  <a:lnTo>
                    <a:pt x="254" y="103"/>
                  </a:lnTo>
                  <a:lnTo>
                    <a:pt x="286" y="96"/>
                  </a:lnTo>
                  <a:lnTo>
                    <a:pt x="341" y="108"/>
                  </a:lnTo>
                  <a:lnTo>
                    <a:pt x="353" y="37"/>
                  </a:lnTo>
                  <a:lnTo>
                    <a:pt x="341" y="37"/>
                  </a:lnTo>
                  <a:lnTo>
                    <a:pt x="319" y="17"/>
                  </a:lnTo>
                  <a:lnTo>
                    <a:pt x="286" y="12"/>
                  </a:lnTo>
                  <a:lnTo>
                    <a:pt x="266" y="23"/>
                  </a:lnTo>
                  <a:lnTo>
                    <a:pt x="225" y="23"/>
                  </a:lnTo>
                  <a:lnTo>
                    <a:pt x="206" y="42"/>
                  </a:lnTo>
                  <a:lnTo>
                    <a:pt x="165" y="12"/>
                  </a:lnTo>
                  <a:lnTo>
                    <a:pt x="138" y="23"/>
                  </a:lnTo>
                  <a:lnTo>
                    <a:pt x="97" y="0"/>
                  </a:lnTo>
                  <a:lnTo>
                    <a:pt x="0" y="89"/>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72" name="Freeform 19">
              <a:extLst>
                <a:ext uri="{FF2B5EF4-FFF2-40B4-BE49-F238E27FC236}">
                  <a16:creationId xmlns:a16="http://schemas.microsoft.com/office/drawing/2014/main" id="{DB2AACEB-2D24-4A6E-A982-6E8563E0FA1A}"/>
                </a:ext>
              </a:extLst>
            </p:cNvPr>
            <p:cNvSpPr>
              <a:spLocks noChangeArrowheads="1"/>
            </p:cNvSpPr>
            <p:nvPr/>
          </p:nvSpPr>
          <p:spPr bwMode="auto">
            <a:xfrm>
              <a:off x="4956175" y="2965450"/>
              <a:ext cx="592138" cy="455613"/>
            </a:xfrm>
            <a:custGeom>
              <a:avLst/>
              <a:gdLst>
                <a:gd name="T0" fmla="*/ 2147483646 w 320"/>
                <a:gd name="T1" fmla="*/ 2147483646 h 244"/>
                <a:gd name="T2" fmla="*/ 2147483646 w 320"/>
                <a:gd name="T3" fmla="*/ 2147483646 h 244"/>
                <a:gd name="T4" fmla="*/ 0 w 320"/>
                <a:gd name="T5" fmla="*/ 2147483646 h 244"/>
                <a:gd name="T6" fmla="*/ 2147483646 w 320"/>
                <a:gd name="T7" fmla="*/ 2147483646 h 244"/>
                <a:gd name="T8" fmla="*/ 2147483646 w 320"/>
                <a:gd name="T9" fmla="*/ 2147483646 h 244"/>
                <a:gd name="T10" fmla="*/ 2147483646 w 320"/>
                <a:gd name="T11" fmla="*/ 2147483646 h 244"/>
                <a:gd name="T12" fmla="*/ 2147483646 w 320"/>
                <a:gd name="T13" fmla="*/ 2147483646 h 244"/>
                <a:gd name="T14" fmla="*/ 2147483646 w 320"/>
                <a:gd name="T15" fmla="*/ 2147483646 h 244"/>
                <a:gd name="T16" fmla="*/ 2147483646 w 320"/>
                <a:gd name="T17" fmla="*/ 2147483646 h 244"/>
                <a:gd name="T18" fmla="*/ 2147483646 w 320"/>
                <a:gd name="T19" fmla="*/ 2147483646 h 244"/>
                <a:gd name="T20" fmla="*/ 2147483646 w 320"/>
                <a:gd name="T21" fmla="*/ 2147483646 h 244"/>
                <a:gd name="T22" fmla="*/ 2147483646 w 320"/>
                <a:gd name="T23" fmla="*/ 2147483646 h 244"/>
                <a:gd name="T24" fmla="*/ 2147483646 w 320"/>
                <a:gd name="T25" fmla="*/ 2147483646 h 244"/>
                <a:gd name="T26" fmla="*/ 2147483646 w 320"/>
                <a:gd name="T27" fmla="*/ 2147483646 h 244"/>
                <a:gd name="T28" fmla="*/ 2147483646 w 320"/>
                <a:gd name="T29" fmla="*/ 2147483646 h 244"/>
                <a:gd name="T30" fmla="*/ 2147483646 w 320"/>
                <a:gd name="T31" fmla="*/ 2147483646 h 244"/>
                <a:gd name="T32" fmla="*/ 2147483646 w 320"/>
                <a:gd name="T33" fmla="*/ 2147483646 h 244"/>
                <a:gd name="T34" fmla="*/ 2147483646 w 320"/>
                <a:gd name="T35" fmla="*/ 2147483646 h 244"/>
                <a:gd name="T36" fmla="*/ 2147483646 w 320"/>
                <a:gd name="T37" fmla="*/ 2147483646 h 244"/>
                <a:gd name="T38" fmla="*/ 2147483646 w 320"/>
                <a:gd name="T39" fmla="*/ 2147483646 h 244"/>
                <a:gd name="T40" fmla="*/ 2147483646 w 320"/>
                <a:gd name="T41" fmla="*/ 2147483646 h 244"/>
                <a:gd name="T42" fmla="*/ 2147483646 w 320"/>
                <a:gd name="T43" fmla="*/ 2147483646 h 244"/>
                <a:gd name="T44" fmla="*/ 2147483646 w 320"/>
                <a:gd name="T45" fmla="*/ 2147483646 h 244"/>
                <a:gd name="T46" fmla="*/ 2147483646 w 320"/>
                <a:gd name="T47" fmla="*/ 2147483646 h 244"/>
                <a:gd name="T48" fmla="*/ 2147483646 w 320"/>
                <a:gd name="T49" fmla="*/ 2147483646 h 244"/>
                <a:gd name="T50" fmla="*/ 2147483646 w 320"/>
                <a:gd name="T51" fmla="*/ 2147483646 h 244"/>
                <a:gd name="T52" fmla="*/ 2147483646 w 320"/>
                <a:gd name="T53" fmla="*/ 2147483646 h 244"/>
                <a:gd name="T54" fmla="*/ 2147483646 w 320"/>
                <a:gd name="T55" fmla="*/ 2147483646 h 244"/>
                <a:gd name="T56" fmla="*/ 2147483646 w 320"/>
                <a:gd name="T57" fmla="*/ 2147483646 h 244"/>
                <a:gd name="T58" fmla="*/ 2147483646 w 320"/>
                <a:gd name="T59" fmla="*/ 2147483646 h 244"/>
                <a:gd name="T60" fmla="*/ 2147483646 w 320"/>
                <a:gd name="T61" fmla="*/ 2147483646 h 244"/>
                <a:gd name="T62" fmla="*/ 2147483646 w 320"/>
                <a:gd name="T63" fmla="*/ 2147483646 h 244"/>
                <a:gd name="T64" fmla="*/ 2147483646 w 320"/>
                <a:gd name="T65" fmla="*/ 2147483646 h 244"/>
                <a:gd name="T66" fmla="*/ 2147483646 w 320"/>
                <a:gd name="T67" fmla="*/ 2147483646 h 244"/>
                <a:gd name="T68" fmla="*/ 2147483646 w 320"/>
                <a:gd name="T69" fmla="*/ 2147483646 h 244"/>
                <a:gd name="T70" fmla="*/ 2147483646 w 320"/>
                <a:gd name="T71" fmla="*/ 2147483646 h 244"/>
                <a:gd name="T72" fmla="*/ 2147483646 w 320"/>
                <a:gd name="T73" fmla="*/ 2147483646 h 244"/>
                <a:gd name="T74" fmla="*/ 2147483646 w 320"/>
                <a:gd name="T75" fmla="*/ 2147483646 h 244"/>
                <a:gd name="T76" fmla="*/ 2147483646 w 320"/>
                <a:gd name="T77" fmla="*/ 2147483646 h 244"/>
                <a:gd name="T78" fmla="*/ 2147483646 w 320"/>
                <a:gd name="T79" fmla="*/ 2147483646 h 244"/>
                <a:gd name="T80" fmla="*/ 2147483646 w 320"/>
                <a:gd name="T81" fmla="*/ 2147483646 h 244"/>
                <a:gd name="T82" fmla="*/ 2147483646 w 320"/>
                <a:gd name="T83" fmla="*/ 2147483646 h 244"/>
                <a:gd name="T84" fmla="*/ 2147483646 w 320"/>
                <a:gd name="T85" fmla="*/ 0 h 244"/>
                <a:gd name="T86" fmla="*/ 2147483646 w 320"/>
                <a:gd name="T87" fmla="*/ 0 h 244"/>
                <a:gd name="T88" fmla="*/ 2147483646 w 320"/>
                <a:gd name="T89" fmla="*/ 2147483646 h 244"/>
                <a:gd name="T90" fmla="*/ 2147483646 w 320"/>
                <a:gd name="T91" fmla="*/ 2147483646 h 244"/>
                <a:gd name="T92" fmla="*/ 2147483646 w 320"/>
                <a:gd name="T93" fmla="*/ 2147483646 h 244"/>
                <a:gd name="T94" fmla="*/ 2147483646 w 320"/>
                <a:gd name="T95" fmla="*/ 2147483646 h 244"/>
                <a:gd name="T96" fmla="*/ 2147483646 w 320"/>
                <a:gd name="T97" fmla="*/ 2147483646 h 244"/>
                <a:gd name="T98" fmla="*/ 2147483646 w 320"/>
                <a:gd name="T99" fmla="*/ 2147483646 h 244"/>
                <a:gd name="T100" fmla="*/ 2147483646 w 320"/>
                <a:gd name="T101" fmla="*/ 2147483646 h 244"/>
                <a:gd name="T102" fmla="*/ 2147483646 w 320"/>
                <a:gd name="T103" fmla="*/ 2147483646 h 244"/>
                <a:gd name="T104" fmla="*/ 2147483646 w 320"/>
                <a:gd name="T105" fmla="*/ 2147483646 h 244"/>
                <a:gd name="T106" fmla="*/ 2147483646 w 320"/>
                <a:gd name="T107" fmla="*/ 2147483646 h 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0" h="244">
                  <a:moveTo>
                    <a:pt x="7" y="52"/>
                  </a:moveTo>
                  <a:lnTo>
                    <a:pt x="14" y="78"/>
                  </a:lnTo>
                  <a:lnTo>
                    <a:pt x="0" y="112"/>
                  </a:lnTo>
                  <a:lnTo>
                    <a:pt x="33" y="112"/>
                  </a:lnTo>
                  <a:lnTo>
                    <a:pt x="41" y="118"/>
                  </a:lnTo>
                  <a:lnTo>
                    <a:pt x="60" y="125"/>
                  </a:lnTo>
                  <a:lnTo>
                    <a:pt x="73" y="125"/>
                  </a:lnTo>
                  <a:lnTo>
                    <a:pt x="94" y="125"/>
                  </a:lnTo>
                  <a:lnTo>
                    <a:pt x="101" y="125"/>
                  </a:lnTo>
                  <a:lnTo>
                    <a:pt x="113" y="150"/>
                  </a:lnTo>
                  <a:lnTo>
                    <a:pt x="107" y="162"/>
                  </a:lnTo>
                  <a:lnTo>
                    <a:pt x="107" y="178"/>
                  </a:lnTo>
                  <a:lnTo>
                    <a:pt x="113" y="184"/>
                  </a:lnTo>
                  <a:lnTo>
                    <a:pt x="126" y="191"/>
                  </a:lnTo>
                  <a:lnTo>
                    <a:pt x="153" y="216"/>
                  </a:lnTo>
                  <a:lnTo>
                    <a:pt x="160" y="235"/>
                  </a:lnTo>
                  <a:lnTo>
                    <a:pt x="181" y="244"/>
                  </a:lnTo>
                  <a:lnTo>
                    <a:pt x="194" y="235"/>
                  </a:lnTo>
                  <a:lnTo>
                    <a:pt x="206" y="235"/>
                  </a:lnTo>
                  <a:lnTo>
                    <a:pt x="220" y="222"/>
                  </a:lnTo>
                  <a:lnTo>
                    <a:pt x="228" y="228"/>
                  </a:lnTo>
                  <a:lnTo>
                    <a:pt x="240" y="222"/>
                  </a:lnTo>
                  <a:lnTo>
                    <a:pt x="235" y="210"/>
                  </a:lnTo>
                  <a:lnTo>
                    <a:pt x="247" y="210"/>
                  </a:lnTo>
                  <a:lnTo>
                    <a:pt x="261" y="196"/>
                  </a:lnTo>
                  <a:lnTo>
                    <a:pt x="281" y="203"/>
                  </a:lnTo>
                  <a:lnTo>
                    <a:pt x="288" y="203"/>
                  </a:lnTo>
                  <a:lnTo>
                    <a:pt x="273" y="184"/>
                  </a:lnTo>
                  <a:lnTo>
                    <a:pt x="281" y="157"/>
                  </a:lnTo>
                  <a:lnTo>
                    <a:pt x="281" y="125"/>
                  </a:lnTo>
                  <a:lnTo>
                    <a:pt x="295" y="118"/>
                  </a:lnTo>
                  <a:lnTo>
                    <a:pt x="300" y="105"/>
                  </a:lnTo>
                  <a:lnTo>
                    <a:pt x="314" y="105"/>
                  </a:lnTo>
                  <a:lnTo>
                    <a:pt x="320" y="84"/>
                  </a:lnTo>
                  <a:lnTo>
                    <a:pt x="307" y="84"/>
                  </a:lnTo>
                  <a:lnTo>
                    <a:pt x="300" y="71"/>
                  </a:lnTo>
                  <a:lnTo>
                    <a:pt x="307" y="66"/>
                  </a:lnTo>
                  <a:lnTo>
                    <a:pt x="314" y="59"/>
                  </a:lnTo>
                  <a:lnTo>
                    <a:pt x="295" y="52"/>
                  </a:lnTo>
                  <a:lnTo>
                    <a:pt x="273" y="34"/>
                  </a:lnTo>
                  <a:lnTo>
                    <a:pt x="247" y="20"/>
                  </a:lnTo>
                  <a:lnTo>
                    <a:pt x="220" y="20"/>
                  </a:lnTo>
                  <a:lnTo>
                    <a:pt x="206" y="0"/>
                  </a:lnTo>
                  <a:lnTo>
                    <a:pt x="201" y="0"/>
                  </a:lnTo>
                  <a:lnTo>
                    <a:pt x="188" y="13"/>
                  </a:lnTo>
                  <a:lnTo>
                    <a:pt x="174" y="20"/>
                  </a:lnTo>
                  <a:lnTo>
                    <a:pt x="142" y="13"/>
                  </a:lnTo>
                  <a:lnTo>
                    <a:pt x="107" y="13"/>
                  </a:lnTo>
                  <a:lnTo>
                    <a:pt x="94" y="20"/>
                  </a:lnTo>
                  <a:lnTo>
                    <a:pt x="87" y="13"/>
                  </a:lnTo>
                  <a:lnTo>
                    <a:pt x="60" y="20"/>
                  </a:lnTo>
                  <a:lnTo>
                    <a:pt x="26" y="39"/>
                  </a:lnTo>
                  <a:lnTo>
                    <a:pt x="14" y="52"/>
                  </a:lnTo>
                  <a:lnTo>
                    <a:pt x="7" y="52"/>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73" name="Freeform 20">
              <a:extLst>
                <a:ext uri="{FF2B5EF4-FFF2-40B4-BE49-F238E27FC236}">
                  <a16:creationId xmlns:a16="http://schemas.microsoft.com/office/drawing/2014/main" id="{4AC3EB90-8A36-45DB-96F7-E76F2DEB1240}"/>
                </a:ext>
              </a:extLst>
            </p:cNvPr>
            <p:cNvSpPr>
              <a:spLocks noChangeArrowheads="1"/>
            </p:cNvSpPr>
            <p:nvPr/>
          </p:nvSpPr>
          <p:spPr bwMode="auto">
            <a:xfrm>
              <a:off x="4956175" y="2965450"/>
              <a:ext cx="592138" cy="455613"/>
            </a:xfrm>
            <a:custGeom>
              <a:avLst/>
              <a:gdLst>
                <a:gd name="T0" fmla="*/ 2147483646 w 320"/>
                <a:gd name="T1" fmla="*/ 2147483646 h 244"/>
                <a:gd name="T2" fmla="*/ 2147483646 w 320"/>
                <a:gd name="T3" fmla="*/ 2147483646 h 244"/>
                <a:gd name="T4" fmla="*/ 0 w 320"/>
                <a:gd name="T5" fmla="*/ 2147483646 h 244"/>
                <a:gd name="T6" fmla="*/ 2147483646 w 320"/>
                <a:gd name="T7" fmla="*/ 2147483646 h 244"/>
                <a:gd name="T8" fmla="*/ 2147483646 w 320"/>
                <a:gd name="T9" fmla="*/ 2147483646 h 244"/>
                <a:gd name="T10" fmla="*/ 2147483646 w 320"/>
                <a:gd name="T11" fmla="*/ 2147483646 h 244"/>
                <a:gd name="T12" fmla="*/ 2147483646 w 320"/>
                <a:gd name="T13" fmla="*/ 2147483646 h 244"/>
                <a:gd name="T14" fmla="*/ 2147483646 w 320"/>
                <a:gd name="T15" fmla="*/ 2147483646 h 244"/>
                <a:gd name="T16" fmla="*/ 2147483646 w 320"/>
                <a:gd name="T17" fmla="*/ 2147483646 h 244"/>
                <a:gd name="T18" fmla="*/ 2147483646 w 320"/>
                <a:gd name="T19" fmla="*/ 2147483646 h 244"/>
                <a:gd name="T20" fmla="*/ 2147483646 w 320"/>
                <a:gd name="T21" fmla="*/ 2147483646 h 244"/>
                <a:gd name="T22" fmla="*/ 2147483646 w 320"/>
                <a:gd name="T23" fmla="*/ 2147483646 h 244"/>
                <a:gd name="T24" fmla="*/ 2147483646 w 320"/>
                <a:gd name="T25" fmla="*/ 2147483646 h 244"/>
                <a:gd name="T26" fmla="*/ 2147483646 w 320"/>
                <a:gd name="T27" fmla="*/ 2147483646 h 244"/>
                <a:gd name="T28" fmla="*/ 2147483646 w 320"/>
                <a:gd name="T29" fmla="*/ 2147483646 h 244"/>
                <a:gd name="T30" fmla="*/ 2147483646 w 320"/>
                <a:gd name="T31" fmla="*/ 2147483646 h 244"/>
                <a:gd name="T32" fmla="*/ 2147483646 w 320"/>
                <a:gd name="T33" fmla="*/ 2147483646 h 244"/>
                <a:gd name="T34" fmla="*/ 2147483646 w 320"/>
                <a:gd name="T35" fmla="*/ 2147483646 h 244"/>
                <a:gd name="T36" fmla="*/ 2147483646 w 320"/>
                <a:gd name="T37" fmla="*/ 2147483646 h 244"/>
                <a:gd name="T38" fmla="*/ 2147483646 w 320"/>
                <a:gd name="T39" fmla="*/ 2147483646 h 244"/>
                <a:gd name="T40" fmla="*/ 2147483646 w 320"/>
                <a:gd name="T41" fmla="*/ 2147483646 h 244"/>
                <a:gd name="T42" fmla="*/ 2147483646 w 320"/>
                <a:gd name="T43" fmla="*/ 2147483646 h 244"/>
                <a:gd name="T44" fmla="*/ 2147483646 w 320"/>
                <a:gd name="T45" fmla="*/ 2147483646 h 244"/>
                <a:gd name="T46" fmla="*/ 2147483646 w 320"/>
                <a:gd name="T47" fmla="*/ 2147483646 h 244"/>
                <a:gd name="T48" fmla="*/ 2147483646 w 320"/>
                <a:gd name="T49" fmla="*/ 2147483646 h 244"/>
                <a:gd name="T50" fmla="*/ 2147483646 w 320"/>
                <a:gd name="T51" fmla="*/ 2147483646 h 244"/>
                <a:gd name="T52" fmla="*/ 2147483646 w 320"/>
                <a:gd name="T53" fmla="*/ 2147483646 h 244"/>
                <a:gd name="T54" fmla="*/ 2147483646 w 320"/>
                <a:gd name="T55" fmla="*/ 2147483646 h 244"/>
                <a:gd name="T56" fmla="*/ 2147483646 w 320"/>
                <a:gd name="T57" fmla="*/ 2147483646 h 244"/>
                <a:gd name="T58" fmla="*/ 2147483646 w 320"/>
                <a:gd name="T59" fmla="*/ 2147483646 h 244"/>
                <a:gd name="T60" fmla="*/ 2147483646 w 320"/>
                <a:gd name="T61" fmla="*/ 2147483646 h 244"/>
                <a:gd name="T62" fmla="*/ 2147483646 w 320"/>
                <a:gd name="T63" fmla="*/ 2147483646 h 244"/>
                <a:gd name="T64" fmla="*/ 2147483646 w 320"/>
                <a:gd name="T65" fmla="*/ 2147483646 h 244"/>
                <a:gd name="T66" fmla="*/ 2147483646 w 320"/>
                <a:gd name="T67" fmla="*/ 2147483646 h 244"/>
                <a:gd name="T68" fmla="*/ 2147483646 w 320"/>
                <a:gd name="T69" fmla="*/ 2147483646 h 244"/>
                <a:gd name="T70" fmla="*/ 2147483646 w 320"/>
                <a:gd name="T71" fmla="*/ 2147483646 h 244"/>
                <a:gd name="T72" fmla="*/ 2147483646 w 320"/>
                <a:gd name="T73" fmla="*/ 2147483646 h 244"/>
                <a:gd name="T74" fmla="*/ 2147483646 w 320"/>
                <a:gd name="T75" fmla="*/ 2147483646 h 244"/>
                <a:gd name="T76" fmla="*/ 2147483646 w 320"/>
                <a:gd name="T77" fmla="*/ 2147483646 h 244"/>
                <a:gd name="T78" fmla="*/ 2147483646 w 320"/>
                <a:gd name="T79" fmla="*/ 2147483646 h 244"/>
                <a:gd name="T80" fmla="*/ 2147483646 w 320"/>
                <a:gd name="T81" fmla="*/ 2147483646 h 244"/>
                <a:gd name="T82" fmla="*/ 2147483646 w 320"/>
                <a:gd name="T83" fmla="*/ 2147483646 h 244"/>
                <a:gd name="T84" fmla="*/ 2147483646 w 320"/>
                <a:gd name="T85" fmla="*/ 0 h 244"/>
                <a:gd name="T86" fmla="*/ 2147483646 w 320"/>
                <a:gd name="T87" fmla="*/ 0 h 244"/>
                <a:gd name="T88" fmla="*/ 2147483646 w 320"/>
                <a:gd name="T89" fmla="*/ 2147483646 h 244"/>
                <a:gd name="T90" fmla="*/ 2147483646 w 320"/>
                <a:gd name="T91" fmla="*/ 2147483646 h 244"/>
                <a:gd name="T92" fmla="*/ 2147483646 w 320"/>
                <a:gd name="T93" fmla="*/ 2147483646 h 244"/>
                <a:gd name="T94" fmla="*/ 2147483646 w 320"/>
                <a:gd name="T95" fmla="*/ 2147483646 h 244"/>
                <a:gd name="T96" fmla="*/ 2147483646 w 320"/>
                <a:gd name="T97" fmla="*/ 2147483646 h 244"/>
                <a:gd name="T98" fmla="*/ 2147483646 w 320"/>
                <a:gd name="T99" fmla="*/ 2147483646 h 244"/>
                <a:gd name="T100" fmla="*/ 2147483646 w 320"/>
                <a:gd name="T101" fmla="*/ 2147483646 h 244"/>
                <a:gd name="T102" fmla="*/ 2147483646 w 320"/>
                <a:gd name="T103" fmla="*/ 2147483646 h 244"/>
                <a:gd name="T104" fmla="*/ 2147483646 w 320"/>
                <a:gd name="T105" fmla="*/ 2147483646 h 244"/>
                <a:gd name="T106" fmla="*/ 2147483646 w 320"/>
                <a:gd name="T107" fmla="*/ 2147483646 h 24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0" h="244">
                  <a:moveTo>
                    <a:pt x="7" y="52"/>
                  </a:moveTo>
                  <a:lnTo>
                    <a:pt x="14" y="78"/>
                  </a:lnTo>
                  <a:lnTo>
                    <a:pt x="0" y="112"/>
                  </a:lnTo>
                  <a:lnTo>
                    <a:pt x="33" y="112"/>
                  </a:lnTo>
                  <a:lnTo>
                    <a:pt x="41" y="118"/>
                  </a:lnTo>
                  <a:lnTo>
                    <a:pt x="60" y="125"/>
                  </a:lnTo>
                  <a:lnTo>
                    <a:pt x="73" y="125"/>
                  </a:lnTo>
                  <a:lnTo>
                    <a:pt x="94" y="125"/>
                  </a:lnTo>
                  <a:lnTo>
                    <a:pt x="101" y="125"/>
                  </a:lnTo>
                  <a:lnTo>
                    <a:pt x="113" y="150"/>
                  </a:lnTo>
                  <a:lnTo>
                    <a:pt x="107" y="162"/>
                  </a:lnTo>
                  <a:lnTo>
                    <a:pt x="107" y="178"/>
                  </a:lnTo>
                  <a:lnTo>
                    <a:pt x="113" y="184"/>
                  </a:lnTo>
                  <a:lnTo>
                    <a:pt x="126" y="191"/>
                  </a:lnTo>
                  <a:lnTo>
                    <a:pt x="153" y="216"/>
                  </a:lnTo>
                  <a:lnTo>
                    <a:pt x="160" y="235"/>
                  </a:lnTo>
                  <a:lnTo>
                    <a:pt x="181" y="244"/>
                  </a:lnTo>
                  <a:lnTo>
                    <a:pt x="194" y="235"/>
                  </a:lnTo>
                  <a:lnTo>
                    <a:pt x="206" y="235"/>
                  </a:lnTo>
                  <a:lnTo>
                    <a:pt x="220" y="222"/>
                  </a:lnTo>
                  <a:lnTo>
                    <a:pt x="228" y="228"/>
                  </a:lnTo>
                  <a:lnTo>
                    <a:pt x="240" y="222"/>
                  </a:lnTo>
                  <a:lnTo>
                    <a:pt x="235" y="210"/>
                  </a:lnTo>
                  <a:lnTo>
                    <a:pt x="247" y="210"/>
                  </a:lnTo>
                  <a:lnTo>
                    <a:pt x="261" y="196"/>
                  </a:lnTo>
                  <a:lnTo>
                    <a:pt x="281" y="203"/>
                  </a:lnTo>
                  <a:lnTo>
                    <a:pt x="288" y="203"/>
                  </a:lnTo>
                  <a:lnTo>
                    <a:pt x="273" y="184"/>
                  </a:lnTo>
                  <a:lnTo>
                    <a:pt x="281" y="157"/>
                  </a:lnTo>
                  <a:lnTo>
                    <a:pt x="281" y="125"/>
                  </a:lnTo>
                  <a:lnTo>
                    <a:pt x="295" y="118"/>
                  </a:lnTo>
                  <a:lnTo>
                    <a:pt x="300" y="105"/>
                  </a:lnTo>
                  <a:lnTo>
                    <a:pt x="314" y="105"/>
                  </a:lnTo>
                  <a:lnTo>
                    <a:pt x="320" y="84"/>
                  </a:lnTo>
                  <a:lnTo>
                    <a:pt x="307" y="84"/>
                  </a:lnTo>
                  <a:lnTo>
                    <a:pt x="300" y="71"/>
                  </a:lnTo>
                  <a:lnTo>
                    <a:pt x="307" y="66"/>
                  </a:lnTo>
                  <a:lnTo>
                    <a:pt x="314" y="59"/>
                  </a:lnTo>
                  <a:lnTo>
                    <a:pt x="295" y="52"/>
                  </a:lnTo>
                  <a:lnTo>
                    <a:pt x="273" y="34"/>
                  </a:lnTo>
                  <a:lnTo>
                    <a:pt x="247" y="20"/>
                  </a:lnTo>
                  <a:lnTo>
                    <a:pt x="220" y="20"/>
                  </a:lnTo>
                  <a:lnTo>
                    <a:pt x="206" y="0"/>
                  </a:lnTo>
                  <a:lnTo>
                    <a:pt x="201" y="0"/>
                  </a:lnTo>
                  <a:lnTo>
                    <a:pt x="188" y="13"/>
                  </a:lnTo>
                  <a:lnTo>
                    <a:pt x="174" y="20"/>
                  </a:lnTo>
                  <a:lnTo>
                    <a:pt x="142" y="13"/>
                  </a:lnTo>
                  <a:lnTo>
                    <a:pt x="107" y="13"/>
                  </a:lnTo>
                  <a:lnTo>
                    <a:pt x="94" y="20"/>
                  </a:lnTo>
                  <a:lnTo>
                    <a:pt x="87" y="13"/>
                  </a:lnTo>
                  <a:lnTo>
                    <a:pt x="60" y="20"/>
                  </a:lnTo>
                  <a:lnTo>
                    <a:pt x="26" y="39"/>
                  </a:lnTo>
                  <a:lnTo>
                    <a:pt x="14" y="52"/>
                  </a:lnTo>
                  <a:lnTo>
                    <a:pt x="7" y="52"/>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74" name="Freeform 21">
              <a:extLst>
                <a:ext uri="{FF2B5EF4-FFF2-40B4-BE49-F238E27FC236}">
                  <a16:creationId xmlns:a16="http://schemas.microsoft.com/office/drawing/2014/main" id="{6071A257-9A1E-4C9B-84EC-90E2B1E398CF}"/>
                </a:ext>
              </a:extLst>
            </p:cNvPr>
            <p:cNvSpPr>
              <a:spLocks noChangeArrowheads="1"/>
            </p:cNvSpPr>
            <p:nvPr/>
          </p:nvSpPr>
          <p:spPr bwMode="auto">
            <a:xfrm>
              <a:off x="4672013" y="2735263"/>
              <a:ext cx="98425" cy="158750"/>
            </a:xfrm>
            <a:custGeom>
              <a:avLst/>
              <a:gdLst>
                <a:gd name="T0" fmla="*/ 0 w 53"/>
                <a:gd name="T1" fmla="*/ 2147483646 h 85"/>
                <a:gd name="T2" fmla="*/ 2147483646 w 53"/>
                <a:gd name="T3" fmla="*/ 2147483646 h 85"/>
                <a:gd name="T4" fmla="*/ 2147483646 w 53"/>
                <a:gd name="T5" fmla="*/ 2147483646 h 85"/>
                <a:gd name="T6" fmla="*/ 2147483646 w 53"/>
                <a:gd name="T7" fmla="*/ 2147483646 h 85"/>
                <a:gd name="T8" fmla="*/ 2147483646 w 53"/>
                <a:gd name="T9" fmla="*/ 0 h 85"/>
                <a:gd name="T10" fmla="*/ 2147483646 w 53"/>
                <a:gd name="T11" fmla="*/ 2147483646 h 85"/>
                <a:gd name="T12" fmla="*/ 0 w 53"/>
                <a:gd name="T13" fmla="*/ 2147483646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85">
                  <a:moveTo>
                    <a:pt x="0" y="44"/>
                  </a:moveTo>
                  <a:lnTo>
                    <a:pt x="7" y="85"/>
                  </a:lnTo>
                  <a:lnTo>
                    <a:pt x="32" y="66"/>
                  </a:lnTo>
                  <a:lnTo>
                    <a:pt x="32" y="26"/>
                  </a:lnTo>
                  <a:lnTo>
                    <a:pt x="53" y="0"/>
                  </a:lnTo>
                  <a:lnTo>
                    <a:pt x="14" y="19"/>
                  </a:lnTo>
                  <a:lnTo>
                    <a:pt x="0" y="44"/>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75" name="Freeform 22">
              <a:extLst>
                <a:ext uri="{FF2B5EF4-FFF2-40B4-BE49-F238E27FC236}">
                  <a16:creationId xmlns:a16="http://schemas.microsoft.com/office/drawing/2014/main" id="{907F622E-BBFE-439A-A300-7796ED521F39}"/>
                </a:ext>
              </a:extLst>
            </p:cNvPr>
            <p:cNvSpPr>
              <a:spLocks noChangeArrowheads="1"/>
            </p:cNvSpPr>
            <p:nvPr/>
          </p:nvSpPr>
          <p:spPr bwMode="auto">
            <a:xfrm>
              <a:off x="4672013" y="2735263"/>
              <a:ext cx="98425" cy="158750"/>
            </a:xfrm>
            <a:custGeom>
              <a:avLst/>
              <a:gdLst>
                <a:gd name="T0" fmla="*/ 0 w 53"/>
                <a:gd name="T1" fmla="*/ 2147483646 h 85"/>
                <a:gd name="T2" fmla="*/ 2147483646 w 53"/>
                <a:gd name="T3" fmla="*/ 2147483646 h 85"/>
                <a:gd name="T4" fmla="*/ 2147483646 w 53"/>
                <a:gd name="T5" fmla="*/ 2147483646 h 85"/>
                <a:gd name="T6" fmla="*/ 2147483646 w 53"/>
                <a:gd name="T7" fmla="*/ 2147483646 h 85"/>
                <a:gd name="T8" fmla="*/ 2147483646 w 53"/>
                <a:gd name="T9" fmla="*/ 0 h 85"/>
                <a:gd name="T10" fmla="*/ 2147483646 w 53"/>
                <a:gd name="T11" fmla="*/ 2147483646 h 85"/>
                <a:gd name="T12" fmla="*/ 0 w 53"/>
                <a:gd name="T13" fmla="*/ 2147483646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85">
                  <a:moveTo>
                    <a:pt x="0" y="44"/>
                  </a:moveTo>
                  <a:lnTo>
                    <a:pt x="7" y="85"/>
                  </a:lnTo>
                  <a:lnTo>
                    <a:pt x="32" y="66"/>
                  </a:lnTo>
                  <a:lnTo>
                    <a:pt x="32" y="26"/>
                  </a:lnTo>
                  <a:lnTo>
                    <a:pt x="53" y="0"/>
                  </a:lnTo>
                  <a:lnTo>
                    <a:pt x="14" y="19"/>
                  </a:lnTo>
                  <a:lnTo>
                    <a:pt x="0" y="44"/>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76" name="Freeform 23">
              <a:extLst>
                <a:ext uri="{FF2B5EF4-FFF2-40B4-BE49-F238E27FC236}">
                  <a16:creationId xmlns:a16="http://schemas.microsoft.com/office/drawing/2014/main" id="{DF2880AD-0BF9-42BD-945D-D14BDA9B731C}"/>
                </a:ext>
              </a:extLst>
            </p:cNvPr>
            <p:cNvSpPr>
              <a:spLocks noChangeArrowheads="1"/>
            </p:cNvSpPr>
            <p:nvPr/>
          </p:nvSpPr>
          <p:spPr bwMode="auto">
            <a:xfrm>
              <a:off x="5003800" y="2600325"/>
              <a:ext cx="127000" cy="84138"/>
            </a:xfrm>
            <a:custGeom>
              <a:avLst/>
              <a:gdLst>
                <a:gd name="T0" fmla="*/ 0 w 68"/>
                <a:gd name="T1" fmla="*/ 2147483646 h 45"/>
                <a:gd name="T2" fmla="*/ 2147483646 w 68"/>
                <a:gd name="T3" fmla="*/ 2147483646 h 45"/>
                <a:gd name="T4" fmla="*/ 2147483646 w 68"/>
                <a:gd name="T5" fmla="*/ 2147483646 h 45"/>
                <a:gd name="T6" fmla="*/ 2147483646 w 68"/>
                <a:gd name="T7" fmla="*/ 0 h 45"/>
                <a:gd name="T8" fmla="*/ 0 w 68"/>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45">
                  <a:moveTo>
                    <a:pt x="0" y="25"/>
                  </a:moveTo>
                  <a:lnTo>
                    <a:pt x="22" y="45"/>
                  </a:lnTo>
                  <a:lnTo>
                    <a:pt x="68" y="6"/>
                  </a:lnTo>
                  <a:lnTo>
                    <a:pt x="22" y="0"/>
                  </a:lnTo>
                  <a:lnTo>
                    <a:pt x="0" y="25"/>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77" name="Freeform 24">
              <a:extLst>
                <a:ext uri="{FF2B5EF4-FFF2-40B4-BE49-F238E27FC236}">
                  <a16:creationId xmlns:a16="http://schemas.microsoft.com/office/drawing/2014/main" id="{C1191673-5722-4056-B475-94BAC3C7A074}"/>
                </a:ext>
              </a:extLst>
            </p:cNvPr>
            <p:cNvSpPr>
              <a:spLocks noChangeArrowheads="1"/>
            </p:cNvSpPr>
            <p:nvPr/>
          </p:nvSpPr>
          <p:spPr bwMode="auto">
            <a:xfrm>
              <a:off x="5003800" y="2600325"/>
              <a:ext cx="127000" cy="84138"/>
            </a:xfrm>
            <a:custGeom>
              <a:avLst/>
              <a:gdLst>
                <a:gd name="T0" fmla="*/ 0 w 68"/>
                <a:gd name="T1" fmla="*/ 2147483646 h 45"/>
                <a:gd name="T2" fmla="*/ 2147483646 w 68"/>
                <a:gd name="T3" fmla="*/ 2147483646 h 45"/>
                <a:gd name="T4" fmla="*/ 2147483646 w 68"/>
                <a:gd name="T5" fmla="*/ 2147483646 h 45"/>
                <a:gd name="T6" fmla="*/ 2147483646 w 68"/>
                <a:gd name="T7" fmla="*/ 0 h 45"/>
                <a:gd name="T8" fmla="*/ 0 w 68"/>
                <a:gd name="T9" fmla="*/ 2147483646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 h="45">
                  <a:moveTo>
                    <a:pt x="0" y="25"/>
                  </a:moveTo>
                  <a:lnTo>
                    <a:pt x="22" y="45"/>
                  </a:lnTo>
                  <a:lnTo>
                    <a:pt x="68" y="6"/>
                  </a:lnTo>
                  <a:lnTo>
                    <a:pt x="22" y="0"/>
                  </a:lnTo>
                  <a:lnTo>
                    <a:pt x="0" y="25"/>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78" name="Freeform 25">
              <a:extLst>
                <a:ext uri="{FF2B5EF4-FFF2-40B4-BE49-F238E27FC236}">
                  <a16:creationId xmlns:a16="http://schemas.microsoft.com/office/drawing/2014/main" id="{5B46C29A-2668-41E0-9CBC-324CCDA86E68}"/>
                </a:ext>
              </a:extLst>
            </p:cNvPr>
            <p:cNvSpPr>
              <a:spLocks noChangeArrowheads="1"/>
            </p:cNvSpPr>
            <p:nvPr/>
          </p:nvSpPr>
          <p:spPr bwMode="auto">
            <a:xfrm>
              <a:off x="5045075" y="2514600"/>
              <a:ext cx="58738" cy="63500"/>
            </a:xfrm>
            <a:custGeom>
              <a:avLst/>
              <a:gdLst>
                <a:gd name="T0" fmla="*/ 0 w 32"/>
                <a:gd name="T1" fmla="*/ 2147483646 h 34"/>
                <a:gd name="T2" fmla="*/ 2147483646 w 32"/>
                <a:gd name="T3" fmla="*/ 2147483646 h 34"/>
                <a:gd name="T4" fmla="*/ 2147483646 w 32"/>
                <a:gd name="T5" fmla="*/ 2147483646 h 34"/>
                <a:gd name="T6" fmla="*/ 2147483646 w 32"/>
                <a:gd name="T7" fmla="*/ 0 h 34"/>
                <a:gd name="T8" fmla="*/ 0 w 32"/>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4">
                  <a:moveTo>
                    <a:pt x="0" y="20"/>
                  </a:moveTo>
                  <a:lnTo>
                    <a:pt x="5" y="34"/>
                  </a:lnTo>
                  <a:lnTo>
                    <a:pt x="32" y="20"/>
                  </a:lnTo>
                  <a:lnTo>
                    <a:pt x="5" y="0"/>
                  </a:lnTo>
                  <a:lnTo>
                    <a:pt x="0" y="20"/>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79" name="Freeform 26">
              <a:extLst>
                <a:ext uri="{FF2B5EF4-FFF2-40B4-BE49-F238E27FC236}">
                  <a16:creationId xmlns:a16="http://schemas.microsoft.com/office/drawing/2014/main" id="{C92A11EA-CC0B-4A67-B68C-ED7C73C926C3}"/>
                </a:ext>
              </a:extLst>
            </p:cNvPr>
            <p:cNvSpPr>
              <a:spLocks noChangeArrowheads="1"/>
            </p:cNvSpPr>
            <p:nvPr/>
          </p:nvSpPr>
          <p:spPr bwMode="auto">
            <a:xfrm>
              <a:off x="5045075" y="2514600"/>
              <a:ext cx="58738" cy="63500"/>
            </a:xfrm>
            <a:custGeom>
              <a:avLst/>
              <a:gdLst>
                <a:gd name="T0" fmla="*/ 0 w 32"/>
                <a:gd name="T1" fmla="*/ 2147483646 h 34"/>
                <a:gd name="T2" fmla="*/ 2147483646 w 32"/>
                <a:gd name="T3" fmla="*/ 2147483646 h 34"/>
                <a:gd name="T4" fmla="*/ 2147483646 w 32"/>
                <a:gd name="T5" fmla="*/ 2147483646 h 34"/>
                <a:gd name="T6" fmla="*/ 2147483646 w 32"/>
                <a:gd name="T7" fmla="*/ 0 h 34"/>
                <a:gd name="T8" fmla="*/ 0 w 32"/>
                <a:gd name="T9" fmla="*/ 2147483646 h 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4">
                  <a:moveTo>
                    <a:pt x="0" y="20"/>
                  </a:moveTo>
                  <a:lnTo>
                    <a:pt x="5" y="34"/>
                  </a:lnTo>
                  <a:lnTo>
                    <a:pt x="32" y="20"/>
                  </a:lnTo>
                  <a:lnTo>
                    <a:pt x="5" y="0"/>
                  </a:lnTo>
                  <a:lnTo>
                    <a:pt x="0" y="20"/>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80" name="Freeform 27">
              <a:extLst>
                <a:ext uri="{FF2B5EF4-FFF2-40B4-BE49-F238E27FC236}">
                  <a16:creationId xmlns:a16="http://schemas.microsoft.com/office/drawing/2014/main" id="{19BDFCC6-E8B4-4C34-B6C8-E0239048C098}"/>
                </a:ext>
              </a:extLst>
            </p:cNvPr>
            <p:cNvSpPr>
              <a:spLocks noChangeArrowheads="1"/>
            </p:cNvSpPr>
            <p:nvPr/>
          </p:nvSpPr>
          <p:spPr bwMode="auto">
            <a:xfrm>
              <a:off x="3533775" y="5313363"/>
              <a:ext cx="123825" cy="279400"/>
            </a:xfrm>
            <a:custGeom>
              <a:avLst/>
              <a:gdLst>
                <a:gd name="T0" fmla="*/ 2147483646 w 67"/>
                <a:gd name="T1" fmla="*/ 2147483646 h 150"/>
                <a:gd name="T2" fmla="*/ 0 w 67"/>
                <a:gd name="T3" fmla="*/ 2147483646 h 150"/>
                <a:gd name="T4" fmla="*/ 0 w 67"/>
                <a:gd name="T5" fmla="*/ 2147483646 h 150"/>
                <a:gd name="T6" fmla="*/ 2147483646 w 67"/>
                <a:gd name="T7" fmla="*/ 2147483646 h 150"/>
                <a:gd name="T8" fmla="*/ 2147483646 w 67"/>
                <a:gd name="T9" fmla="*/ 2147483646 h 150"/>
                <a:gd name="T10" fmla="*/ 2147483646 w 67"/>
                <a:gd name="T11" fmla="*/ 2147483646 h 150"/>
                <a:gd name="T12" fmla="*/ 2147483646 w 67"/>
                <a:gd name="T13" fmla="*/ 2147483646 h 150"/>
                <a:gd name="T14" fmla="*/ 2147483646 w 67"/>
                <a:gd name="T15" fmla="*/ 0 h 150"/>
                <a:gd name="T16" fmla="*/ 2147483646 w 67"/>
                <a:gd name="T17" fmla="*/ 2147483646 h 150"/>
                <a:gd name="T18" fmla="*/ 2147483646 w 67"/>
                <a:gd name="T19" fmla="*/ 2147483646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150">
                  <a:moveTo>
                    <a:pt x="7" y="37"/>
                  </a:moveTo>
                  <a:lnTo>
                    <a:pt x="0" y="77"/>
                  </a:lnTo>
                  <a:lnTo>
                    <a:pt x="0" y="110"/>
                  </a:lnTo>
                  <a:lnTo>
                    <a:pt x="34" y="150"/>
                  </a:lnTo>
                  <a:lnTo>
                    <a:pt x="46" y="103"/>
                  </a:lnTo>
                  <a:lnTo>
                    <a:pt x="67" y="71"/>
                  </a:lnTo>
                  <a:lnTo>
                    <a:pt x="60" y="44"/>
                  </a:lnTo>
                  <a:lnTo>
                    <a:pt x="67" y="0"/>
                  </a:lnTo>
                  <a:lnTo>
                    <a:pt x="46" y="25"/>
                  </a:lnTo>
                  <a:lnTo>
                    <a:pt x="7" y="37"/>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81" name="Freeform 28">
              <a:extLst>
                <a:ext uri="{FF2B5EF4-FFF2-40B4-BE49-F238E27FC236}">
                  <a16:creationId xmlns:a16="http://schemas.microsoft.com/office/drawing/2014/main" id="{8E3CC999-9F31-4C02-9D00-DB3C6BEB15A7}"/>
                </a:ext>
              </a:extLst>
            </p:cNvPr>
            <p:cNvSpPr>
              <a:spLocks noChangeArrowheads="1"/>
            </p:cNvSpPr>
            <p:nvPr/>
          </p:nvSpPr>
          <p:spPr bwMode="auto">
            <a:xfrm>
              <a:off x="3533775" y="5313363"/>
              <a:ext cx="123825" cy="279400"/>
            </a:xfrm>
            <a:custGeom>
              <a:avLst/>
              <a:gdLst>
                <a:gd name="T0" fmla="*/ 2147483646 w 67"/>
                <a:gd name="T1" fmla="*/ 2147483646 h 150"/>
                <a:gd name="T2" fmla="*/ 0 w 67"/>
                <a:gd name="T3" fmla="*/ 2147483646 h 150"/>
                <a:gd name="T4" fmla="*/ 0 w 67"/>
                <a:gd name="T5" fmla="*/ 2147483646 h 150"/>
                <a:gd name="T6" fmla="*/ 2147483646 w 67"/>
                <a:gd name="T7" fmla="*/ 2147483646 h 150"/>
                <a:gd name="T8" fmla="*/ 2147483646 w 67"/>
                <a:gd name="T9" fmla="*/ 2147483646 h 150"/>
                <a:gd name="T10" fmla="*/ 2147483646 w 67"/>
                <a:gd name="T11" fmla="*/ 2147483646 h 150"/>
                <a:gd name="T12" fmla="*/ 2147483646 w 67"/>
                <a:gd name="T13" fmla="*/ 2147483646 h 150"/>
                <a:gd name="T14" fmla="*/ 2147483646 w 67"/>
                <a:gd name="T15" fmla="*/ 0 h 150"/>
                <a:gd name="T16" fmla="*/ 2147483646 w 67"/>
                <a:gd name="T17" fmla="*/ 2147483646 h 150"/>
                <a:gd name="T18" fmla="*/ 2147483646 w 67"/>
                <a:gd name="T19" fmla="*/ 2147483646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7" h="150">
                  <a:moveTo>
                    <a:pt x="7" y="37"/>
                  </a:moveTo>
                  <a:lnTo>
                    <a:pt x="0" y="77"/>
                  </a:lnTo>
                  <a:lnTo>
                    <a:pt x="0" y="110"/>
                  </a:lnTo>
                  <a:lnTo>
                    <a:pt x="34" y="150"/>
                  </a:lnTo>
                  <a:lnTo>
                    <a:pt x="46" y="103"/>
                  </a:lnTo>
                  <a:lnTo>
                    <a:pt x="67" y="71"/>
                  </a:lnTo>
                  <a:lnTo>
                    <a:pt x="60" y="44"/>
                  </a:lnTo>
                  <a:lnTo>
                    <a:pt x="67" y="0"/>
                  </a:lnTo>
                  <a:lnTo>
                    <a:pt x="46" y="25"/>
                  </a:lnTo>
                  <a:lnTo>
                    <a:pt x="7" y="37"/>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82" name="Freeform 29">
              <a:extLst>
                <a:ext uri="{FF2B5EF4-FFF2-40B4-BE49-F238E27FC236}">
                  <a16:creationId xmlns:a16="http://schemas.microsoft.com/office/drawing/2014/main" id="{C49179AF-6B07-44C8-B3B2-18E2F58B60C5}"/>
                </a:ext>
              </a:extLst>
            </p:cNvPr>
            <p:cNvSpPr>
              <a:spLocks noChangeArrowheads="1"/>
            </p:cNvSpPr>
            <p:nvPr/>
          </p:nvSpPr>
          <p:spPr bwMode="auto">
            <a:xfrm>
              <a:off x="3448050" y="5602288"/>
              <a:ext cx="211138" cy="417512"/>
            </a:xfrm>
            <a:custGeom>
              <a:avLst/>
              <a:gdLst>
                <a:gd name="T0" fmla="*/ 2147483646 w 114"/>
                <a:gd name="T1" fmla="*/ 2147483646 h 224"/>
                <a:gd name="T2" fmla="*/ 0 w 114"/>
                <a:gd name="T3" fmla="*/ 2147483646 h 224"/>
                <a:gd name="T4" fmla="*/ 2147483646 w 114"/>
                <a:gd name="T5" fmla="*/ 2147483646 h 224"/>
                <a:gd name="T6" fmla="*/ 2147483646 w 114"/>
                <a:gd name="T7" fmla="*/ 2147483646 h 224"/>
                <a:gd name="T8" fmla="*/ 0 w 114"/>
                <a:gd name="T9" fmla="*/ 2147483646 h 224"/>
                <a:gd name="T10" fmla="*/ 2147483646 w 114"/>
                <a:gd name="T11" fmla="*/ 2147483646 h 224"/>
                <a:gd name="T12" fmla="*/ 2147483646 w 114"/>
                <a:gd name="T13" fmla="*/ 2147483646 h 224"/>
                <a:gd name="T14" fmla="*/ 2147483646 w 114"/>
                <a:gd name="T15" fmla="*/ 2147483646 h 224"/>
                <a:gd name="T16" fmla="*/ 2147483646 w 114"/>
                <a:gd name="T17" fmla="*/ 2147483646 h 224"/>
                <a:gd name="T18" fmla="*/ 2147483646 w 114"/>
                <a:gd name="T19" fmla="*/ 2147483646 h 224"/>
                <a:gd name="T20" fmla="*/ 2147483646 w 114"/>
                <a:gd name="T21" fmla="*/ 2147483646 h 224"/>
                <a:gd name="T22" fmla="*/ 2147483646 w 114"/>
                <a:gd name="T23" fmla="*/ 2147483646 h 224"/>
                <a:gd name="T24" fmla="*/ 2147483646 w 114"/>
                <a:gd name="T25" fmla="*/ 0 h 224"/>
                <a:gd name="T26" fmla="*/ 2147483646 w 114"/>
                <a:gd name="T27" fmla="*/ 2147483646 h 224"/>
                <a:gd name="T28" fmla="*/ 2147483646 w 114"/>
                <a:gd name="T29" fmla="*/ 2147483646 h 224"/>
                <a:gd name="T30" fmla="*/ 2147483646 w 114"/>
                <a:gd name="T31" fmla="*/ 2147483646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 h="224">
                  <a:moveTo>
                    <a:pt x="6" y="27"/>
                  </a:moveTo>
                  <a:lnTo>
                    <a:pt x="0" y="53"/>
                  </a:lnTo>
                  <a:lnTo>
                    <a:pt x="13" y="98"/>
                  </a:lnTo>
                  <a:lnTo>
                    <a:pt x="13" y="146"/>
                  </a:lnTo>
                  <a:lnTo>
                    <a:pt x="0" y="190"/>
                  </a:lnTo>
                  <a:lnTo>
                    <a:pt x="25" y="224"/>
                  </a:lnTo>
                  <a:lnTo>
                    <a:pt x="59" y="190"/>
                  </a:lnTo>
                  <a:lnTo>
                    <a:pt x="86" y="196"/>
                  </a:lnTo>
                  <a:lnTo>
                    <a:pt x="107" y="158"/>
                  </a:lnTo>
                  <a:lnTo>
                    <a:pt x="114" y="119"/>
                  </a:lnTo>
                  <a:lnTo>
                    <a:pt x="114" y="80"/>
                  </a:lnTo>
                  <a:lnTo>
                    <a:pt x="114" y="39"/>
                  </a:lnTo>
                  <a:lnTo>
                    <a:pt x="86" y="0"/>
                  </a:lnTo>
                  <a:lnTo>
                    <a:pt x="47" y="27"/>
                  </a:lnTo>
                  <a:lnTo>
                    <a:pt x="20" y="32"/>
                  </a:lnTo>
                  <a:lnTo>
                    <a:pt x="6" y="27"/>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83" name="Freeform 30">
              <a:extLst>
                <a:ext uri="{FF2B5EF4-FFF2-40B4-BE49-F238E27FC236}">
                  <a16:creationId xmlns:a16="http://schemas.microsoft.com/office/drawing/2014/main" id="{891A718B-EC46-4CC4-A551-FF4D51A42007}"/>
                </a:ext>
              </a:extLst>
            </p:cNvPr>
            <p:cNvSpPr>
              <a:spLocks noChangeArrowheads="1"/>
            </p:cNvSpPr>
            <p:nvPr/>
          </p:nvSpPr>
          <p:spPr bwMode="auto">
            <a:xfrm>
              <a:off x="3448050" y="5602288"/>
              <a:ext cx="211138" cy="417512"/>
            </a:xfrm>
            <a:custGeom>
              <a:avLst/>
              <a:gdLst>
                <a:gd name="T0" fmla="*/ 2147483646 w 114"/>
                <a:gd name="T1" fmla="*/ 2147483646 h 224"/>
                <a:gd name="T2" fmla="*/ 0 w 114"/>
                <a:gd name="T3" fmla="*/ 2147483646 h 224"/>
                <a:gd name="T4" fmla="*/ 2147483646 w 114"/>
                <a:gd name="T5" fmla="*/ 2147483646 h 224"/>
                <a:gd name="T6" fmla="*/ 2147483646 w 114"/>
                <a:gd name="T7" fmla="*/ 2147483646 h 224"/>
                <a:gd name="T8" fmla="*/ 0 w 114"/>
                <a:gd name="T9" fmla="*/ 2147483646 h 224"/>
                <a:gd name="T10" fmla="*/ 2147483646 w 114"/>
                <a:gd name="T11" fmla="*/ 2147483646 h 224"/>
                <a:gd name="T12" fmla="*/ 2147483646 w 114"/>
                <a:gd name="T13" fmla="*/ 2147483646 h 224"/>
                <a:gd name="T14" fmla="*/ 2147483646 w 114"/>
                <a:gd name="T15" fmla="*/ 2147483646 h 224"/>
                <a:gd name="T16" fmla="*/ 2147483646 w 114"/>
                <a:gd name="T17" fmla="*/ 2147483646 h 224"/>
                <a:gd name="T18" fmla="*/ 2147483646 w 114"/>
                <a:gd name="T19" fmla="*/ 2147483646 h 224"/>
                <a:gd name="T20" fmla="*/ 2147483646 w 114"/>
                <a:gd name="T21" fmla="*/ 2147483646 h 224"/>
                <a:gd name="T22" fmla="*/ 2147483646 w 114"/>
                <a:gd name="T23" fmla="*/ 2147483646 h 224"/>
                <a:gd name="T24" fmla="*/ 2147483646 w 114"/>
                <a:gd name="T25" fmla="*/ 0 h 224"/>
                <a:gd name="T26" fmla="*/ 2147483646 w 114"/>
                <a:gd name="T27" fmla="*/ 2147483646 h 224"/>
                <a:gd name="T28" fmla="*/ 2147483646 w 114"/>
                <a:gd name="T29" fmla="*/ 2147483646 h 224"/>
                <a:gd name="T30" fmla="*/ 2147483646 w 114"/>
                <a:gd name="T31" fmla="*/ 2147483646 h 2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4" h="224">
                  <a:moveTo>
                    <a:pt x="6" y="27"/>
                  </a:moveTo>
                  <a:lnTo>
                    <a:pt x="0" y="53"/>
                  </a:lnTo>
                  <a:lnTo>
                    <a:pt x="13" y="98"/>
                  </a:lnTo>
                  <a:lnTo>
                    <a:pt x="13" y="146"/>
                  </a:lnTo>
                  <a:lnTo>
                    <a:pt x="0" y="190"/>
                  </a:lnTo>
                  <a:lnTo>
                    <a:pt x="25" y="224"/>
                  </a:lnTo>
                  <a:lnTo>
                    <a:pt x="59" y="190"/>
                  </a:lnTo>
                  <a:lnTo>
                    <a:pt x="86" y="196"/>
                  </a:lnTo>
                  <a:lnTo>
                    <a:pt x="107" y="158"/>
                  </a:lnTo>
                  <a:lnTo>
                    <a:pt x="114" y="119"/>
                  </a:lnTo>
                  <a:lnTo>
                    <a:pt x="114" y="80"/>
                  </a:lnTo>
                  <a:lnTo>
                    <a:pt x="114" y="39"/>
                  </a:lnTo>
                  <a:lnTo>
                    <a:pt x="86" y="0"/>
                  </a:lnTo>
                  <a:lnTo>
                    <a:pt x="47" y="27"/>
                  </a:lnTo>
                  <a:lnTo>
                    <a:pt x="20" y="32"/>
                  </a:lnTo>
                  <a:lnTo>
                    <a:pt x="6" y="27"/>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84" name="Freeform 31">
              <a:extLst>
                <a:ext uri="{FF2B5EF4-FFF2-40B4-BE49-F238E27FC236}">
                  <a16:creationId xmlns:a16="http://schemas.microsoft.com/office/drawing/2014/main" id="{68DC2F1C-C989-4462-8730-F2BF0D5F9394}"/>
                </a:ext>
              </a:extLst>
            </p:cNvPr>
            <p:cNvSpPr>
              <a:spLocks noChangeArrowheads="1"/>
            </p:cNvSpPr>
            <p:nvPr/>
          </p:nvSpPr>
          <p:spPr bwMode="auto">
            <a:xfrm>
              <a:off x="4005263" y="6151563"/>
              <a:ext cx="466725" cy="279400"/>
            </a:xfrm>
            <a:custGeom>
              <a:avLst/>
              <a:gdLst>
                <a:gd name="T0" fmla="*/ 0 w 252"/>
                <a:gd name="T1" fmla="*/ 2147483646 h 150"/>
                <a:gd name="T2" fmla="*/ 2147483646 w 252"/>
                <a:gd name="T3" fmla="*/ 2147483646 h 150"/>
                <a:gd name="T4" fmla="*/ 2147483646 w 252"/>
                <a:gd name="T5" fmla="*/ 2147483646 h 150"/>
                <a:gd name="T6" fmla="*/ 2147483646 w 252"/>
                <a:gd name="T7" fmla="*/ 2147483646 h 150"/>
                <a:gd name="T8" fmla="*/ 2147483646 w 252"/>
                <a:gd name="T9" fmla="*/ 2147483646 h 150"/>
                <a:gd name="T10" fmla="*/ 2147483646 w 252"/>
                <a:gd name="T11" fmla="*/ 2147483646 h 150"/>
                <a:gd name="T12" fmla="*/ 2147483646 w 252"/>
                <a:gd name="T13" fmla="*/ 2147483646 h 150"/>
                <a:gd name="T14" fmla="*/ 2147483646 w 252"/>
                <a:gd name="T15" fmla="*/ 2147483646 h 150"/>
                <a:gd name="T16" fmla="*/ 2147483646 w 252"/>
                <a:gd name="T17" fmla="*/ 2147483646 h 150"/>
                <a:gd name="T18" fmla="*/ 2147483646 w 252"/>
                <a:gd name="T19" fmla="*/ 2147483646 h 150"/>
                <a:gd name="T20" fmla="*/ 2147483646 w 252"/>
                <a:gd name="T21" fmla="*/ 0 h 150"/>
                <a:gd name="T22" fmla="*/ 2147483646 w 252"/>
                <a:gd name="T23" fmla="*/ 2147483646 h 150"/>
                <a:gd name="T24" fmla="*/ 2147483646 w 252"/>
                <a:gd name="T25" fmla="*/ 2147483646 h 150"/>
                <a:gd name="T26" fmla="*/ 2147483646 w 252"/>
                <a:gd name="T27" fmla="*/ 2147483646 h 150"/>
                <a:gd name="T28" fmla="*/ 2147483646 w 252"/>
                <a:gd name="T29" fmla="*/ 2147483646 h 150"/>
                <a:gd name="T30" fmla="*/ 2147483646 w 252"/>
                <a:gd name="T31" fmla="*/ 2147483646 h 150"/>
                <a:gd name="T32" fmla="*/ 0 w 252"/>
                <a:gd name="T33" fmla="*/ 2147483646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2" h="150">
                  <a:moveTo>
                    <a:pt x="0" y="27"/>
                  </a:moveTo>
                  <a:lnTo>
                    <a:pt x="20" y="66"/>
                  </a:lnTo>
                  <a:lnTo>
                    <a:pt x="46" y="71"/>
                  </a:lnTo>
                  <a:lnTo>
                    <a:pt x="99" y="98"/>
                  </a:lnTo>
                  <a:lnTo>
                    <a:pt x="140" y="111"/>
                  </a:lnTo>
                  <a:lnTo>
                    <a:pt x="158" y="143"/>
                  </a:lnTo>
                  <a:lnTo>
                    <a:pt x="214" y="150"/>
                  </a:lnTo>
                  <a:lnTo>
                    <a:pt x="226" y="118"/>
                  </a:lnTo>
                  <a:lnTo>
                    <a:pt x="214" y="86"/>
                  </a:lnTo>
                  <a:lnTo>
                    <a:pt x="226" y="40"/>
                  </a:lnTo>
                  <a:lnTo>
                    <a:pt x="252" y="0"/>
                  </a:lnTo>
                  <a:lnTo>
                    <a:pt x="199" y="20"/>
                  </a:lnTo>
                  <a:lnTo>
                    <a:pt x="146" y="27"/>
                  </a:lnTo>
                  <a:lnTo>
                    <a:pt x="99" y="27"/>
                  </a:lnTo>
                  <a:lnTo>
                    <a:pt x="65" y="6"/>
                  </a:lnTo>
                  <a:lnTo>
                    <a:pt x="27" y="6"/>
                  </a:lnTo>
                  <a:lnTo>
                    <a:pt x="0" y="27"/>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85" name="Freeform 32">
              <a:extLst>
                <a:ext uri="{FF2B5EF4-FFF2-40B4-BE49-F238E27FC236}">
                  <a16:creationId xmlns:a16="http://schemas.microsoft.com/office/drawing/2014/main" id="{A4436384-008C-4C98-8AA9-08022194B718}"/>
                </a:ext>
              </a:extLst>
            </p:cNvPr>
            <p:cNvSpPr>
              <a:spLocks noChangeArrowheads="1"/>
            </p:cNvSpPr>
            <p:nvPr/>
          </p:nvSpPr>
          <p:spPr bwMode="auto">
            <a:xfrm>
              <a:off x="4005263" y="6151563"/>
              <a:ext cx="466725" cy="279400"/>
            </a:xfrm>
            <a:custGeom>
              <a:avLst/>
              <a:gdLst>
                <a:gd name="T0" fmla="*/ 0 w 252"/>
                <a:gd name="T1" fmla="*/ 2147483646 h 150"/>
                <a:gd name="T2" fmla="*/ 2147483646 w 252"/>
                <a:gd name="T3" fmla="*/ 2147483646 h 150"/>
                <a:gd name="T4" fmla="*/ 2147483646 w 252"/>
                <a:gd name="T5" fmla="*/ 2147483646 h 150"/>
                <a:gd name="T6" fmla="*/ 2147483646 w 252"/>
                <a:gd name="T7" fmla="*/ 2147483646 h 150"/>
                <a:gd name="T8" fmla="*/ 2147483646 w 252"/>
                <a:gd name="T9" fmla="*/ 2147483646 h 150"/>
                <a:gd name="T10" fmla="*/ 2147483646 w 252"/>
                <a:gd name="T11" fmla="*/ 2147483646 h 150"/>
                <a:gd name="T12" fmla="*/ 2147483646 w 252"/>
                <a:gd name="T13" fmla="*/ 2147483646 h 150"/>
                <a:gd name="T14" fmla="*/ 2147483646 w 252"/>
                <a:gd name="T15" fmla="*/ 2147483646 h 150"/>
                <a:gd name="T16" fmla="*/ 2147483646 w 252"/>
                <a:gd name="T17" fmla="*/ 2147483646 h 150"/>
                <a:gd name="T18" fmla="*/ 2147483646 w 252"/>
                <a:gd name="T19" fmla="*/ 2147483646 h 150"/>
                <a:gd name="T20" fmla="*/ 2147483646 w 252"/>
                <a:gd name="T21" fmla="*/ 0 h 150"/>
                <a:gd name="T22" fmla="*/ 2147483646 w 252"/>
                <a:gd name="T23" fmla="*/ 2147483646 h 150"/>
                <a:gd name="T24" fmla="*/ 2147483646 w 252"/>
                <a:gd name="T25" fmla="*/ 2147483646 h 150"/>
                <a:gd name="T26" fmla="*/ 2147483646 w 252"/>
                <a:gd name="T27" fmla="*/ 2147483646 h 150"/>
                <a:gd name="T28" fmla="*/ 2147483646 w 252"/>
                <a:gd name="T29" fmla="*/ 2147483646 h 150"/>
                <a:gd name="T30" fmla="*/ 2147483646 w 252"/>
                <a:gd name="T31" fmla="*/ 2147483646 h 150"/>
                <a:gd name="T32" fmla="*/ 0 w 252"/>
                <a:gd name="T33" fmla="*/ 2147483646 h 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2" h="150">
                  <a:moveTo>
                    <a:pt x="0" y="27"/>
                  </a:moveTo>
                  <a:lnTo>
                    <a:pt x="20" y="66"/>
                  </a:lnTo>
                  <a:lnTo>
                    <a:pt x="46" y="71"/>
                  </a:lnTo>
                  <a:lnTo>
                    <a:pt x="99" y="98"/>
                  </a:lnTo>
                  <a:lnTo>
                    <a:pt x="140" y="111"/>
                  </a:lnTo>
                  <a:lnTo>
                    <a:pt x="158" y="143"/>
                  </a:lnTo>
                  <a:lnTo>
                    <a:pt x="214" y="150"/>
                  </a:lnTo>
                  <a:lnTo>
                    <a:pt x="226" y="118"/>
                  </a:lnTo>
                  <a:lnTo>
                    <a:pt x="214" y="86"/>
                  </a:lnTo>
                  <a:lnTo>
                    <a:pt x="226" y="40"/>
                  </a:lnTo>
                  <a:lnTo>
                    <a:pt x="252" y="0"/>
                  </a:lnTo>
                  <a:lnTo>
                    <a:pt x="199" y="20"/>
                  </a:lnTo>
                  <a:lnTo>
                    <a:pt x="146" y="27"/>
                  </a:lnTo>
                  <a:lnTo>
                    <a:pt x="99" y="27"/>
                  </a:lnTo>
                  <a:lnTo>
                    <a:pt x="65" y="6"/>
                  </a:lnTo>
                  <a:lnTo>
                    <a:pt x="27" y="6"/>
                  </a:lnTo>
                  <a:lnTo>
                    <a:pt x="0" y="27"/>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86" name="Freeform 33">
              <a:extLst>
                <a:ext uri="{FF2B5EF4-FFF2-40B4-BE49-F238E27FC236}">
                  <a16:creationId xmlns:a16="http://schemas.microsoft.com/office/drawing/2014/main" id="{7C7716B4-FC1F-442D-B3FF-81BECB1268D3}"/>
                </a:ext>
              </a:extLst>
            </p:cNvPr>
            <p:cNvSpPr>
              <a:spLocks noChangeArrowheads="1"/>
            </p:cNvSpPr>
            <p:nvPr/>
          </p:nvSpPr>
          <p:spPr bwMode="auto">
            <a:xfrm>
              <a:off x="5253038" y="6113463"/>
              <a:ext cx="312737" cy="306387"/>
            </a:xfrm>
            <a:custGeom>
              <a:avLst/>
              <a:gdLst>
                <a:gd name="T0" fmla="*/ 0 w 169"/>
                <a:gd name="T1" fmla="*/ 2147483646 h 164"/>
                <a:gd name="T2" fmla="*/ 2147483646 w 169"/>
                <a:gd name="T3" fmla="*/ 2147483646 h 164"/>
                <a:gd name="T4" fmla="*/ 2147483646 w 169"/>
                <a:gd name="T5" fmla="*/ 2147483646 h 164"/>
                <a:gd name="T6" fmla="*/ 2147483646 w 169"/>
                <a:gd name="T7" fmla="*/ 2147483646 h 164"/>
                <a:gd name="T8" fmla="*/ 2147483646 w 169"/>
                <a:gd name="T9" fmla="*/ 2147483646 h 164"/>
                <a:gd name="T10" fmla="*/ 2147483646 w 169"/>
                <a:gd name="T11" fmla="*/ 2147483646 h 164"/>
                <a:gd name="T12" fmla="*/ 2147483646 w 169"/>
                <a:gd name="T13" fmla="*/ 2147483646 h 164"/>
                <a:gd name="T14" fmla="*/ 2147483646 w 169"/>
                <a:gd name="T15" fmla="*/ 2147483646 h 164"/>
                <a:gd name="T16" fmla="*/ 2147483646 w 169"/>
                <a:gd name="T17" fmla="*/ 2147483646 h 164"/>
                <a:gd name="T18" fmla="*/ 2147483646 w 169"/>
                <a:gd name="T19" fmla="*/ 2147483646 h 164"/>
                <a:gd name="T20" fmla="*/ 2147483646 w 169"/>
                <a:gd name="T21" fmla="*/ 2147483646 h 164"/>
                <a:gd name="T22" fmla="*/ 2147483646 w 169"/>
                <a:gd name="T23" fmla="*/ 2147483646 h 164"/>
                <a:gd name="T24" fmla="*/ 2147483646 w 169"/>
                <a:gd name="T25" fmla="*/ 0 h 164"/>
                <a:gd name="T26" fmla="*/ 2147483646 w 169"/>
                <a:gd name="T27" fmla="*/ 2147483646 h 164"/>
                <a:gd name="T28" fmla="*/ 0 w 169"/>
                <a:gd name="T29" fmla="*/ 2147483646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64">
                  <a:moveTo>
                    <a:pt x="0" y="48"/>
                  </a:moveTo>
                  <a:lnTo>
                    <a:pt x="41" y="73"/>
                  </a:lnTo>
                  <a:lnTo>
                    <a:pt x="41" y="114"/>
                  </a:lnTo>
                  <a:lnTo>
                    <a:pt x="53" y="139"/>
                  </a:lnTo>
                  <a:lnTo>
                    <a:pt x="87" y="132"/>
                  </a:lnTo>
                  <a:lnTo>
                    <a:pt x="108" y="164"/>
                  </a:lnTo>
                  <a:lnTo>
                    <a:pt x="135" y="132"/>
                  </a:lnTo>
                  <a:lnTo>
                    <a:pt x="169" y="158"/>
                  </a:lnTo>
                  <a:lnTo>
                    <a:pt x="128" y="66"/>
                  </a:lnTo>
                  <a:lnTo>
                    <a:pt x="160" y="73"/>
                  </a:lnTo>
                  <a:lnTo>
                    <a:pt x="135" y="27"/>
                  </a:lnTo>
                  <a:lnTo>
                    <a:pt x="94" y="14"/>
                  </a:lnTo>
                  <a:lnTo>
                    <a:pt x="53" y="0"/>
                  </a:lnTo>
                  <a:lnTo>
                    <a:pt x="14" y="14"/>
                  </a:lnTo>
                  <a:lnTo>
                    <a:pt x="0" y="48"/>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87" name="Freeform 34">
              <a:extLst>
                <a:ext uri="{FF2B5EF4-FFF2-40B4-BE49-F238E27FC236}">
                  <a16:creationId xmlns:a16="http://schemas.microsoft.com/office/drawing/2014/main" id="{25D2A624-A101-420B-B7D6-ABC5BFF645B7}"/>
                </a:ext>
              </a:extLst>
            </p:cNvPr>
            <p:cNvSpPr>
              <a:spLocks noChangeArrowheads="1"/>
            </p:cNvSpPr>
            <p:nvPr/>
          </p:nvSpPr>
          <p:spPr bwMode="auto">
            <a:xfrm>
              <a:off x="5253038" y="6113463"/>
              <a:ext cx="312737" cy="306387"/>
            </a:xfrm>
            <a:custGeom>
              <a:avLst/>
              <a:gdLst>
                <a:gd name="T0" fmla="*/ 0 w 169"/>
                <a:gd name="T1" fmla="*/ 2147483646 h 164"/>
                <a:gd name="T2" fmla="*/ 2147483646 w 169"/>
                <a:gd name="T3" fmla="*/ 2147483646 h 164"/>
                <a:gd name="T4" fmla="*/ 2147483646 w 169"/>
                <a:gd name="T5" fmla="*/ 2147483646 h 164"/>
                <a:gd name="T6" fmla="*/ 2147483646 w 169"/>
                <a:gd name="T7" fmla="*/ 2147483646 h 164"/>
                <a:gd name="T8" fmla="*/ 2147483646 w 169"/>
                <a:gd name="T9" fmla="*/ 2147483646 h 164"/>
                <a:gd name="T10" fmla="*/ 2147483646 w 169"/>
                <a:gd name="T11" fmla="*/ 2147483646 h 164"/>
                <a:gd name="T12" fmla="*/ 2147483646 w 169"/>
                <a:gd name="T13" fmla="*/ 2147483646 h 164"/>
                <a:gd name="T14" fmla="*/ 2147483646 w 169"/>
                <a:gd name="T15" fmla="*/ 2147483646 h 164"/>
                <a:gd name="T16" fmla="*/ 2147483646 w 169"/>
                <a:gd name="T17" fmla="*/ 2147483646 h 164"/>
                <a:gd name="T18" fmla="*/ 2147483646 w 169"/>
                <a:gd name="T19" fmla="*/ 2147483646 h 164"/>
                <a:gd name="T20" fmla="*/ 2147483646 w 169"/>
                <a:gd name="T21" fmla="*/ 2147483646 h 164"/>
                <a:gd name="T22" fmla="*/ 2147483646 w 169"/>
                <a:gd name="T23" fmla="*/ 2147483646 h 164"/>
                <a:gd name="T24" fmla="*/ 2147483646 w 169"/>
                <a:gd name="T25" fmla="*/ 0 h 164"/>
                <a:gd name="T26" fmla="*/ 2147483646 w 169"/>
                <a:gd name="T27" fmla="*/ 2147483646 h 164"/>
                <a:gd name="T28" fmla="*/ 0 w 169"/>
                <a:gd name="T29" fmla="*/ 2147483646 h 1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9" h="164">
                  <a:moveTo>
                    <a:pt x="0" y="48"/>
                  </a:moveTo>
                  <a:lnTo>
                    <a:pt x="41" y="73"/>
                  </a:lnTo>
                  <a:lnTo>
                    <a:pt x="41" y="114"/>
                  </a:lnTo>
                  <a:lnTo>
                    <a:pt x="53" y="139"/>
                  </a:lnTo>
                  <a:lnTo>
                    <a:pt x="87" y="132"/>
                  </a:lnTo>
                  <a:lnTo>
                    <a:pt x="108" y="164"/>
                  </a:lnTo>
                  <a:lnTo>
                    <a:pt x="135" y="132"/>
                  </a:lnTo>
                  <a:lnTo>
                    <a:pt x="169" y="158"/>
                  </a:lnTo>
                  <a:lnTo>
                    <a:pt x="128" y="66"/>
                  </a:lnTo>
                  <a:lnTo>
                    <a:pt x="160" y="73"/>
                  </a:lnTo>
                  <a:lnTo>
                    <a:pt x="135" y="27"/>
                  </a:lnTo>
                  <a:lnTo>
                    <a:pt x="94" y="14"/>
                  </a:lnTo>
                  <a:lnTo>
                    <a:pt x="53" y="0"/>
                  </a:lnTo>
                  <a:lnTo>
                    <a:pt x="14" y="14"/>
                  </a:lnTo>
                  <a:lnTo>
                    <a:pt x="0" y="48"/>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88" name="Freeform 35">
              <a:extLst>
                <a:ext uri="{FF2B5EF4-FFF2-40B4-BE49-F238E27FC236}">
                  <a16:creationId xmlns:a16="http://schemas.microsoft.com/office/drawing/2014/main" id="{9AA970CC-CB4E-4852-9205-60FB2C9F0B6F}"/>
                </a:ext>
              </a:extLst>
            </p:cNvPr>
            <p:cNvSpPr>
              <a:spLocks noChangeArrowheads="1"/>
            </p:cNvSpPr>
            <p:nvPr/>
          </p:nvSpPr>
          <p:spPr bwMode="auto">
            <a:xfrm>
              <a:off x="5649913" y="6542088"/>
              <a:ext cx="407987" cy="85725"/>
            </a:xfrm>
            <a:custGeom>
              <a:avLst/>
              <a:gdLst>
                <a:gd name="T0" fmla="*/ 0 w 220"/>
                <a:gd name="T1" fmla="*/ 2147483646 h 46"/>
                <a:gd name="T2" fmla="*/ 2147483646 w 220"/>
                <a:gd name="T3" fmla="*/ 2147483646 h 46"/>
                <a:gd name="T4" fmla="*/ 2147483646 w 220"/>
                <a:gd name="T5" fmla="*/ 2147483646 h 46"/>
                <a:gd name="T6" fmla="*/ 2147483646 w 220"/>
                <a:gd name="T7" fmla="*/ 2147483646 h 46"/>
                <a:gd name="T8" fmla="*/ 2147483646 w 220"/>
                <a:gd name="T9" fmla="*/ 2147483646 h 46"/>
                <a:gd name="T10" fmla="*/ 2147483646 w 220"/>
                <a:gd name="T11" fmla="*/ 0 h 46"/>
                <a:gd name="T12" fmla="*/ 2147483646 w 220"/>
                <a:gd name="T13" fmla="*/ 2147483646 h 46"/>
                <a:gd name="T14" fmla="*/ 2147483646 w 220"/>
                <a:gd name="T15" fmla="*/ 0 h 46"/>
                <a:gd name="T16" fmla="*/ 2147483646 w 220"/>
                <a:gd name="T17" fmla="*/ 2147483646 h 46"/>
                <a:gd name="T18" fmla="*/ 2147483646 w 220"/>
                <a:gd name="T19" fmla="*/ 0 h 46"/>
                <a:gd name="T20" fmla="*/ 2147483646 w 220"/>
                <a:gd name="T21" fmla="*/ 2147483646 h 46"/>
                <a:gd name="T22" fmla="*/ 2147483646 w 220"/>
                <a:gd name="T23" fmla="*/ 0 h 46"/>
                <a:gd name="T24" fmla="*/ 0 w 220"/>
                <a:gd name="T25" fmla="*/ 0 h 46"/>
                <a:gd name="T26" fmla="*/ 0 w 220"/>
                <a:gd name="T27" fmla="*/ 2147483646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0" h="46">
                  <a:moveTo>
                    <a:pt x="0" y="41"/>
                  </a:moveTo>
                  <a:lnTo>
                    <a:pt x="39" y="34"/>
                  </a:lnTo>
                  <a:lnTo>
                    <a:pt x="80" y="34"/>
                  </a:lnTo>
                  <a:lnTo>
                    <a:pt x="112" y="46"/>
                  </a:lnTo>
                  <a:lnTo>
                    <a:pt x="220" y="26"/>
                  </a:lnTo>
                  <a:lnTo>
                    <a:pt x="220" y="0"/>
                  </a:lnTo>
                  <a:lnTo>
                    <a:pt x="179" y="19"/>
                  </a:lnTo>
                  <a:lnTo>
                    <a:pt x="179" y="0"/>
                  </a:lnTo>
                  <a:lnTo>
                    <a:pt x="133" y="7"/>
                  </a:lnTo>
                  <a:lnTo>
                    <a:pt x="100" y="0"/>
                  </a:lnTo>
                  <a:lnTo>
                    <a:pt x="59" y="14"/>
                  </a:lnTo>
                  <a:lnTo>
                    <a:pt x="48" y="0"/>
                  </a:lnTo>
                  <a:lnTo>
                    <a:pt x="0" y="0"/>
                  </a:lnTo>
                  <a:lnTo>
                    <a:pt x="0" y="41"/>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89" name="Freeform 36">
              <a:extLst>
                <a:ext uri="{FF2B5EF4-FFF2-40B4-BE49-F238E27FC236}">
                  <a16:creationId xmlns:a16="http://schemas.microsoft.com/office/drawing/2014/main" id="{B7848382-C63F-4A74-A9C7-59A659B4C947}"/>
                </a:ext>
              </a:extLst>
            </p:cNvPr>
            <p:cNvSpPr>
              <a:spLocks noChangeArrowheads="1"/>
            </p:cNvSpPr>
            <p:nvPr/>
          </p:nvSpPr>
          <p:spPr bwMode="auto">
            <a:xfrm>
              <a:off x="5649913" y="6542088"/>
              <a:ext cx="407987" cy="85725"/>
            </a:xfrm>
            <a:custGeom>
              <a:avLst/>
              <a:gdLst>
                <a:gd name="T0" fmla="*/ 0 w 220"/>
                <a:gd name="T1" fmla="*/ 2147483646 h 46"/>
                <a:gd name="T2" fmla="*/ 2147483646 w 220"/>
                <a:gd name="T3" fmla="*/ 2147483646 h 46"/>
                <a:gd name="T4" fmla="*/ 2147483646 w 220"/>
                <a:gd name="T5" fmla="*/ 2147483646 h 46"/>
                <a:gd name="T6" fmla="*/ 2147483646 w 220"/>
                <a:gd name="T7" fmla="*/ 2147483646 h 46"/>
                <a:gd name="T8" fmla="*/ 2147483646 w 220"/>
                <a:gd name="T9" fmla="*/ 2147483646 h 46"/>
                <a:gd name="T10" fmla="*/ 2147483646 w 220"/>
                <a:gd name="T11" fmla="*/ 0 h 46"/>
                <a:gd name="T12" fmla="*/ 2147483646 w 220"/>
                <a:gd name="T13" fmla="*/ 2147483646 h 46"/>
                <a:gd name="T14" fmla="*/ 2147483646 w 220"/>
                <a:gd name="T15" fmla="*/ 0 h 46"/>
                <a:gd name="T16" fmla="*/ 2147483646 w 220"/>
                <a:gd name="T17" fmla="*/ 2147483646 h 46"/>
                <a:gd name="T18" fmla="*/ 2147483646 w 220"/>
                <a:gd name="T19" fmla="*/ 0 h 46"/>
                <a:gd name="T20" fmla="*/ 2147483646 w 220"/>
                <a:gd name="T21" fmla="*/ 2147483646 h 46"/>
                <a:gd name="T22" fmla="*/ 2147483646 w 220"/>
                <a:gd name="T23" fmla="*/ 0 h 46"/>
                <a:gd name="T24" fmla="*/ 0 w 220"/>
                <a:gd name="T25" fmla="*/ 0 h 46"/>
                <a:gd name="T26" fmla="*/ 0 w 220"/>
                <a:gd name="T27" fmla="*/ 2147483646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0" h="46">
                  <a:moveTo>
                    <a:pt x="0" y="41"/>
                  </a:moveTo>
                  <a:lnTo>
                    <a:pt x="39" y="34"/>
                  </a:lnTo>
                  <a:lnTo>
                    <a:pt x="80" y="34"/>
                  </a:lnTo>
                  <a:lnTo>
                    <a:pt x="112" y="46"/>
                  </a:lnTo>
                  <a:lnTo>
                    <a:pt x="220" y="26"/>
                  </a:lnTo>
                  <a:lnTo>
                    <a:pt x="220" y="0"/>
                  </a:lnTo>
                  <a:lnTo>
                    <a:pt x="179" y="19"/>
                  </a:lnTo>
                  <a:lnTo>
                    <a:pt x="179" y="0"/>
                  </a:lnTo>
                  <a:lnTo>
                    <a:pt x="133" y="7"/>
                  </a:lnTo>
                  <a:lnTo>
                    <a:pt x="100" y="0"/>
                  </a:lnTo>
                  <a:lnTo>
                    <a:pt x="59" y="14"/>
                  </a:lnTo>
                  <a:lnTo>
                    <a:pt x="48" y="0"/>
                  </a:lnTo>
                  <a:lnTo>
                    <a:pt x="0" y="0"/>
                  </a:lnTo>
                  <a:lnTo>
                    <a:pt x="0" y="41"/>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90" name="Freeform 37">
              <a:extLst>
                <a:ext uri="{FF2B5EF4-FFF2-40B4-BE49-F238E27FC236}">
                  <a16:creationId xmlns:a16="http://schemas.microsoft.com/office/drawing/2014/main" id="{E5756DAC-E5C0-4A6A-81DD-B7E9626D6DDE}"/>
                </a:ext>
              </a:extLst>
            </p:cNvPr>
            <p:cNvSpPr>
              <a:spLocks noChangeArrowheads="1"/>
            </p:cNvSpPr>
            <p:nvPr/>
          </p:nvSpPr>
          <p:spPr bwMode="auto">
            <a:xfrm>
              <a:off x="2619375" y="5721350"/>
              <a:ext cx="157163" cy="112713"/>
            </a:xfrm>
            <a:custGeom>
              <a:avLst/>
              <a:gdLst>
                <a:gd name="T0" fmla="*/ 0 w 85"/>
                <a:gd name="T1" fmla="*/ 2147483646 h 60"/>
                <a:gd name="T2" fmla="*/ 2147483646 w 85"/>
                <a:gd name="T3" fmla="*/ 2147483646 h 60"/>
                <a:gd name="T4" fmla="*/ 2147483646 w 85"/>
                <a:gd name="T5" fmla="*/ 2147483646 h 60"/>
                <a:gd name="T6" fmla="*/ 2147483646 w 85"/>
                <a:gd name="T7" fmla="*/ 2147483646 h 60"/>
                <a:gd name="T8" fmla="*/ 2147483646 w 85"/>
                <a:gd name="T9" fmla="*/ 0 h 60"/>
                <a:gd name="T10" fmla="*/ 0 w 85"/>
                <a:gd name="T11" fmla="*/ 2147483646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60">
                  <a:moveTo>
                    <a:pt x="0" y="22"/>
                  </a:moveTo>
                  <a:lnTo>
                    <a:pt x="31" y="34"/>
                  </a:lnTo>
                  <a:lnTo>
                    <a:pt x="60" y="60"/>
                  </a:lnTo>
                  <a:lnTo>
                    <a:pt x="85" y="28"/>
                  </a:lnTo>
                  <a:lnTo>
                    <a:pt x="53" y="0"/>
                  </a:lnTo>
                  <a:lnTo>
                    <a:pt x="0" y="22"/>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91" name="Freeform 38">
              <a:extLst>
                <a:ext uri="{FF2B5EF4-FFF2-40B4-BE49-F238E27FC236}">
                  <a16:creationId xmlns:a16="http://schemas.microsoft.com/office/drawing/2014/main" id="{EAB21B1E-EA59-4996-AEFE-B3CDD0A12BF6}"/>
                </a:ext>
              </a:extLst>
            </p:cNvPr>
            <p:cNvSpPr>
              <a:spLocks noChangeArrowheads="1"/>
            </p:cNvSpPr>
            <p:nvPr/>
          </p:nvSpPr>
          <p:spPr bwMode="auto">
            <a:xfrm>
              <a:off x="2619375" y="5721350"/>
              <a:ext cx="157163" cy="112713"/>
            </a:xfrm>
            <a:custGeom>
              <a:avLst/>
              <a:gdLst>
                <a:gd name="T0" fmla="*/ 0 w 85"/>
                <a:gd name="T1" fmla="*/ 2147483646 h 60"/>
                <a:gd name="T2" fmla="*/ 2147483646 w 85"/>
                <a:gd name="T3" fmla="*/ 2147483646 h 60"/>
                <a:gd name="T4" fmla="*/ 2147483646 w 85"/>
                <a:gd name="T5" fmla="*/ 2147483646 h 60"/>
                <a:gd name="T6" fmla="*/ 2147483646 w 85"/>
                <a:gd name="T7" fmla="*/ 2147483646 h 60"/>
                <a:gd name="T8" fmla="*/ 2147483646 w 85"/>
                <a:gd name="T9" fmla="*/ 0 h 60"/>
                <a:gd name="T10" fmla="*/ 0 w 85"/>
                <a:gd name="T11" fmla="*/ 2147483646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 h="60">
                  <a:moveTo>
                    <a:pt x="0" y="22"/>
                  </a:moveTo>
                  <a:lnTo>
                    <a:pt x="31" y="34"/>
                  </a:lnTo>
                  <a:lnTo>
                    <a:pt x="60" y="60"/>
                  </a:lnTo>
                  <a:lnTo>
                    <a:pt x="85" y="28"/>
                  </a:lnTo>
                  <a:lnTo>
                    <a:pt x="53" y="0"/>
                  </a:lnTo>
                  <a:lnTo>
                    <a:pt x="0" y="22"/>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92" name="Freeform 39">
              <a:extLst>
                <a:ext uri="{FF2B5EF4-FFF2-40B4-BE49-F238E27FC236}">
                  <a16:creationId xmlns:a16="http://schemas.microsoft.com/office/drawing/2014/main" id="{45FA65CB-48D1-4C59-B6EF-DE235E75078F}"/>
                </a:ext>
              </a:extLst>
            </p:cNvPr>
            <p:cNvSpPr>
              <a:spLocks noChangeArrowheads="1"/>
            </p:cNvSpPr>
            <p:nvPr/>
          </p:nvSpPr>
          <p:spPr bwMode="auto">
            <a:xfrm>
              <a:off x="1712913" y="2867025"/>
              <a:ext cx="533400" cy="554038"/>
            </a:xfrm>
            <a:custGeom>
              <a:avLst/>
              <a:gdLst>
                <a:gd name="T0" fmla="*/ 2147483646 w 288"/>
                <a:gd name="T1" fmla="*/ 2147483646 h 297"/>
                <a:gd name="T2" fmla="*/ 2147483646 w 288"/>
                <a:gd name="T3" fmla="*/ 2147483646 h 297"/>
                <a:gd name="T4" fmla="*/ 2147483646 w 288"/>
                <a:gd name="T5" fmla="*/ 2147483646 h 297"/>
                <a:gd name="T6" fmla="*/ 2147483646 w 288"/>
                <a:gd name="T7" fmla="*/ 2147483646 h 297"/>
                <a:gd name="T8" fmla="*/ 2147483646 w 288"/>
                <a:gd name="T9" fmla="*/ 2147483646 h 297"/>
                <a:gd name="T10" fmla="*/ 2147483646 w 288"/>
                <a:gd name="T11" fmla="*/ 2147483646 h 297"/>
                <a:gd name="T12" fmla="*/ 2147483646 w 288"/>
                <a:gd name="T13" fmla="*/ 2147483646 h 297"/>
                <a:gd name="T14" fmla="*/ 2147483646 w 288"/>
                <a:gd name="T15" fmla="*/ 2147483646 h 297"/>
                <a:gd name="T16" fmla="*/ 2147483646 w 288"/>
                <a:gd name="T17" fmla="*/ 2147483646 h 297"/>
                <a:gd name="T18" fmla="*/ 2147483646 w 288"/>
                <a:gd name="T19" fmla="*/ 0 h 297"/>
                <a:gd name="T20" fmla="*/ 2147483646 w 288"/>
                <a:gd name="T21" fmla="*/ 2147483646 h 297"/>
                <a:gd name="T22" fmla="*/ 2147483646 w 288"/>
                <a:gd name="T23" fmla="*/ 2147483646 h 297"/>
                <a:gd name="T24" fmla="*/ 2147483646 w 288"/>
                <a:gd name="T25" fmla="*/ 2147483646 h 297"/>
                <a:gd name="T26" fmla="*/ 2147483646 w 288"/>
                <a:gd name="T27" fmla="*/ 2147483646 h 297"/>
                <a:gd name="T28" fmla="*/ 2147483646 w 288"/>
                <a:gd name="T29" fmla="*/ 2147483646 h 297"/>
                <a:gd name="T30" fmla="*/ 2147483646 w 288"/>
                <a:gd name="T31" fmla="*/ 2147483646 h 297"/>
                <a:gd name="T32" fmla="*/ 2147483646 w 288"/>
                <a:gd name="T33" fmla="*/ 2147483646 h 297"/>
                <a:gd name="T34" fmla="*/ 2147483646 w 288"/>
                <a:gd name="T35" fmla="*/ 2147483646 h 297"/>
                <a:gd name="T36" fmla="*/ 2147483646 w 288"/>
                <a:gd name="T37" fmla="*/ 2147483646 h 297"/>
                <a:gd name="T38" fmla="*/ 2147483646 w 288"/>
                <a:gd name="T39" fmla="*/ 2147483646 h 297"/>
                <a:gd name="T40" fmla="*/ 2147483646 w 288"/>
                <a:gd name="T41" fmla="*/ 2147483646 h 297"/>
                <a:gd name="T42" fmla="*/ 0 w 288"/>
                <a:gd name="T43" fmla="*/ 2147483646 h 297"/>
                <a:gd name="T44" fmla="*/ 0 w 288"/>
                <a:gd name="T45" fmla="*/ 2147483646 h 297"/>
                <a:gd name="T46" fmla="*/ 2147483646 w 288"/>
                <a:gd name="T47" fmla="*/ 2147483646 h 297"/>
                <a:gd name="T48" fmla="*/ 2147483646 w 288"/>
                <a:gd name="T49" fmla="*/ 2147483646 h 297"/>
                <a:gd name="T50" fmla="*/ 2147483646 w 288"/>
                <a:gd name="T51" fmla="*/ 2147483646 h 297"/>
                <a:gd name="T52" fmla="*/ 2147483646 w 288"/>
                <a:gd name="T53" fmla="*/ 2147483646 h 297"/>
                <a:gd name="T54" fmla="*/ 2147483646 w 288"/>
                <a:gd name="T55" fmla="*/ 2147483646 h 297"/>
                <a:gd name="T56" fmla="*/ 2147483646 w 288"/>
                <a:gd name="T57" fmla="*/ 2147483646 h 297"/>
                <a:gd name="T58" fmla="*/ 2147483646 w 288"/>
                <a:gd name="T59" fmla="*/ 2147483646 h 297"/>
                <a:gd name="T60" fmla="*/ 2147483646 w 288"/>
                <a:gd name="T61" fmla="*/ 2147483646 h 2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97">
                  <a:moveTo>
                    <a:pt x="288" y="131"/>
                  </a:moveTo>
                  <a:lnTo>
                    <a:pt x="288" y="124"/>
                  </a:lnTo>
                  <a:lnTo>
                    <a:pt x="288" y="92"/>
                  </a:lnTo>
                  <a:lnTo>
                    <a:pt x="269" y="87"/>
                  </a:lnTo>
                  <a:lnTo>
                    <a:pt x="249" y="87"/>
                  </a:lnTo>
                  <a:lnTo>
                    <a:pt x="228" y="99"/>
                  </a:lnTo>
                  <a:lnTo>
                    <a:pt x="214" y="73"/>
                  </a:lnTo>
                  <a:lnTo>
                    <a:pt x="209" y="53"/>
                  </a:lnTo>
                  <a:lnTo>
                    <a:pt x="249" y="21"/>
                  </a:lnTo>
                  <a:lnTo>
                    <a:pt x="209" y="0"/>
                  </a:lnTo>
                  <a:lnTo>
                    <a:pt x="175" y="28"/>
                  </a:lnTo>
                  <a:lnTo>
                    <a:pt x="196" y="53"/>
                  </a:lnTo>
                  <a:lnTo>
                    <a:pt x="169" y="66"/>
                  </a:lnTo>
                  <a:lnTo>
                    <a:pt x="102" y="46"/>
                  </a:lnTo>
                  <a:lnTo>
                    <a:pt x="82" y="66"/>
                  </a:lnTo>
                  <a:lnTo>
                    <a:pt x="102" y="92"/>
                  </a:lnTo>
                  <a:lnTo>
                    <a:pt x="68" y="105"/>
                  </a:lnTo>
                  <a:lnTo>
                    <a:pt x="82" y="146"/>
                  </a:lnTo>
                  <a:lnTo>
                    <a:pt x="109" y="153"/>
                  </a:lnTo>
                  <a:lnTo>
                    <a:pt x="68" y="183"/>
                  </a:lnTo>
                  <a:lnTo>
                    <a:pt x="34" y="224"/>
                  </a:lnTo>
                  <a:lnTo>
                    <a:pt x="0" y="215"/>
                  </a:lnTo>
                  <a:lnTo>
                    <a:pt x="0" y="256"/>
                  </a:lnTo>
                  <a:lnTo>
                    <a:pt x="22" y="288"/>
                  </a:lnTo>
                  <a:lnTo>
                    <a:pt x="75" y="297"/>
                  </a:lnTo>
                  <a:lnTo>
                    <a:pt x="121" y="297"/>
                  </a:lnTo>
                  <a:lnTo>
                    <a:pt x="169" y="281"/>
                  </a:lnTo>
                  <a:lnTo>
                    <a:pt x="221" y="288"/>
                  </a:lnTo>
                  <a:lnTo>
                    <a:pt x="269" y="215"/>
                  </a:lnTo>
                  <a:lnTo>
                    <a:pt x="276" y="178"/>
                  </a:lnTo>
                  <a:lnTo>
                    <a:pt x="288" y="131"/>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93" name="Freeform 40">
              <a:extLst>
                <a:ext uri="{FF2B5EF4-FFF2-40B4-BE49-F238E27FC236}">
                  <a16:creationId xmlns:a16="http://schemas.microsoft.com/office/drawing/2014/main" id="{6D154EA9-1625-45E0-B8CA-C743FB5CFD63}"/>
                </a:ext>
              </a:extLst>
            </p:cNvPr>
            <p:cNvSpPr>
              <a:spLocks noChangeArrowheads="1"/>
            </p:cNvSpPr>
            <p:nvPr/>
          </p:nvSpPr>
          <p:spPr bwMode="auto">
            <a:xfrm>
              <a:off x="1712913" y="2867025"/>
              <a:ext cx="533400" cy="554038"/>
            </a:xfrm>
            <a:custGeom>
              <a:avLst/>
              <a:gdLst>
                <a:gd name="T0" fmla="*/ 2147483646 w 288"/>
                <a:gd name="T1" fmla="*/ 2147483646 h 297"/>
                <a:gd name="T2" fmla="*/ 2147483646 w 288"/>
                <a:gd name="T3" fmla="*/ 2147483646 h 297"/>
                <a:gd name="T4" fmla="*/ 2147483646 w 288"/>
                <a:gd name="T5" fmla="*/ 2147483646 h 297"/>
                <a:gd name="T6" fmla="*/ 2147483646 w 288"/>
                <a:gd name="T7" fmla="*/ 2147483646 h 297"/>
                <a:gd name="T8" fmla="*/ 2147483646 w 288"/>
                <a:gd name="T9" fmla="*/ 2147483646 h 297"/>
                <a:gd name="T10" fmla="*/ 2147483646 w 288"/>
                <a:gd name="T11" fmla="*/ 2147483646 h 297"/>
                <a:gd name="T12" fmla="*/ 2147483646 w 288"/>
                <a:gd name="T13" fmla="*/ 2147483646 h 297"/>
                <a:gd name="T14" fmla="*/ 2147483646 w 288"/>
                <a:gd name="T15" fmla="*/ 2147483646 h 297"/>
                <a:gd name="T16" fmla="*/ 2147483646 w 288"/>
                <a:gd name="T17" fmla="*/ 2147483646 h 297"/>
                <a:gd name="T18" fmla="*/ 2147483646 w 288"/>
                <a:gd name="T19" fmla="*/ 0 h 297"/>
                <a:gd name="T20" fmla="*/ 2147483646 w 288"/>
                <a:gd name="T21" fmla="*/ 2147483646 h 297"/>
                <a:gd name="T22" fmla="*/ 2147483646 w 288"/>
                <a:gd name="T23" fmla="*/ 2147483646 h 297"/>
                <a:gd name="T24" fmla="*/ 2147483646 w 288"/>
                <a:gd name="T25" fmla="*/ 2147483646 h 297"/>
                <a:gd name="T26" fmla="*/ 2147483646 w 288"/>
                <a:gd name="T27" fmla="*/ 2147483646 h 297"/>
                <a:gd name="T28" fmla="*/ 2147483646 w 288"/>
                <a:gd name="T29" fmla="*/ 2147483646 h 297"/>
                <a:gd name="T30" fmla="*/ 2147483646 w 288"/>
                <a:gd name="T31" fmla="*/ 2147483646 h 297"/>
                <a:gd name="T32" fmla="*/ 2147483646 w 288"/>
                <a:gd name="T33" fmla="*/ 2147483646 h 297"/>
                <a:gd name="T34" fmla="*/ 2147483646 w 288"/>
                <a:gd name="T35" fmla="*/ 2147483646 h 297"/>
                <a:gd name="T36" fmla="*/ 2147483646 w 288"/>
                <a:gd name="T37" fmla="*/ 2147483646 h 297"/>
                <a:gd name="T38" fmla="*/ 2147483646 w 288"/>
                <a:gd name="T39" fmla="*/ 2147483646 h 297"/>
                <a:gd name="T40" fmla="*/ 2147483646 w 288"/>
                <a:gd name="T41" fmla="*/ 2147483646 h 297"/>
                <a:gd name="T42" fmla="*/ 0 w 288"/>
                <a:gd name="T43" fmla="*/ 2147483646 h 297"/>
                <a:gd name="T44" fmla="*/ 0 w 288"/>
                <a:gd name="T45" fmla="*/ 2147483646 h 297"/>
                <a:gd name="T46" fmla="*/ 2147483646 w 288"/>
                <a:gd name="T47" fmla="*/ 2147483646 h 297"/>
                <a:gd name="T48" fmla="*/ 2147483646 w 288"/>
                <a:gd name="T49" fmla="*/ 2147483646 h 297"/>
                <a:gd name="T50" fmla="*/ 2147483646 w 288"/>
                <a:gd name="T51" fmla="*/ 2147483646 h 297"/>
                <a:gd name="T52" fmla="*/ 2147483646 w 288"/>
                <a:gd name="T53" fmla="*/ 2147483646 h 297"/>
                <a:gd name="T54" fmla="*/ 2147483646 w 288"/>
                <a:gd name="T55" fmla="*/ 2147483646 h 297"/>
                <a:gd name="T56" fmla="*/ 2147483646 w 288"/>
                <a:gd name="T57" fmla="*/ 2147483646 h 297"/>
                <a:gd name="T58" fmla="*/ 2147483646 w 288"/>
                <a:gd name="T59" fmla="*/ 2147483646 h 297"/>
                <a:gd name="T60" fmla="*/ 2147483646 w 288"/>
                <a:gd name="T61" fmla="*/ 2147483646 h 29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88" h="297">
                  <a:moveTo>
                    <a:pt x="288" y="131"/>
                  </a:moveTo>
                  <a:lnTo>
                    <a:pt x="288" y="124"/>
                  </a:lnTo>
                  <a:lnTo>
                    <a:pt x="288" y="92"/>
                  </a:lnTo>
                  <a:lnTo>
                    <a:pt x="269" y="87"/>
                  </a:lnTo>
                  <a:lnTo>
                    <a:pt x="249" y="87"/>
                  </a:lnTo>
                  <a:lnTo>
                    <a:pt x="228" y="99"/>
                  </a:lnTo>
                  <a:lnTo>
                    <a:pt x="214" y="73"/>
                  </a:lnTo>
                  <a:lnTo>
                    <a:pt x="209" y="53"/>
                  </a:lnTo>
                  <a:lnTo>
                    <a:pt x="249" y="21"/>
                  </a:lnTo>
                  <a:lnTo>
                    <a:pt x="209" y="0"/>
                  </a:lnTo>
                  <a:lnTo>
                    <a:pt x="175" y="28"/>
                  </a:lnTo>
                  <a:lnTo>
                    <a:pt x="196" y="53"/>
                  </a:lnTo>
                  <a:lnTo>
                    <a:pt x="169" y="66"/>
                  </a:lnTo>
                  <a:lnTo>
                    <a:pt x="102" y="46"/>
                  </a:lnTo>
                  <a:lnTo>
                    <a:pt x="82" y="66"/>
                  </a:lnTo>
                  <a:lnTo>
                    <a:pt x="102" y="92"/>
                  </a:lnTo>
                  <a:lnTo>
                    <a:pt x="68" y="105"/>
                  </a:lnTo>
                  <a:lnTo>
                    <a:pt x="82" y="146"/>
                  </a:lnTo>
                  <a:lnTo>
                    <a:pt x="109" y="153"/>
                  </a:lnTo>
                  <a:lnTo>
                    <a:pt x="68" y="183"/>
                  </a:lnTo>
                  <a:lnTo>
                    <a:pt x="34" y="224"/>
                  </a:lnTo>
                  <a:lnTo>
                    <a:pt x="0" y="215"/>
                  </a:lnTo>
                  <a:lnTo>
                    <a:pt x="0" y="256"/>
                  </a:lnTo>
                  <a:lnTo>
                    <a:pt x="22" y="288"/>
                  </a:lnTo>
                  <a:lnTo>
                    <a:pt x="75" y="297"/>
                  </a:lnTo>
                  <a:lnTo>
                    <a:pt x="121" y="297"/>
                  </a:lnTo>
                  <a:lnTo>
                    <a:pt x="169" y="281"/>
                  </a:lnTo>
                  <a:lnTo>
                    <a:pt x="221" y="288"/>
                  </a:lnTo>
                  <a:lnTo>
                    <a:pt x="269" y="215"/>
                  </a:lnTo>
                  <a:lnTo>
                    <a:pt x="276" y="178"/>
                  </a:lnTo>
                  <a:lnTo>
                    <a:pt x="288" y="131"/>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94" name="Freeform 41">
              <a:extLst>
                <a:ext uri="{FF2B5EF4-FFF2-40B4-BE49-F238E27FC236}">
                  <a16:creationId xmlns:a16="http://schemas.microsoft.com/office/drawing/2014/main" id="{AA13B6C4-B212-4BBB-B445-D3436198FDDA}"/>
                </a:ext>
              </a:extLst>
            </p:cNvPr>
            <p:cNvSpPr>
              <a:spLocks noChangeArrowheads="1"/>
            </p:cNvSpPr>
            <p:nvPr/>
          </p:nvSpPr>
          <p:spPr bwMode="auto">
            <a:xfrm>
              <a:off x="971550" y="4991100"/>
              <a:ext cx="630238" cy="842963"/>
            </a:xfrm>
            <a:custGeom>
              <a:avLst/>
              <a:gdLst>
                <a:gd name="T0" fmla="*/ 2147483646 w 340"/>
                <a:gd name="T1" fmla="*/ 2147483646 h 452"/>
                <a:gd name="T2" fmla="*/ 2147483646 w 340"/>
                <a:gd name="T3" fmla="*/ 0 h 452"/>
                <a:gd name="T4" fmla="*/ 2147483646 w 340"/>
                <a:gd name="T5" fmla="*/ 2147483646 h 452"/>
                <a:gd name="T6" fmla="*/ 2147483646 w 340"/>
                <a:gd name="T7" fmla="*/ 2147483646 h 452"/>
                <a:gd name="T8" fmla="*/ 2147483646 w 340"/>
                <a:gd name="T9" fmla="*/ 2147483646 h 452"/>
                <a:gd name="T10" fmla="*/ 2147483646 w 340"/>
                <a:gd name="T11" fmla="*/ 2147483646 h 452"/>
                <a:gd name="T12" fmla="*/ 2147483646 w 340"/>
                <a:gd name="T13" fmla="*/ 2147483646 h 452"/>
                <a:gd name="T14" fmla="*/ 2147483646 w 340"/>
                <a:gd name="T15" fmla="*/ 2147483646 h 452"/>
                <a:gd name="T16" fmla="*/ 2147483646 w 340"/>
                <a:gd name="T17" fmla="*/ 2147483646 h 452"/>
                <a:gd name="T18" fmla="*/ 2147483646 w 340"/>
                <a:gd name="T19" fmla="*/ 2147483646 h 452"/>
                <a:gd name="T20" fmla="*/ 2147483646 w 340"/>
                <a:gd name="T21" fmla="*/ 2147483646 h 452"/>
                <a:gd name="T22" fmla="*/ 2147483646 w 340"/>
                <a:gd name="T23" fmla="*/ 2147483646 h 452"/>
                <a:gd name="T24" fmla="*/ 2147483646 w 340"/>
                <a:gd name="T25" fmla="*/ 2147483646 h 452"/>
                <a:gd name="T26" fmla="*/ 2147483646 w 340"/>
                <a:gd name="T27" fmla="*/ 2147483646 h 452"/>
                <a:gd name="T28" fmla="*/ 2147483646 w 340"/>
                <a:gd name="T29" fmla="*/ 2147483646 h 452"/>
                <a:gd name="T30" fmla="*/ 2147483646 w 340"/>
                <a:gd name="T31" fmla="*/ 2147483646 h 452"/>
                <a:gd name="T32" fmla="*/ 2147483646 w 340"/>
                <a:gd name="T33" fmla="*/ 2147483646 h 452"/>
                <a:gd name="T34" fmla="*/ 2147483646 w 340"/>
                <a:gd name="T35" fmla="*/ 2147483646 h 452"/>
                <a:gd name="T36" fmla="*/ 2147483646 w 340"/>
                <a:gd name="T37" fmla="*/ 2147483646 h 452"/>
                <a:gd name="T38" fmla="*/ 2147483646 w 340"/>
                <a:gd name="T39" fmla="*/ 2147483646 h 452"/>
                <a:gd name="T40" fmla="*/ 2147483646 w 340"/>
                <a:gd name="T41" fmla="*/ 2147483646 h 452"/>
                <a:gd name="T42" fmla="*/ 0 w 340"/>
                <a:gd name="T43" fmla="*/ 2147483646 h 452"/>
                <a:gd name="T44" fmla="*/ 2147483646 w 340"/>
                <a:gd name="T45" fmla="*/ 2147483646 h 452"/>
                <a:gd name="T46" fmla="*/ 2147483646 w 340"/>
                <a:gd name="T47" fmla="*/ 2147483646 h 452"/>
                <a:gd name="T48" fmla="*/ 2147483646 w 340"/>
                <a:gd name="T49" fmla="*/ 2147483646 h 452"/>
                <a:gd name="T50" fmla="*/ 2147483646 w 340"/>
                <a:gd name="T51" fmla="*/ 2147483646 h 452"/>
                <a:gd name="T52" fmla="*/ 2147483646 w 340"/>
                <a:gd name="T53" fmla="*/ 2147483646 h 452"/>
                <a:gd name="T54" fmla="*/ 2147483646 w 340"/>
                <a:gd name="T55" fmla="*/ 2147483646 h 452"/>
                <a:gd name="T56" fmla="*/ 2147483646 w 340"/>
                <a:gd name="T57" fmla="*/ 2147483646 h 452"/>
                <a:gd name="T58" fmla="*/ 2147483646 w 340"/>
                <a:gd name="T59" fmla="*/ 2147483646 h 452"/>
                <a:gd name="T60" fmla="*/ 2147483646 w 340"/>
                <a:gd name="T61" fmla="*/ 2147483646 h 452"/>
                <a:gd name="T62" fmla="*/ 2147483646 w 340"/>
                <a:gd name="T63" fmla="*/ 2147483646 h 452"/>
                <a:gd name="T64" fmla="*/ 2147483646 w 340"/>
                <a:gd name="T65" fmla="*/ 2147483646 h 452"/>
                <a:gd name="T66" fmla="*/ 2147483646 w 340"/>
                <a:gd name="T67" fmla="*/ 2147483646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0" h="452">
                  <a:moveTo>
                    <a:pt x="175" y="15"/>
                  </a:moveTo>
                  <a:lnTo>
                    <a:pt x="209" y="0"/>
                  </a:lnTo>
                  <a:lnTo>
                    <a:pt x="228" y="34"/>
                  </a:lnTo>
                  <a:lnTo>
                    <a:pt x="253" y="41"/>
                  </a:lnTo>
                  <a:lnTo>
                    <a:pt x="294" y="47"/>
                  </a:lnTo>
                  <a:lnTo>
                    <a:pt x="334" y="59"/>
                  </a:lnTo>
                  <a:lnTo>
                    <a:pt x="340" y="100"/>
                  </a:lnTo>
                  <a:lnTo>
                    <a:pt x="281" y="144"/>
                  </a:lnTo>
                  <a:lnTo>
                    <a:pt x="253" y="217"/>
                  </a:lnTo>
                  <a:lnTo>
                    <a:pt x="235" y="235"/>
                  </a:lnTo>
                  <a:lnTo>
                    <a:pt x="209" y="244"/>
                  </a:lnTo>
                  <a:lnTo>
                    <a:pt x="209" y="276"/>
                  </a:lnTo>
                  <a:lnTo>
                    <a:pt x="201" y="308"/>
                  </a:lnTo>
                  <a:lnTo>
                    <a:pt x="180" y="335"/>
                  </a:lnTo>
                  <a:lnTo>
                    <a:pt x="187" y="374"/>
                  </a:lnTo>
                  <a:lnTo>
                    <a:pt x="175" y="392"/>
                  </a:lnTo>
                  <a:lnTo>
                    <a:pt x="141" y="414"/>
                  </a:lnTo>
                  <a:lnTo>
                    <a:pt x="134" y="452"/>
                  </a:lnTo>
                  <a:lnTo>
                    <a:pt x="121" y="447"/>
                  </a:lnTo>
                  <a:lnTo>
                    <a:pt x="81" y="447"/>
                  </a:lnTo>
                  <a:lnTo>
                    <a:pt x="47" y="426"/>
                  </a:lnTo>
                  <a:lnTo>
                    <a:pt x="0" y="420"/>
                  </a:lnTo>
                  <a:lnTo>
                    <a:pt x="27" y="387"/>
                  </a:lnTo>
                  <a:lnTo>
                    <a:pt x="41" y="348"/>
                  </a:lnTo>
                  <a:lnTo>
                    <a:pt x="68" y="301"/>
                  </a:lnTo>
                  <a:lnTo>
                    <a:pt x="34" y="296"/>
                  </a:lnTo>
                  <a:lnTo>
                    <a:pt x="27" y="257"/>
                  </a:lnTo>
                  <a:lnTo>
                    <a:pt x="47" y="217"/>
                  </a:lnTo>
                  <a:lnTo>
                    <a:pt x="87" y="198"/>
                  </a:lnTo>
                  <a:lnTo>
                    <a:pt x="107" y="144"/>
                  </a:lnTo>
                  <a:lnTo>
                    <a:pt x="134" y="107"/>
                  </a:lnTo>
                  <a:lnTo>
                    <a:pt x="153" y="73"/>
                  </a:lnTo>
                  <a:lnTo>
                    <a:pt x="168" y="15"/>
                  </a:lnTo>
                  <a:lnTo>
                    <a:pt x="175" y="15"/>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95" name="Freeform 42">
              <a:extLst>
                <a:ext uri="{FF2B5EF4-FFF2-40B4-BE49-F238E27FC236}">
                  <a16:creationId xmlns:a16="http://schemas.microsoft.com/office/drawing/2014/main" id="{41280978-8A15-454C-B41B-274F70126136}"/>
                </a:ext>
              </a:extLst>
            </p:cNvPr>
            <p:cNvSpPr>
              <a:spLocks noChangeArrowheads="1"/>
            </p:cNvSpPr>
            <p:nvPr/>
          </p:nvSpPr>
          <p:spPr bwMode="auto">
            <a:xfrm>
              <a:off x="971550" y="4991100"/>
              <a:ext cx="630238" cy="842963"/>
            </a:xfrm>
            <a:custGeom>
              <a:avLst/>
              <a:gdLst>
                <a:gd name="T0" fmla="*/ 2147483646 w 340"/>
                <a:gd name="T1" fmla="*/ 2147483646 h 452"/>
                <a:gd name="T2" fmla="*/ 2147483646 w 340"/>
                <a:gd name="T3" fmla="*/ 0 h 452"/>
                <a:gd name="T4" fmla="*/ 2147483646 w 340"/>
                <a:gd name="T5" fmla="*/ 2147483646 h 452"/>
                <a:gd name="T6" fmla="*/ 2147483646 w 340"/>
                <a:gd name="T7" fmla="*/ 2147483646 h 452"/>
                <a:gd name="T8" fmla="*/ 2147483646 w 340"/>
                <a:gd name="T9" fmla="*/ 2147483646 h 452"/>
                <a:gd name="T10" fmla="*/ 2147483646 w 340"/>
                <a:gd name="T11" fmla="*/ 2147483646 h 452"/>
                <a:gd name="T12" fmla="*/ 2147483646 w 340"/>
                <a:gd name="T13" fmla="*/ 2147483646 h 452"/>
                <a:gd name="T14" fmla="*/ 2147483646 w 340"/>
                <a:gd name="T15" fmla="*/ 2147483646 h 452"/>
                <a:gd name="T16" fmla="*/ 2147483646 w 340"/>
                <a:gd name="T17" fmla="*/ 2147483646 h 452"/>
                <a:gd name="T18" fmla="*/ 2147483646 w 340"/>
                <a:gd name="T19" fmla="*/ 2147483646 h 452"/>
                <a:gd name="T20" fmla="*/ 2147483646 w 340"/>
                <a:gd name="T21" fmla="*/ 2147483646 h 452"/>
                <a:gd name="T22" fmla="*/ 2147483646 w 340"/>
                <a:gd name="T23" fmla="*/ 2147483646 h 452"/>
                <a:gd name="T24" fmla="*/ 2147483646 w 340"/>
                <a:gd name="T25" fmla="*/ 2147483646 h 452"/>
                <a:gd name="T26" fmla="*/ 2147483646 w 340"/>
                <a:gd name="T27" fmla="*/ 2147483646 h 452"/>
                <a:gd name="T28" fmla="*/ 2147483646 w 340"/>
                <a:gd name="T29" fmla="*/ 2147483646 h 452"/>
                <a:gd name="T30" fmla="*/ 2147483646 w 340"/>
                <a:gd name="T31" fmla="*/ 2147483646 h 452"/>
                <a:gd name="T32" fmla="*/ 2147483646 w 340"/>
                <a:gd name="T33" fmla="*/ 2147483646 h 452"/>
                <a:gd name="T34" fmla="*/ 2147483646 w 340"/>
                <a:gd name="T35" fmla="*/ 2147483646 h 452"/>
                <a:gd name="T36" fmla="*/ 2147483646 w 340"/>
                <a:gd name="T37" fmla="*/ 2147483646 h 452"/>
                <a:gd name="T38" fmla="*/ 2147483646 w 340"/>
                <a:gd name="T39" fmla="*/ 2147483646 h 452"/>
                <a:gd name="T40" fmla="*/ 2147483646 w 340"/>
                <a:gd name="T41" fmla="*/ 2147483646 h 452"/>
                <a:gd name="T42" fmla="*/ 0 w 340"/>
                <a:gd name="T43" fmla="*/ 2147483646 h 452"/>
                <a:gd name="T44" fmla="*/ 2147483646 w 340"/>
                <a:gd name="T45" fmla="*/ 2147483646 h 452"/>
                <a:gd name="T46" fmla="*/ 2147483646 w 340"/>
                <a:gd name="T47" fmla="*/ 2147483646 h 452"/>
                <a:gd name="T48" fmla="*/ 2147483646 w 340"/>
                <a:gd name="T49" fmla="*/ 2147483646 h 452"/>
                <a:gd name="T50" fmla="*/ 2147483646 w 340"/>
                <a:gd name="T51" fmla="*/ 2147483646 h 452"/>
                <a:gd name="T52" fmla="*/ 2147483646 w 340"/>
                <a:gd name="T53" fmla="*/ 2147483646 h 452"/>
                <a:gd name="T54" fmla="*/ 2147483646 w 340"/>
                <a:gd name="T55" fmla="*/ 2147483646 h 452"/>
                <a:gd name="T56" fmla="*/ 2147483646 w 340"/>
                <a:gd name="T57" fmla="*/ 2147483646 h 452"/>
                <a:gd name="T58" fmla="*/ 2147483646 w 340"/>
                <a:gd name="T59" fmla="*/ 2147483646 h 452"/>
                <a:gd name="T60" fmla="*/ 2147483646 w 340"/>
                <a:gd name="T61" fmla="*/ 2147483646 h 452"/>
                <a:gd name="T62" fmla="*/ 2147483646 w 340"/>
                <a:gd name="T63" fmla="*/ 2147483646 h 452"/>
                <a:gd name="T64" fmla="*/ 2147483646 w 340"/>
                <a:gd name="T65" fmla="*/ 2147483646 h 452"/>
                <a:gd name="T66" fmla="*/ 2147483646 w 340"/>
                <a:gd name="T67" fmla="*/ 2147483646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40" h="452">
                  <a:moveTo>
                    <a:pt x="175" y="15"/>
                  </a:moveTo>
                  <a:lnTo>
                    <a:pt x="209" y="0"/>
                  </a:lnTo>
                  <a:lnTo>
                    <a:pt x="228" y="34"/>
                  </a:lnTo>
                  <a:lnTo>
                    <a:pt x="253" y="41"/>
                  </a:lnTo>
                  <a:lnTo>
                    <a:pt x="294" y="47"/>
                  </a:lnTo>
                  <a:lnTo>
                    <a:pt x="334" y="59"/>
                  </a:lnTo>
                  <a:lnTo>
                    <a:pt x="340" y="100"/>
                  </a:lnTo>
                  <a:lnTo>
                    <a:pt x="281" y="144"/>
                  </a:lnTo>
                  <a:lnTo>
                    <a:pt x="253" y="217"/>
                  </a:lnTo>
                  <a:lnTo>
                    <a:pt x="235" y="235"/>
                  </a:lnTo>
                  <a:lnTo>
                    <a:pt x="209" y="244"/>
                  </a:lnTo>
                  <a:lnTo>
                    <a:pt x="209" y="276"/>
                  </a:lnTo>
                  <a:lnTo>
                    <a:pt x="201" y="308"/>
                  </a:lnTo>
                  <a:lnTo>
                    <a:pt x="180" y="335"/>
                  </a:lnTo>
                  <a:lnTo>
                    <a:pt x="187" y="374"/>
                  </a:lnTo>
                  <a:lnTo>
                    <a:pt x="175" y="392"/>
                  </a:lnTo>
                  <a:lnTo>
                    <a:pt x="141" y="414"/>
                  </a:lnTo>
                  <a:lnTo>
                    <a:pt x="134" y="452"/>
                  </a:lnTo>
                  <a:lnTo>
                    <a:pt x="121" y="447"/>
                  </a:lnTo>
                  <a:lnTo>
                    <a:pt x="81" y="447"/>
                  </a:lnTo>
                  <a:lnTo>
                    <a:pt x="47" y="426"/>
                  </a:lnTo>
                  <a:lnTo>
                    <a:pt x="0" y="420"/>
                  </a:lnTo>
                  <a:lnTo>
                    <a:pt x="27" y="387"/>
                  </a:lnTo>
                  <a:lnTo>
                    <a:pt x="41" y="348"/>
                  </a:lnTo>
                  <a:lnTo>
                    <a:pt x="68" y="301"/>
                  </a:lnTo>
                  <a:lnTo>
                    <a:pt x="34" y="296"/>
                  </a:lnTo>
                  <a:lnTo>
                    <a:pt x="27" y="257"/>
                  </a:lnTo>
                  <a:lnTo>
                    <a:pt x="47" y="217"/>
                  </a:lnTo>
                  <a:lnTo>
                    <a:pt x="87" y="198"/>
                  </a:lnTo>
                  <a:lnTo>
                    <a:pt x="107" y="144"/>
                  </a:lnTo>
                  <a:lnTo>
                    <a:pt x="134" y="107"/>
                  </a:lnTo>
                  <a:lnTo>
                    <a:pt x="153" y="73"/>
                  </a:lnTo>
                  <a:lnTo>
                    <a:pt x="168" y="15"/>
                  </a:lnTo>
                  <a:lnTo>
                    <a:pt x="175" y="15"/>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96" name="Freeform 43">
              <a:extLst>
                <a:ext uri="{FF2B5EF4-FFF2-40B4-BE49-F238E27FC236}">
                  <a16:creationId xmlns:a16="http://schemas.microsoft.com/office/drawing/2014/main" id="{748F3C90-37B4-414A-A477-B58715D02371}"/>
                </a:ext>
              </a:extLst>
            </p:cNvPr>
            <p:cNvSpPr>
              <a:spLocks noChangeArrowheads="1"/>
            </p:cNvSpPr>
            <p:nvPr/>
          </p:nvSpPr>
          <p:spPr bwMode="auto">
            <a:xfrm>
              <a:off x="3036888" y="3773488"/>
              <a:ext cx="358775" cy="350837"/>
            </a:xfrm>
            <a:custGeom>
              <a:avLst/>
              <a:gdLst>
                <a:gd name="T0" fmla="*/ 2147483646 w 194"/>
                <a:gd name="T1" fmla="*/ 2147483646 h 188"/>
                <a:gd name="T2" fmla="*/ 2147483646 w 194"/>
                <a:gd name="T3" fmla="*/ 2147483646 h 188"/>
                <a:gd name="T4" fmla="*/ 2147483646 w 194"/>
                <a:gd name="T5" fmla="*/ 2147483646 h 188"/>
                <a:gd name="T6" fmla="*/ 2147483646 w 194"/>
                <a:gd name="T7" fmla="*/ 2147483646 h 188"/>
                <a:gd name="T8" fmla="*/ 2147483646 w 194"/>
                <a:gd name="T9" fmla="*/ 2147483646 h 188"/>
                <a:gd name="T10" fmla="*/ 2147483646 w 194"/>
                <a:gd name="T11" fmla="*/ 2147483646 h 188"/>
                <a:gd name="T12" fmla="*/ 2147483646 w 194"/>
                <a:gd name="T13" fmla="*/ 2147483646 h 188"/>
                <a:gd name="T14" fmla="*/ 2147483646 w 194"/>
                <a:gd name="T15" fmla="*/ 2147483646 h 188"/>
                <a:gd name="T16" fmla="*/ 2147483646 w 194"/>
                <a:gd name="T17" fmla="*/ 2147483646 h 188"/>
                <a:gd name="T18" fmla="*/ 2147483646 w 194"/>
                <a:gd name="T19" fmla="*/ 2147483646 h 188"/>
                <a:gd name="T20" fmla="*/ 2147483646 w 194"/>
                <a:gd name="T21" fmla="*/ 2147483646 h 188"/>
                <a:gd name="T22" fmla="*/ 2147483646 w 194"/>
                <a:gd name="T23" fmla="*/ 2147483646 h 188"/>
                <a:gd name="T24" fmla="*/ 2147483646 w 194"/>
                <a:gd name="T25" fmla="*/ 2147483646 h 188"/>
                <a:gd name="T26" fmla="*/ 2147483646 w 194"/>
                <a:gd name="T27" fmla="*/ 2147483646 h 188"/>
                <a:gd name="T28" fmla="*/ 2147483646 w 194"/>
                <a:gd name="T29" fmla="*/ 2147483646 h 188"/>
                <a:gd name="T30" fmla="*/ 2147483646 w 194"/>
                <a:gd name="T31" fmla="*/ 2147483646 h 188"/>
                <a:gd name="T32" fmla="*/ 2147483646 w 194"/>
                <a:gd name="T33" fmla="*/ 2147483646 h 188"/>
                <a:gd name="T34" fmla="*/ 2147483646 w 194"/>
                <a:gd name="T35" fmla="*/ 2147483646 h 188"/>
                <a:gd name="T36" fmla="*/ 2147483646 w 194"/>
                <a:gd name="T37" fmla="*/ 2147483646 h 188"/>
                <a:gd name="T38" fmla="*/ 0 w 194"/>
                <a:gd name="T39" fmla="*/ 2147483646 h 188"/>
                <a:gd name="T40" fmla="*/ 2147483646 w 194"/>
                <a:gd name="T41" fmla="*/ 2147483646 h 188"/>
                <a:gd name="T42" fmla="*/ 2147483646 w 194"/>
                <a:gd name="T43" fmla="*/ 2147483646 h 188"/>
                <a:gd name="T44" fmla="*/ 2147483646 w 194"/>
                <a:gd name="T45" fmla="*/ 0 h 188"/>
                <a:gd name="T46" fmla="*/ 2147483646 w 194"/>
                <a:gd name="T47" fmla="*/ 2147483646 h 188"/>
                <a:gd name="T48" fmla="*/ 2147483646 w 194"/>
                <a:gd name="T49" fmla="*/ 2147483646 h 188"/>
                <a:gd name="T50" fmla="*/ 2147483646 w 194"/>
                <a:gd name="T51" fmla="*/ 2147483646 h 1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4" h="188">
                  <a:moveTo>
                    <a:pt x="141" y="19"/>
                  </a:moveTo>
                  <a:lnTo>
                    <a:pt x="157" y="32"/>
                  </a:lnTo>
                  <a:lnTo>
                    <a:pt x="169" y="37"/>
                  </a:lnTo>
                  <a:lnTo>
                    <a:pt x="169" y="71"/>
                  </a:lnTo>
                  <a:lnTo>
                    <a:pt x="187" y="85"/>
                  </a:lnTo>
                  <a:lnTo>
                    <a:pt x="194" y="110"/>
                  </a:lnTo>
                  <a:lnTo>
                    <a:pt x="181" y="137"/>
                  </a:lnTo>
                  <a:lnTo>
                    <a:pt x="176" y="137"/>
                  </a:lnTo>
                  <a:lnTo>
                    <a:pt x="157" y="156"/>
                  </a:lnTo>
                  <a:lnTo>
                    <a:pt x="157" y="188"/>
                  </a:lnTo>
                  <a:lnTo>
                    <a:pt x="135" y="181"/>
                  </a:lnTo>
                  <a:lnTo>
                    <a:pt x="116" y="162"/>
                  </a:lnTo>
                  <a:lnTo>
                    <a:pt x="121" y="156"/>
                  </a:lnTo>
                  <a:lnTo>
                    <a:pt x="116" y="130"/>
                  </a:lnTo>
                  <a:lnTo>
                    <a:pt x="94" y="144"/>
                  </a:lnTo>
                  <a:lnTo>
                    <a:pt x="75" y="137"/>
                  </a:lnTo>
                  <a:lnTo>
                    <a:pt x="68" y="103"/>
                  </a:lnTo>
                  <a:lnTo>
                    <a:pt x="41" y="85"/>
                  </a:lnTo>
                  <a:lnTo>
                    <a:pt x="29" y="59"/>
                  </a:lnTo>
                  <a:lnTo>
                    <a:pt x="0" y="52"/>
                  </a:lnTo>
                  <a:lnTo>
                    <a:pt x="7" y="25"/>
                  </a:lnTo>
                  <a:lnTo>
                    <a:pt x="7" y="19"/>
                  </a:lnTo>
                  <a:lnTo>
                    <a:pt x="55" y="0"/>
                  </a:lnTo>
                  <a:lnTo>
                    <a:pt x="68" y="19"/>
                  </a:lnTo>
                  <a:lnTo>
                    <a:pt x="121" y="5"/>
                  </a:lnTo>
                  <a:lnTo>
                    <a:pt x="141" y="19"/>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97" name="Freeform 44">
              <a:extLst>
                <a:ext uri="{FF2B5EF4-FFF2-40B4-BE49-F238E27FC236}">
                  <a16:creationId xmlns:a16="http://schemas.microsoft.com/office/drawing/2014/main" id="{590DE6E9-33EA-4225-A5D1-B14689728691}"/>
                </a:ext>
              </a:extLst>
            </p:cNvPr>
            <p:cNvSpPr>
              <a:spLocks noChangeArrowheads="1"/>
            </p:cNvSpPr>
            <p:nvPr/>
          </p:nvSpPr>
          <p:spPr bwMode="auto">
            <a:xfrm>
              <a:off x="3036888" y="3773488"/>
              <a:ext cx="358775" cy="350837"/>
            </a:xfrm>
            <a:custGeom>
              <a:avLst/>
              <a:gdLst>
                <a:gd name="T0" fmla="*/ 2147483646 w 194"/>
                <a:gd name="T1" fmla="*/ 2147483646 h 188"/>
                <a:gd name="T2" fmla="*/ 2147483646 w 194"/>
                <a:gd name="T3" fmla="*/ 2147483646 h 188"/>
                <a:gd name="T4" fmla="*/ 2147483646 w 194"/>
                <a:gd name="T5" fmla="*/ 2147483646 h 188"/>
                <a:gd name="T6" fmla="*/ 2147483646 w 194"/>
                <a:gd name="T7" fmla="*/ 2147483646 h 188"/>
                <a:gd name="T8" fmla="*/ 2147483646 w 194"/>
                <a:gd name="T9" fmla="*/ 2147483646 h 188"/>
                <a:gd name="T10" fmla="*/ 2147483646 w 194"/>
                <a:gd name="T11" fmla="*/ 2147483646 h 188"/>
                <a:gd name="T12" fmla="*/ 2147483646 w 194"/>
                <a:gd name="T13" fmla="*/ 2147483646 h 188"/>
                <a:gd name="T14" fmla="*/ 2147483646 w 194"/>
                <a:gd name="T15" fmla="*/ 2147483646 h 188"/>
                <a:gd name="T16" fmla="*/ 2147483646 w 194"/>
                <a:gd name="T17" fmla="*/ 2147483646 h 188"/>
                <a:gd name="T18" fmla="*/ 2147483646 w 194"/>
                <a:gd name="T19" fmla="*/ 2147483646 h 188"/>
                <a:gd name="T20" fmla="*/ 2147483646 w 194"/>
                <a:gd name="T21" fmla="*/ 2147483646 h 188"/>
                <a:gd name="T22" fmla="*/ 2147483646 w 194"/>
                <a:gd name="T23" fmla="*/ 2147483646 h 188"/>
                <a:gd name="T24" fmla="*/ 2147483646 w 194"/>
                <a:gd name="T25" fmla="*/ 2147483646 h 188"/>
                <a:gd name="T26" fmla="*/ 2147483646 w 194"/>
                <a:gd name="T27" fmla="*/ 2147483646 h 188"/>
                <a:gd name="T28" fmla="*/ 2147483646 w 194"/>
                <a:gd name="T29" fmla="*/ 2147483646 h 188"/>
                <a:gd name="T30" fmla="*/ 2147483646 w 194"/>
                <a:gd name="T31" fmla="*/ 2147483646 h 188"/>
                <a:gd name="T32" fmla="*/ 2147483646 w 194"/>
                <a:gd name="T33" fmla="*/ 2147483646 h 188"/>
                <a:gd name="T34" fmla="*/ 2147483646 w 194"/>
                <a:gd name="T35" fmla="*/ 2147483646 h 188"/>
                <a:gd name="T36" fmla="*/ 2147483646 w 194"/>
                <a:gd name="T37" fmla="*/ 2147483646 h 188"/>
                <a:gd name="T38" fmla="*/ 0 w 194"/>
                <a:gd name="T39" fmla="*/ 2147483646 h 188"/>
                <a:gd name="T40" fmla="*/ 2147483646 w 194"/>
                <a:gd name="T41" fmla="*/ 2147483646 h 188"/>
                <a:gd name="T42" fmla="*/ 2147483646 w 194"/>
                <a:gd name="T43" fmla="*/ 2147483646 h 188"/>
                <a:gd name="T44" fmla="*/ 2147483646 w 194"/>
                <a:gd name="T45" fmla="*/ 0 h 188"/>
                <a:gd name="T46" fmla="*/ 2147483646 w 194"/>
                <a:gd name="T47" fmla="*/ 2147483646 h 188"/>
                <a:gd name="T48" fmla="*/ 2147483646 w 194"/>
                <a:gd name="T49" fmla="*/ 2147483646 h 188"/>
                <a:gd name="T50" fmla="*/ 2147483646 w 194"/>
                <a:gd name="T51" fmla="*/ 2147483646 h 1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4" h="188">
                  <a:moveTo>
                    <a:pt x="141" y="19"/>
                  </a:moveTo>
                  <a:lnTo>
                    <a:pt x="157" y="32"/>
                  </a:lnTo>
                  <a:lnTo>
                    <a:pt x="169" y="37"/>
                  </a:lnTo>
                  <a:lnTo>
                    <a:pt x="169" y="71"/>
                  </a:lnTo>
                  <a:lnTo>
                    <a:pt x="187" y="85"/>
                  </a:lnTo>
                  <a:lnTo>
                    <a:pt x="194" y="110"/>
                  </a:lnTo>
                  <a:lnTo>
                    <a:pt x="181" y="137"/>
                  </a:lnTo>
                  <a:lnTo>
                    <a:pt x="176" y="137"/>
                  </a:lnTo>
                  <a:lnTo>
                    <a:pt x="157" y="156"/>
                  </a:lnTo>
                  <a:lnTo>
                    <a:pt x="157" y="188"/>
                  </a:lnTo>
                  <a:lnTo>
                    <a:pt x="135" y="181"/>
                  </a:lnTo>
                  <a:lnTo>
                    <a:pt x="116" y="162"/>
                  </a:lnTo>
                  <a:lnTo>
                    <a:pt x="121" y="156"/>
                  </a:lnTo>
                  <a:lnTo>
                    <a:pt x="116" y="130"/>
                  </a:lnTo>
                  <a:lnTo>
                    <a:pt x="94" y="144"/>
                  </a:lnTo>
                  <a:lnTo>
                    <a:pt x="75" y="137"/>
                  </a:lnTo>
                  <a:lnTo>
                    <a:pt x="68" y="103"/>
                  </a:lnTo>
                  <a:lnTo>
                    <a:pt x="41" y="85"/>
                  </a:lnTo>
                  <a:lnTo>
                    <a:pt x="29" y="59"/>
                  </a:lnTo>
                  <a:lnTo>
                    <a:pt x="0" y="52"/>
                  </a:lnTo>
                  <a:lnTo>
                    <a:pt x="7" y="25"/>
                  </a:lnTo>
                  <a:lnTo>
                    <a:pt x="7" y="19"/>
                  </a:lnTo>
                  <a:lnTo>
                    <a:pt x="55" y="0"/>
                  </a:lnTo>
                  <a:lnTo>
                    <a:pt x="68" y="19"/>
                  </a:lnTo>
                  <a:lnTo>
                    <a:pt x="121" y="5"/>
                  </a:lnTo>
                  <a:lnTo>
                    <a:pt x="141" y="19"/>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98" name="Freeform 45">
              <a:extLst>
                <a:ext uri="{FF2B5EF4-FFF2-40B4-BE49-F238E27FC236}">
                  <a16:creationId xmlns:a16="http://schemas.microsoft.com/office/drawing/2014/main" id="{3925956D-1477-45C1-9789-CF8D2BA18E40}"/>
                </a:ext>
              </a:extLst>
            </p:cNvPr>
            <p:cNvSpPr>
              <a:spLocks noChangeArrowheads="1"/>
            </p:cNvSpPr>
            <p:nvPr/>
          </p:nvSpPr>
          <p:spPr bwMode="auto">
            <a:xfrm>
              <a:off x="3138488" y="3467100"/>
              <a:ext cx="419100" cy="465138"/>
            </a:xfrm>
            <a:custGeom>
              <a:avLst/>
              <a:gdLst>
                <a:gd name="T0" fmla="*/ 2147483646 w 226"/>
                <a:gd name="T1" fmla="*/ 2147483646 h 249"/>
                <a:gd name="T2" fmla="*/ 2147483646 w 226"/>
                <a:gd name="T3" fmla="*/ 2147483646 h 249"/>
                <a:gd name="T4" fmla="*/ 2147483646 w 226"/>
                <a:gd name="T5" fmla="*/ 2147483646 h 249"/>
                <a:gd name="T6" fmla="*/ 2147483646 w 226"/>
                <a:gd name="T7" fmla="*/ 2147483646 h 249"/>
                <a:gd name="T8" fmla="*/ 2147483646 w 226"/>
                <a:gd name="T9" fmla="*/ 2147483646 h 249"/>
                <a:gd name="T10" fmla="*/ 2147483646 w 226"/>
                <a:gd name="T11" fmla="*/ 2147483646 h 249"/>
                <a:gd name="T12" fmla="*/ 2147483646 w 226"/>
                <a:gd name="T13" fmla="*/ 2147483646 h 249"/>
                <a:gd name="T14" fmla="*/ 2147483646 w 226"/>
                <a:gd name="T15" fmla="*/ 2147483646 h 249"/>
                <a:gd name="T16" fmla="*/ 2147483646 w 226"/>
                <a:gd name="T17" fmla="*/ 2147483646 h 249"/>
                <a:gd name="T18" fmla="*/ 2147483646 w 226"/>
                <a:gd name="T19" fmla="*/ 2147483646 h 249"/>
                <a:gd name="T20" fmla="*/ 2147483646 w 226"/>
                <a:gd name="T21" fmla="*/ 2147483646 h 249"/>
                <a:gd name="T22" fmla="*/ 2147483646 w 226"/>
                <a:gd name="T23" fmla="*/ 2147483646 h 249"/>
                <a:gd name="T24" fmla="*/ 2147483646 w 226"/>
                <a:gd name="T25" fmla="*/ 2147483646 h 249"/>
                <a:gd name="T26" fmla="*/ 2147483646 w 226"/>
                <a:gd name="T27" fmla="*/ 2147483646 h 249"/>
                <a:gd name="T28" fmla="*/ 2147483646 w 226"/>
                <a:gd name="T29" fmla="*/ 2147483646 h 249"/>
                <a:gd name="T30" fmla="*/ 2147483646 w 226"/>
                <a:gd name="T31" fmla="*/ 2147483646 h 249"/>
                <a:gd name="T32" fmla="*/ 0 w 226"/>
                <a:gd name="T33" fmla="*/ 2147483646 h 249"/>
                <a:gd name="T34" fmla="*/ 2147483646 w 226"/>
                <a:gd name="T35" fmla="*/ 2147483646 h 249"/>
                <a:gd name="T36" fmla="*/ 2147483646 w 226"/>
                <a:gd name="T37" fmla="*/ 2147483646 h 249"/>
                <a:gd name="T38" fmla="*/ 2147483646 w 226"/>
                <a:gd name="T39" fmla="*/ 2147483646 h 249"/>
                <a:gd name="T40" fmla="*/ 2147483646 w 226"/>
                <a:gd name="T41" fmla="*/ 2147483646 h 249"/>
                <a:gd name="T42" fmla="*/ 2147483646 w 226"/>
                <a:gd name="T43" fmla="*/ 2147483646 h 249"/>
                <a:gd name="T44" fmla="*/ 2147483646 w 226"/>
                <a:gd name="T45" fmla="*/ 2147483646 h 249"/>
                <a:gd name="T46" fmla="*/ 2147483646 w 226"/>
                <a:gd name="T47" fmla="*/ 2147483646 h 249"/>
                <a:gd name="T48" fmla="*/ 2147483646 w 226"/>
                <a:gd name="T49" fmla="*/ 2147483646 h 249"/>
                <a:gd name="T50" fmla="*/ 2147483646 w 226"/>
                <a:gd name="T51" fmla="*/ 2147483646 h 249"/>
                <a:gd name="T52" fmla="*/ 2147483646 w 226"/>
                <a:gd name="T53" fmla="*/ 2147483646 h 249"/>
                <a:gd name="T54" fmla="*/ 2147483646 w 226"/>
                <a:gd name="T55" fmla="*/ 2147483646 h 249"/>
                <a:gd name="T56" fmla="*/ 2147483646 w 226"/>
                <a:gd name="T57" fmla="*/ 0 h 249"/>
                <a:gd name="T58" fmla="*/ 2147483646 w 226"/>
                <a:gd name="T59" fmla="*/ 2147483646 h 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6" h="249">
                  <a:moveTo>
                    <a:pt x="226" y="25"/>
                  </a:moveTo>
                  <a:lnTo>
                    <a:pt x="207" y="73"/>
                  </a:lnTo>
                  <a:lnTo>
                    <a:pt x="192" y="84"/>
                  </a:lnTo>
                  <a:lnTo>
                    <a:pt x="207" y="110"/>
                  </a:lnTo>
                  <a:lnTo>
                    <a:pt x="187" y="123"/>
                  </a:lnTo>
                  <a:lnTo>
                    <a:pt x="167" y="150"/>
                  </a:lnTo>
                  <a:lnTo>
                    <a:pt x="146" y="150"/>
                  </a:lnTo>
                  <a:lnTo>
                    <a:pt x="139" y="189"/>
                  </a:lnTo>
                  <a:lnTo>
                    <a:pt x="132" y="216"/>
                  </a:lnTo>
                  <a:lnTo>
                    <a:pt x="132" y="249"/>
                  </a:lnTo>
                  <a:lnTo>
                    <a:pt x="114" y="235"/>
                  </a:lnTo>
                  <a:lnTo>
                    <a:pt x="114" y="201"/>
                  </a:lnTo>
                  <a:lnTo>
                    <a:pt x="102" y="196"/>
                  </a:lnTo>
                  <a:lnTo>
                    <a:pt x="86" y="183"/>
                  </a:lnTo>
                  <a:lnTo>
                    <a:pt x="66" y="169"/>
                  </a:lnTo>
                  <a:lnTo>
                    <a:pt x="13" y="183"/>
                  </a:lnTo>
                  <a:lnTo>
                    <a:pt x="0" y="164"/>
                  </a:lnTo>
                  <a:lnTo>
                    <a:pt x="27" y="137"/>
                  </a:lnTo>
                  <a:lnTo>
                    <a:pt x="54" y="110"/>
                  </a:lnTo>
                  <a:lnTo>
                    <a:pt x="73" y="84"/>
                  </a:lnTo>
                  <a:lnTo>
                    <a:pt x="86" y="44"/>
                  </a:lnTo>
                  <a:lnTo>
                    <a:pt x="107" y="39"/>
                  </a:lnTo>
                  <a:lnTo>
                    <a:pt x="102" y="84"/>
                  </a:lnTo>
                  <a:lnTo>
                    <a:pt x="121" y="105"/>
                  </a:lnTo>
                  <a:lnTo>
                    <a:pt x="146" y="84"/>
                  </a:lnTo>
                  <a:lnTo>
                    <a:pt x="155" y="66"/>
                  </a:lnTo>
                  <a:lnTo>
                    <a:pt x="132" y="52"/>
                  </a:lnTo>
                  <a:lnTo>
                    <a:pt x="132" y="13"/>
                  </a:lnTo>
                  <a:lnTo>
                    <a:pt x="173" y="0"/>
                  </a:lnTo>
                  <a:lnTo>
                    <a:pt x="226" y="25"/>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499" name="Freeform 46">
              <a:extLst>
                <a:ext uri="{FF2B5EF4-FFF2-40B4-BE49-F238E27FC236}">
                  <a16:creationId xmlns:a16="http://schemas.microsoft.com/office/drawing/2014/main" id="{879E79B5-033F-4019-AF72-F78A011CF569}"/>
                </a:ext>
              </a:extLst>
            </p:cNvPr>
            <p:cNvSpPr>
              <a:spLocks noChangeArrowheads="1"/>
            </p:cNvSpPr>
            <p:nvPr/>
          </p:nvSpPr>
          <p:spPr bwMode="auto">
            <a:xfrm>
              <a:off x="3138488" y="3467100"/>
              <a:ext cx="419100" cy="465138"/>
            </a:xfrm>
            <a:custGeom>
              <a:avLst/>
              <a:gdLst>
                <a:gd name="T0" fmla="*/ 2147483646 w 226"/>
                <a:gd name="T1" fmla="*/ 2147483646 h 249"/>
                <a:gd name="T2" fmla="*/ 2147483646 w 226"/>
                <a:gd name="T3" fmla="*/ 2147483646 h 249"/>
                <a:gd name="T4" fmla="*/ 2147483646 w 226"/>
                <a:gd name="T5" fmla="*/ 2147483646 h 249"/>
                <a:gd name="T6" fmla="*/ 2147483646 w 226"/>
                <a:gd name="T7" fmla="*/ 2147483646 h 249"/>
                <a:gd name="T8" fmla="*/ 2147483646 w 226"/>
                <a:gd name="T9" fmla="*/ 2147483646 h 249"/>
                <a:gd name="T10" fmla="*/ 2147483646 w 226"/>
                <a:gd name="T11" fmla="*/ 2147483646 h 249"/>
                <a:gd name="T12" fmla="*/ 2147483646 w 226"/>
                <a:gd name="T13" fmla="*/ 2147483646 h 249"/>
                <a:gd name="T14" fmla="*/ 2147483646 w 226"/>
                <a:gd name="T15" fmla="*/ 2147483646 h 249"/>
                <a:gd name="T16" fmla="*/ 2147483646 w 226"/>
                <a:gd name="T17" fmla="*/ 2147483646 h 249"/>
                <a:gd name="T18" fmla="*/ 2147483646 w 226"/>
                <a:gd name="T19" fmla="*/ 2147483646 h 249"/>
                <a:gd name="T20" fmla="*/ 2147483646 w 226"/>
                <a:gd name="T21" fmla="*/ 2147483646 h 249"/>
                <a:gd name="T22" fmla="*/ 2147483646 w 226"/>
                <a:gd name="T23" fmla="*/ 2147483646 h 249"/>
                <a:gd name="T24" fmla="*/ 2147483646 w 226"/>
                <a:gd name="T25" fmla="*/ 2147483646 h 249"/>
                <a:gd name="T26" fmla="*/ 2147483646 w 226"/>
                <a:gd name="T27" fmla="*/ 2147483646 h 249"/>
                <a:gd name="T28" fmla="*/ 2147483646 w 226"/>
                <a:gd name="T29" fmla="*/ 2147483646 h 249"/>
                <a:gd name="T30" fmla="*/ 2147483646 w 226"/>
                <a:gd name="T31" fmla="*/ 2147483646 h 249"/>
                <a:gd name="T32" fmla="*/ 0 w 226"/>
                <a:gd name="T33" fmla="*/ 2147483646 h 249"/>
                <a:gd name="T34" fmla="*/ 2147483646 w 226"/>
                <a:gd name="T35" fmla="*/ 2147483646 h 249"/>
                <a:gd name="T36" fmla="*/ 2147483646 w 226"/>
                <a:gd name="T37" fmla="*/ 2147483646 h 249"/>
                <a:gd name="T38" fmla="*/ 2147483646 w 226"/>
                <a:gd name="T39" fmla="*/ 2147483646 h 249"/>
                <a:gd name="T40" fmla="*/ 2147483646 w 226"/>
                <a:gd name="T41" fmla="*/ 2147483646 h 249"/>
                <a:gd name="T42" fmla="*/ 2147483646 w 226"/>
                <a:gd name="T43" fmla="*/ 2147483646 h 249"/>
                <a:gd name="T44" fmla="*/ 2147483646 w 226"/>
                <a:gd name="T45" fmla="*/ 2147483646 h 249"/>
                <a:gd name="T46" fmla="*/ 2147483646 w 226"/>
                <a:gd name="T47" fmla="*/ 2147483646 h 249"/>
                <a:gd name="T48" fmla="*/ 2147483646 w 226"/>
                <a:gd name="T49" fmla="*/ 2147483646 h 249"/>
                <a:gd name="T50" fmla="*/ 2147483646 w 226"/>
                <a:gd name="T51" fmla="*/ 2147483646 h 249"/>
                <a:gd name="T52" fmla="*/ 2147483646 w 226"/>
                <a:gd name="T53" fmla="*/ 2147483646 h 249"/>
                <a:gd name="T54" fmla="*/ 2147483646 w 226"/>
                <a:gd name="T55" fmla="*/ 2147483646 h 249"/>
                <a:gd name="T56" fmla="*/ 2147483646 w 226"/>
                <a:gd name="T57" fmla="*/ 0 h 249"/>
                <a:gd name="T58" fmla="*/ 2147483646 w 226"/>
                <a:gd name="T59" fmla="*/ 2147483646 h 2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26" h="249">
                  <a:moveTo>
                    <a:pt x="226" y="25"/>
                  </a:moveTo>
                  <a:lnTo>
                    <a:pt x="207" y="73"/>
                  </a:lnTo>
                  <a:lnTo>
                    <a:pt x="192" y="84"/>
                  </a:lnTo>
                  <a:lnTo>
                    <a:pt x="207" y="110"/>
                  </a:lnTo>
                  <a:lnTo>
                    <a:pt x="187" y="123"/>
                  </a:lnTo>
                  <a:lnTo>
                    <a:pt x="167" y="150"/>
                  </a:lnTo>
                  <a:lnTo>
                    <a:pt x="146" y="150"/>
                  </a:lnTo>
                  <a:lnTo>
                    <a:pt x="139" y="189"/>
                  </a:lnTo>
                  <a:lnTo>
                    <a:pt x="132" y="216"/>
                  </a:lnTo>
                  <a:lnTo>
                    <a:pt x="132" y="249"/>
                  </a:lnTo>
                  <a:lnTo>
                    <a:pt x="114" y="235"/>
                  </a:lnTo>
                  <a:lnTo>
                    <a:pt x="114" y="201"/>
                  </a:lnTo>
                  <a:lnTo>
                    <a:pt x="102" y="196"/>
                  </a:lnTo>
                  <a:lnTo>
                    <a:pt x="86" y="183"/>
                  </a:lnTo>
                  <a:lnTo>
                    <a:pt x="66" y="169"/>
                  </a:lnTo>
                  <a:lnTo>
                    <a:pt x="13" y="183"/>
                  </a:lnTo>
                  <a:lnTo>
                    <a:pt x="0" y="164"/>
                  </a:lnTo>
                  <a:lnTo>
                    <a:pt x="27" y="137"/>
                  </a:lnTo>
                  <a:lnTo>
                    <a:pt x="54" y="110"/>
                  </a:lnTo>
                  <a:lnTo>
                    <a:pt x="73" y="84"/>
                  </a:lnTo>
                  <a:lnTo>
                    <a:pt x="86" y="44"/>
                  </a:lnTo>
                  <a:lnTo>
                    <a:pt x="107" y="39"/>
                  </a:lnTo>
                  <a:lnTo>
                    <a:pt x="102" y="84"/>
                  </a:lnTo>
                  <a:lnTo>
                    <a:pt x="121" y="105"/>
                  </a:lnTo>
                  <a:lnTo>
                    <a:pt x="146" y="84"/>
                  </a:lnTo>
                  <a:lnTo>
                    <a:pt x="155" y="66"/>
                  </a:lnTo>
                  <a:lnTo>
                    <a:pt x="132" y="52"/>
                  </a:lnTo>
                  <a:lnTo>
                    <a:pt x="132" y="13"/>
                  </a:lnTo>
                  <a:lnTo>
                    <a:pt x="173" y="0"/>
                  </a:lnTo>
                  <a:lnTo>
                    <a:pt x="226" y="25"/>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00" name="Freeform 47">
              <a:extLst>
                <a:ext uri="{FF2B5EF4-FFF2-40B4-BE49-F238E27FC236}">
                  <a16:creationId xmlns:a16="http://schemas.microsoft.com/office/drawing/2014/main" id="{243FEC77-70EE-4EE9-952C-E976067E2E09}"/>
                </a:ext>
              </a:extLst>
            </p:cNvPr>
            <p:cNvSpPr>
              <a:spLocks noChangeArrowheads="1"/>
            </p:cNvSpPr>
            <p:nvPr/>
          </p:nvSpPr>
          <p:spPr bwMode="auto">
            <a:xfrm>
              <a:off x="3327400" y="4029075"/>
              <a:ext cx="55563" cy="107950"/>
            </a:xfrm>
            <a:custGeom>
              <a:avLst/>
              <a:gdLst>
                <a:gd name="T0" fmla="*/ 2147483646 w 30"/>
                <a:gd name="T1" fmla="*/ 2147483646 h 58"/>
                <a:gd name="T2" fmla="*/ 2147483646 w 30"/>
                <a:gd name="T3" fmla="*/ 2147483646 h 58"/>
                <a:gd name="T4" fmla="*/ 2147483646 w 30"/>
                <a:gd name="T5" fmla="*/ 0 h 58"/>
                <a:gd name="T6" fmla="*/ 2147483646 w 30"/>
                <a:gd name="T7" fmla="*/ 0 h 58"/>
                <a:gd name="T8" fmla="*/ 0 w 30"/>
                <a:gd name="T9" fmla="*/ 2147483646 h 58"/>
                <a:gd name="T10" fmla="*/ 0 w 30"/>
                <a:gd name="T11" fmla="*/ 2147483646 h 58"/>
                <a:gd name="T12" fmla="*/ 2147483646 w 30"/>
                <a:gd name="T13" fmla="*/ 2147483646 h 58"/>
                <a:gd name="T14" fmla="*/ 2147483646 w 30"/>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58">
                  <a:moveTo>
                    <a:pt x="30" y="58"/>
                  </a:moveTo>
                  <a:lnTo>
                    <a:pt x="30" y="32"/>
                  </a:lnTo>
                  <a:lnTo>
                    <a:pt x="24" y="0"/>
                  </a:lnTo>
                  <a:lnTo>
                    <a:pt x="19" y="0"/>
                  </a:lnTo>
                  <a:lnTo>
                    <a:pt x="0" y="19"/>
                  </a:lnTo>
                  <a:lnTo>
                    <a:pt x="0" y="51"/>
                  </a:lnTo>
                  <a:lnTo>
                    <a:pt x="19" y="58"/>
                  </a:lnTo>
                  <a:lnTo>
                    <a:pt x="30" y="58"/>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01" name="Freeform 48">
              <a:extLst>
                <a:ext uri="{FF2B5EF4-FFF2-40B4-BE49-F238E27FC236}">
                  <a16:creationId xmlns:a16="http://schemas.microsoft.com/office/drawing/2014/main" id="{08FF0626-454E-4B2D-8359-FF64018DE8F9}"/>
                </a:ext>
              </a:extLst>
            </p:cNvPr>
            <p:cNvSpPr>
              <a:spLocks noChangeArrowheads="1"/>
            </p:cNvSpPr>
            <p:nvPr/>
          </p:nvSpPr>
          <p:spPr bwMode="auto">
            <a:xfrm>
              <a:off x="3327400" y="4029075"/>
              <a:ext cx="55563" cy="107950"/>
            </a:xfrm>
            <a:custGeom>
              <a:avLst/>
              <a:gdLst>
                <a:gd name="T0" fmla="*/ 2147483646 w 30"/>
                <a:gd name="T1" fmla="*/ 2147483646 h 58"/>
                <a:gd name="T2" fmla="*/ 2147483646 w 30"/>
                <a:gd name="T3" fmla="*/ 2147483646 h 58"/>
                <a:gd name="T4" fmla="*/ 2147483646 w 30"/>
                <a:gd name="T5" fmla="*/ 0 h 58"/>
                <a:gd name="T6" fmla="*/ 2147483646 w 30"/>
                <a:gd name="T7" fmla="*/ 0 h 58"/>
                <a:gd name="T8" fmla="*/ 0 w 30"/>
                <a:gd name="T9" fmla="*/ 2147483646 h 58"/>
                <a:gd name="T10" fmla="*/ 0 w 30"/>
                <a:gd name="T11" fmla="*/ 2147483646 h 58"/>
                <a:gd name="T12" fmla="*/ 2147483646 w 30"/>
                <a:gd name="T13" fmla="*/ 2147483646 h 58"/>
                <a:gd name="T14" fmla="*/ 2147483646 w 30"/>
                <a:gd name="T15" fmla="*/ 2147483646 h 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58">
                  <a:moveTo>
                    <a:pt x="30" y="58"/>
                  </a:moveTo>
                  <a:lnTo>
                    <a:pt x="30" y="32"/>
                  </a:lnTo>
                  <a:lnTo>
                    <a:pt x="24" y="0"/>
                  </a:lnTo>
                  <a:lnTo>
                    <a:pt x="19" y="0"/>
                  </a:lnTo>
                  <a:lnTo>
                    <a:pt x="0" y="19"/>
                  </a:lnTo>
                  <a:lnTo>
                    <a:pt x="0" y="51"/>
                  </a:lnTo>
                  <a:lnTo>
                    <a:pt x="19" y="58"/>
                  </a:lnTo>
                  <a:lnTo>
                    <a:pt x="30" y="58"/>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02" name="Freeform 49">
              <a:extLst>
                <a:ext uri="{FF2B5EF4-FFF2-40B4-BE49-F238E27FC236}">
                  <a16:creationId xmlns:a16="http://schemas.microsoft.com/office/drawing/2014/main" id="{7DB14FA7-6314-4D11-ADEA-573BE6F028A6}"/>
                </a:ext>
              </a:extLst>
            </p:cNvPr>
            <p:cNvSpPr>
              <a:spLocks noChangeArrowheads="1"/>
            </p:cNvSpPr>
            <p:nvPr/>
          </p:nvSpPr>
          <p:spPr bwMode="auto">
            <a:xfrm>
              <a:off x="3286125" y="4479925"/>
              <a:ext cx="531813" cy="306388"/>
            </a:xfrm>
            <a:custGeom>
              <a:avLst/>
              <a:gdLst>
                <a:gd name="T0" fmla="*/ 2147483646 w 287"/>
                <a:gd name="T1" fmla="*/ 2147483646 h 164"/>
                <a:gd name="T2" fmla="*/ 2147483646 w 287"/>
                <a:gd name="T3" fmla="*/ 2147483646 h 164"/>
                <a:gd name="T4" fmla="*/ 2147483646 w 287"/>
                <a:gd name="T5" fmla="*/ 2147483646 h 164"/>
                <a:gd name="T6" fmla="*/ 2147483646 w 287"/>
                <a:gd name="T7" fmla="*/ 2147483646 h 164"/>
                <a:gd name="T8" fmla="*/ 2147483646 w 287"/>
                <a:gd name="T9" fmla="*/ 2147483646 h 164"/>
                <a:gd name="T10" fmla="*/ 0 w 287"/>
                <a:gd name="T11" fmla="*/ 2147483646 h 164"/>
                <a:gd name="T12" fmla="*/ 2147483646 w 287"/>
                <a:gd name="T13" fmla="*/ 2147483646 h 164"/>
                <a:gd name="T14" fmla="*/ 2147483646 w 287"/>
                <a:gd name="T15" fmla="*/ 2147483646 h 164"/>
                <a:gd name="T16" fmla="*/ 2147483646 w 287"/>
                <a:gd name="T17" fmla="*/ 2147483646 h 164"/>
                <a:gd name="T18" fmla="*/ 2147483646 w 287"/>
                <a:gd name="T19" fmla="*/ 2147483646 h 164"/>
                <a:gd name="T20" fmla="*/ 2147483646 w 287"/>
                <a:gd name="T21" fmla="*/ 0 h 164"/>
                <a:gd name="T22" fmla="*/ 2147483646 w 287"/>
                <a:gd name="T23" fmla="*/ 2147483646 h 164"/>
                <a:gd name="T24" fmla="*/ 2147483646 w 287"/>
                <a:gd name="T25" fmla="*/ 2147483646 h 164"/>
                <a:gd name="T26" fmla="*/ 2147483646 w 287"/>
                <a:gd name="T27" fmla="*/ 2147483646 h 164"/>
                <a:gd name="T28" fmla="*/ 2147483646 w 287"/>
                <a:gd name="T29" fmla="*/ 2147483646 h 164"/>
                <a:gd name="T30" fmla="*/ 2147483646 w 287"/>
                <a:gd name="T31" fmla="*/ 2147483646 h 164"/>
                <a:gd name="T32" fmla="*/ 2147483646 w 287"/>
                <a:gd name="T33" fmla="*/ 2147483646 h 164"/>
                <a:gd name="T34" fmla="*/ 2147483646 w 287"/>
                <a:gd name="T35" fmla="*/ 2147483646 h 164"/>
                <a:gd name="T36" fmla="*/ 2147483646 w 287"/>
                <a:gd name="T37" fmla="*/ 2147483646 h 164"/>
                <a:gd name="T38" fmla="*/ 2147483646 w 287"/>
                <a:gd name="T39" fmla="*/ 2147483646 h 164"/>
                <a:gd name="T40" fmla="*/ 2147483646 w 287"/>
                <a:gd name="T41" fmla="*/ 2147483646 h 164"/>
                <a:gd name="T42" fmla="*/ 2147483646 w 287"/>
                <a:gd name="T43" fmla="*/ 2147483646 h 164"/>
                <a:gd name="T44" fmla="*/ 2147483646 w 287"/>
                <a:gd name="T45" fmla="*/ 2147483646 h 164"/>
                <a:gd name="T46" fmla="*/ 2147483646 w 287"/>
                <a:gd name="T47" fmla="*/ 2147483646 h 164"/>
                <a:gd name="T48" fmla="*/ 2147483646 w 287"/>
                <a:gd name="T49" fmla="*/ 2147483646 h 164"/>
                <a:gd name="T50" fmla="*/ 2147483646 w 287"/>
                <a:gd name="T51" fmla="*/ 2147483646 h 164"/>
                <a:gd name="T52" fmla="*/ 2147483646 w 287"/>
                <a:gd name="T53" fmla="*/ 2147483646 h 164"/>
                <a:gd name="T54" fmla="*/ 2147483646 w 287"/>
                <a:gd name="T55" fmla="*/ 2147483646 h 1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7" h="164">
                  <a:moveTo>
                    <a:pt x="59" y="157"/>
                  </a:moveTo>
                  <a:lnTo>
                    <a:pt x="46" y="139"/>
                  </a:lnTo>
                  <a:lnTo>
                    <a:pt x="46" y="105"/>
                  </a:lnTo>
                  <a:lnTo>
                    <a:pt x="27" y="105"/>
                  </a:lnTo>
                  <a:lnTo>
                    <a:pt x="6" y="123"/>
                  </a:lnTo>
                  <a:lnTo>
                    <a:pt x="0" y="98"/>
                  </a:lnTo>
                  <a:lnTo>
                    <a:pt x="34" y="59"/>
                  </a:lnTo>
                  <a:lnTo>
                    <a:pt x="59" y="25"/>
                  </a:lnTo>
                  <a:lnTo>
                    <a:pt x="75" y="7"/>
                  </a:lnTo>
                  <a:lnTo>
                    <a:pt x="93" y="13"/>
                  </a:lnTo>
                  <a:lnTo>
                    <a:pt x="112" y="0"/>
                  </a:lnTo>
                  <a:lnTo>
                    <a:pt x="146" y="7"/>
                  </a:lnTo>
                  <a:lnTo>
                    <a:pt x="201" y="7"/>
                  </a:lnTo>
                  <a:lnTo>
                    <a:pt x="235" y="25"/>
                  </a:lnTo>
                  <a:lnTo>
                    <a:pt x="235" y="59"/>
                  </a:lnTo>
                  <a:lnTo>
                    <a:pt x="240" y="73"/>
                  </a:lnTo>
                  <a:lnTo>
                    <a:pt x="274" y="85"/>
                  </a:lnTo>
                  <a:lnTo>
                    <a:pt x="287" y="85"/>
                  </a:lnTo>
                  <a:lnTo>
                    <a:pt x="267" y="110"/>
                  </a:lnTo>
                  <a:lnTo>
                    <a:pt x="267" y="139"/>
                  </a:lnTo>
                  <a:lnTo>
                    <a:pt x="221" y="123"/>
                  </a:lnTo>
                  <a:lnTo>
                    <a:pt x="206" y="139"/>
                  </a:lnTo>
                  <a:lnTo>
                    <a:pt x="194" y="164"/>
                  </a:lnTo>
                  <a:lnTo>
                    <a:pt x="173" y="150"/>
                  </a:lnTo>
                  <a:lnTo>
                    <a:pt x="160" y="123"/>
                  </a:lnTo>
                  <a:lnTo>
                    <a:pt x="134" y="132"/>
                  </a:lnTo>
                  <a:lnTo>
                    <a:pt x="121" y="157"/>
                  </a:lnTo>
                  <a:lnTo>
                    <a:pt x="59" y="157"/>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03" name="Freeform 50">
              <a:extLst>
                <a:ext uri="{FF2B5EF4-FFF2-40B4-BE49-F238E27FC236}">
                  <a16:creationId xmlns:a16="http://schemas.microsoft.com/office/drawing/2014/main" id="{F0B3FA51-3E27-4C4B-8630-116E8B7D72BB}"/>
                </a:ext>
              </a:extLst>
            </p:cNvPr>
            <p:cNvSpPr>
              <a:spLocks noChangeArrowheads="1"/>
            </p:cNvSpPr>
            <p:nvPr/>
          </p:nvSpPr>
          <p:spPr bwMode="auto">
            <a:xfrm>
              <a:off x="3286125" y="4479925"/>
              <a:ext cx="531813" cy="306388"/>
            </a:xfrm>
            <a:custGeom>
              <a:avLst/>
              <a:gdLst>
                <a:gd name="T0" fmla="*/ 2147483646 w 287"/>
                <a:gd name="T1" fmla="*/ 2147483646 h 164"/>
                <a:gd name="T2" fmla="*/ 2147483646 w 287"/>
                <a:gd name="T3" fmla="*/ 2147483646 h 164"/>
                <a:gd name="T4" fmla="*/ 2147483646 w 287"/>
                <a:gd name="T5" fmla="*/ 2147483646 h 164"/>
                <a:gd name="T6" fmla="*/ 2147483646 w 287"/>
                <a:gd name="T7" fmla="*/ 2147483646 h 164"/>
                <a:gd name="T8" fmla="*/ 2147483646 w 287"/>
                <a:gd name="T9" fmla="*/ 2147483646 h 164"/>
                <a:gd name="T10" fmla="*/ 0 w 287"/>
                <a:gd name="T11" fmla="*/ 2147483646 h 164"/>
                <a:gd name="T12" fmla="*/ 2147483646 w 287"/>
                <a:gd name="T13" fmla="*/ 2147483646 h 164"/>
                <a:gd name="T14" fmla="*/ 2147483646 w 287"/>
                <a:gd name="T15" fmla="*/ 2147483646 h 164"/>
                <a:gd name="T16" fmla="*/ 2147483646 w 287"/>
                <a:gd name="T17" fmla="*/ 2147483646 h 164"/>
                <a:gd name="T18" fmla="*/ 2147483646 w 287"/>
                <a:gd name="T19" fmla="*/ 2147483646 h 164"/>
                <a:gd name="T20" fmla="*/ 2147483646 w 287"/>
                <a:gd name="T21" fmla="*/ 0 h 164"/>
                <a:gd name="T22" fmla="*/ 2147483646 w 287"/>
                <a:gd name="T23" fmla="*/ 2147483646 h 164"/>
                <a:gd name="T24" fmla="*/ 2147483646 w 287"/>
                <a:gd name="T25" fmla="*/ 2147483646 h 164"/>
                <a:gd name="T26" fmla="*/ 2147483646 w 287"/>
                <a:gd name="T27" fmla="*/ 2147483646 h 164"/>
                <a:gd name="T28" fmla="*/ 2147483646 w 287"/>
                <a:gd name="T29" fmla="*/ 2147483646 h 164"/>
                <a:gd name="T30" fmla="*/ 2147483646 w 287"/>
                <a:gd name="T31" fmla="*/ 2147483646 h 164"/>
                <a:gd name="T32" fmla="*/ 2147483646 w 287"/>
                <a:gd name="T33" fmla="*/ 2147483646 h 164"/>
                <a:gd name="T34" fmla="*/ 2147483646 w 287"/>
                <a:gd name="T35" fmla="*/ 2147483646 h 164"/>
                <a:gd name="T36" fmla="*/ 2147483646 w 287"/>
                <a:gd name="T37" fmla="*/ 2147483646 h 164"/>
                <a:gd name="T38" fmla="*/ 2147483646 w 287"/>
                <a:gd name="T39" fmla="*/ 2147483646 h 164"/>
                <a:gd name="T40" fmla="*/ 2147483646 w 287"/>
                <a:gd name="T41" fmla="*/ 2147483646 h 164"/>
                <a:gd name="T42" fmla="*/ 2147483646 w 287"/>
                <a:gd name="T43" fmla="*/ 2147483646 h 164"/>
                <a:gd name="T44" fmla="*/ 2147483646 w 287"/>
                <a:gd name="T45" fmla="*/ 2147483646 h 164"/>
                <a:gd name="T46" fmla="*/ 2147483646 w 287"/>
                <a:gd name="T47" fmla="*/ 2147483646 h 164"/>
                <a:gd name="T48" fmla="*/ 2147483646 w 287"/>
                <a:gd name="T49" fmla="*/ 2147483646 h 164"/>
                <a:gd name="T50" fmla="*/ 2147483646 w 287"/>
                <a:gd name="T51" fmla="*/ 2147483646 h 164"/>
                <a:gd name="T52" fmla="*/ 2147483646 w 287"/>
                <a:gd name="T53" fmla="*/ 2147483646 h 164"/>
                <a:gd name="T54" fmla="*/ 2147483646 w 287"/>
                <a:gd name="T55" fmla="*/ 2147483646 h 1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87" h="164">
                  <a:moveTo>
                    <a:pt x="59" y="157"/>
                  </a:moveTo>
                  <a:lnTo>
                    <a:pt x="46" y="139"/>
                  </a:lnTo>
                  <a:lnTo>
                    <a:pt x="46" y="105"/>
                  </a:lnTo>
                  <a:lnTo>
                    <a:pt x="27" y="105"/>
                  </a:lnTo>
                  <a:lnTo>
                    <a:pt x="6" y="123"/>
                  </a:lnTo>
                  <a:lnTo>
                    <a:pt x="0" y="98"/>
                  </a:lnTo>
                  <a:lnTo>
                    <a:pt x="34" y="59"/>
                  </a:lnTo>
                  <a:lnTo>
                    <a:pt x="59" y="25"/>
                  </a:lnTo>
                  <a:lnTo>
                    <a:pt x="75" y="7"/>
                  </a:lnTo>
                  <a:lnTo>
                    <a:pt x="93" y="13"/>
                  </a:lnTo>
                  <a:lnTo>
                    <a:pt x="112" y="0"/>
                  </a:lnTo>
                  <a:lnTo>
                    <a:pt x="146" y="7"/>
                  </a:lnTo>
                  <a:lnTo>
                    <a:pt x="201" y="7"/>
                  </a:lnTo>
                  <a:lnTo>
                    <a:pt x="235" y="25"/>
                  </a:lnTo>
                  <a:lnTo>
                    <a:pt x="235" y="59"/>
                  </a:lnTo>
                  <a:lnTo>
                    <a:pt x="240" y="73"/>
                  </a:lnTo>
                  <a:lnTo>
                    <a:pt x="274" y="85"/>
                  </a:lnTo>
                  <a:lnTo>
                    <a:pt x="287" y="85"/>
                  </a:lnTo>
                  <a:lnTo>
                    <a:pt x="267" y="110"/>
                  </a:lnTo>
                  <a:lnTo>
                    <a:pt x="267" y="139"/>
                  </a:lnTo>
                  <a:lnTo>
                    <a:pt x="221" y="123"/>
                  </a:lnTo>
                  <a:lnTo>
                    <a:pt x="206" y="139"/>
                  </a:lnTo>
                  <a:lnTo>
                    <a:pt x="194" y="164"/>
                  </a:lnTo>
                  <a:lnTo>
                    <a:pt x="173" y="150"/>
                  </a:lnTo>
                  <a:lnTo>
                    <a:pt x="160" y="123"/>
                  </a:lnTo>
                  <a:lnTo>
                    <a:pt x="134" y="132"/>
                  </a:lnTo>
                  <a:lnTo>
                    <a:pt x="121" y="157"/>
                  </a:lnTo>
                  <a:lnTo>
                    <a:pt x="59" y="157"/>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04" name="Freeform 51">
              <a:extLst>
                <a:ext uri="{FF2B5EF4-FFF2-40B4-BE49-F238E27FC236}">
                  <a16:creationId xmlns:a16="http://schemas.microsoft.com/office/drawing/2014/main" id="{AC1B28EC-D526-4B70-BDA3-C9EC3F73CA2A}"/>
                </a:ext>
              </a:extLst>
            </p:cNvPr>
            <p:cNvSpPr>
              <a:spLocks noChangeArrowheads="1"/>
            </p:cNvSpPr>
            <p:nvPr/>
          </p:nvSpPr>
          <p:spPr bwMode="auto">
            <a:xfrm>
              <a:off x="3721100" y="4525963"/>
              <a:ext cx="33338" cy="88900"/>
            </a:xfrm>
            <a:custGeom>
              <a:avLst/>
              <a:gdLst>
                <a:gd name="T0" fmla="*/ 2147483646 w 18"/>
                <a:gd name="T1" fmla="*/ 2147483646 h 48"/>
                <a:gd name="T2" fmla="*/ 2147483646 w 18"/>
                <a:gd name="T3" fmla="*/ 2147483646 h 48"/>
                <a:gd name="T4" fmla="*/ 0 w 18"/>
                <a:gd name="T5" fmla="*/ 0 h 48"/>
                <a:gd name="T6" fmla="*/ 0 w 18"/>
                <a:gd name="T7" fmla="*/ 2147483646 h 48"/>
                <a:gd name="T8" fmla="*/ 2147483646 w 18"/>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48">
                  <a:moveTo>
                    <a:pt x="5" y="48"/>
                  </a:moveTo>
                  <a:lnTo>
                    <a:pt x="18" y="27"/>
                  </a:lnTo>
                  <a:lnTo>
                    <a:pt x="0" y="0"/>
                  </a:lnTo>
                  <a:lnTo>
                    <a:pt x="0" y="34"/>
                  </a:lnTo>
                  <a:lnTo>
                    <a:pt x="5" y="48"/>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05" name="Freeform 52">
              <a:extLst>
                <a:ext uri="{FF2B5EF4-FFF2-40B4-BE49-F238E27FC236}">
                  <a16:creationId xmlns:a16="http://schemas.microsoft.com/office/drawing/2014/main" id="{18D95B33-A5AF-4110-ADD4-0FF1AD8A86A7}"/>
                </a:ext>
              </a:extLst>
            </p:cNvPr>
            <p:cNvSpPr>
              <a:spLocks noChangeArrowheads="1"/>
            </p:cNvSpPr>
            <p:nvPr/>
          </p:nvSpPr>
          <p:spPr bwMode="auto">
            <a:xfrm>
              <a:off x="3721100" y="4525963"/>
              <a:ext cx="33338" cy="88900"/>
            </a:xfrm>
            <a:custGeom>
              <a:avLst/>
              <a:gdLst>
                <a:gd name="T0" fmla="*/ 2147483646 w 18"/>
                <a:gd name="T1" fmla="*/ 2147483646 h 48"/>
                <a:gd name="T2" fmla="*/ 2147483646 w 18"/>
                <a:gd name="T3" fmla="*/ 2147483646 h 48"/>
                <a:gd name="T4" fmla="*/ 0 w 18"/>
                <a:gd name="T5" fmla="*/ 0 h 48"/>
                <a:gd name="T6" fmla="*/ 0 w 18"/>
                <a:gd name="T7" fmla="*/ 2147483646 h 48"/>
                <a:gd name="T8" fmla="*/ 2147483646 w 18"/>
                <a:gd name="T9" fmla="*/ 2147483646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48">
                  <a:moveTo>
                    <a:pt x="5" y="48"/>
                  </a:moveTo>
                  <a:lnTo>
                    <a:pt x="18" y="27"/>
                  </a:lnTo>
                  <a:lnTo>
                    <a:pt x="0" y="0"/>
                  </a:lnTo>
                  <a:lnTo>
                    <a:pt x="0" y="34"/>
                  </a:lnTo>
                  <a:lnTo>
                    <a:pt x="5" y="48"/>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06" name="Freeform 53">
              <a:extLst>
                <a:ext uri="{FF2B5EF4-FFF2-40B4-BE49-F238E27FC236}">
                  <a16:creationId xmlns:a16="http://schemas.microsoft.com/office/drawing/2014/main" id="{C5832456-24A7-4D85-BB08-9CE469990100}"/>
                </a:ext>
              </a:extLst>
            </p:cNvPr>
            <p:cNvSpPr>
              <a:spLocks noChangeArrowheads="1"/>
            </p:cNvSpPr>
            <p:nvPr/>
          </p:nvSpPr>
          <p:spPr bwMode="auto">
            <a:xfrm>
              <a:off x="4287838" y="3267075"/>
              <a:ext cx="1090612" cy="966788"/>
            </a:xfrm>
            <a:custGeom>
              <a:avLst/>
              <a:gdLst>
                <a:gd name="T0" fmla="*/ 2147483646 w 589"/>
                <a:gd name="T1" fmla="*/ 2147483646 h 518"/>
                <a:gd name="T2" fmla="*/ 2147483646 w 589"/>
                <a:gd name="T3" fmla="*/ 2147483646 h 518"/>
                <a:gd name="T4" fmla="*/ 2147483646 w 589"/>
                <a:gd name="T5" fmla="*/ 2147483646 h 518"/>
                <a:gd name="T6" fmla="*/ 2147483646 w 589"/>
                <a:gd name="T7" fmla="*/ 2147483646 h 518"/>
                <a:gd name="T8" fmla="*/ 2147483646 w 589"/>
                <a:gd name="T9" fmla="*/ 2147483646 h 518"/>
                <a:gd name="T10" fmla="*/ 2147483646 w 589"/>
                <a:gd name="T11" fmla="*/ 2147483646 h 518"/>
                <a:gd name="T12" fmla="*/ 2147483646 w 589"/>
                <a:gd name="T13" fmla="*/ 2147483646 h 518"/>
                <a:gd name="T14" fmla="*/ 2147483646 w 589"/>
                <a:gd name="T15" fmla="*/ 2147483646 h 518"/>
                <a:gd name="T16" fmla="*/ 2147483646 w 589"/>
                <a:gd name="T17" fmla="*/ 2147483646 h 518"/>
                <a:gd name="T18" fmla="*/ 2147483646 w 589"/>
                <a:gd name="T19" fmla="*/ 2147483646 h 518"/>
                <a:gd name="T20" fmla="*/ 2147483646 w 589"/>
                <a:gd name="T21" fmla="*/ 2147483646 h 518"/>
                <a:gd name="T22" fmla="*/ 2147483646 w 589"/>
                <a:gd name="T23" fmla="*/ 2147483646 h 518"/>
                <a:gd name="T24" fmla="*/ 2147483646 w 589"/>
                <a:gd name="T25" fmla="*/ 2147483646 h 518"/>
                <a:gd name="T26" fmla="*/ 2147483646 w 589"/>
                <a:gd name="T27" fmla="*/ 2147483646 h 518"/>
                <a:gd name="T28" fmla="*/ 2147483646 w 589"/>
                <a:gd name="T29" fmla="*/ 2147483646 h 518"/>
                <a:gd name="T30" fmla="*/ 2147483646 w 589"/>
                <a:gd name="T31" fmla="*/ 0 h 518"/>
                <a:gd name="T32" fmla="*/ 2147483646 w 589"/>
                <a:gd name="T33" fmla="*/ 2147483646 h 518"/>
                <a:gd name="T34" fmla="*/ 2147483646 w 589"/>
                <a:gd name="T35" fmla="*/ 2147483646 h 518"/>
                <a:gd name="T36" fmla="*/ 2147483646 w 589"/>
                <a:gd name="T37" fmla="*/ 2147483646 h 518"/>
                <a:gd name="T38" fmla="*/ 2147483646 w 589"/>
                <a:gd name="T39" fmla="*/ 2147483646 h 518"/>
                <a:gd name="T40" fmla="*/ 0 w 589"/>
                <a:gd name="T41" fmla="*/ 2147483646 h 518"/>
                <a:gd name="T42" fmla="*/ 2147483646 w 589"/>
                <a:gd name="T43" fmla="*/ 2147483646 h 518"/>
                <a:gd name="T44" fmla="*/ 2147483646 w 589"/>
                <a:gd name="T45" fmla="*/ 2147483646 h 518"/>
                <a:gd name="T46" fmla="*/ 0 w 589"/>
                <a:gd name="T47" fmla="*/ 2147483646 h 518"/>
                <a:gd name="T48" fmla="*/ 2147483646 w 589"/>
                <a:gd name="T49" fmla="*/ 2147483646 h 518"/>
                <a:gd name="T50" fmla="*/ 2147483646 w 589"/>
                <a:gd name="T51" fmla="*/ 2147483646 h 518"/>
                <a:gd name="T52" fmla="*/ 2147483646 w 589"/>
                <a:gd name="T53" fmla="*/ 2147483646 h 518"/>
                <a:gd name="T54" fmla="*/ 2147483646 w 589"/>
                <a:gd name="T55" fmla="*/ 2147483646 h 518"/>
                <a:gd name="T56" fmla="*/ 2147483646 w 589"/>
                <a:gd name="T57" fmla="*/ 2147483646 h 518"/>
                <a:gd name="T58" fmla="*/ 2147483646 w 589"/>
                <a:gd name="T59" fmla="*/ 2147483646 h 518"/>
                <a:gd name="T60" fmla="*/ 2147483646 w 589"/>
                <a:gd name="T61" fmla="*/ 2147483646 h 518"/>
                <a:gd name="T62" fmla="*/ 2147483646 w 589"/>
                <a:gd name="T63" fmla="*/ 2147483646 h 518"/>
                <a:gd name="T64" fmla="*/ 2147483646 w 589"/>
                <a:gd name="T65" fmla="*/ 2147483646 h 518"/>
                <a:gd name="T66" fmla="*/ 2147483646 w 589"/>
                <a:gd name="T67" fmla="*/ 2147483646 h 518"/>
                <a:gd name="T68" fmla="*/ 2147483646 w 589"/>
                <a:gd name="T69" fmla="*/ 2147483646 h 518"/>
                <a:gd name="T70" fmla="*/ 2147483646 w 589"/>
                <a:gd name="T71" fmla="*/ 2147483646 h 518"/>
                <a:gd name="T72" fmla="*/ 2147483646 w 589"/>
                <a:gd name="T73" fmla="*/ 2147483646 h 518"/>
                <a:gd name="T74" fmla="*/ 2147483646 w 589"/>
                <a:gd name="T75" fmla="*/ 2147483646 h 518"/>
                <a:gd name="T76" fmla="*/ 2147483646 w 589"/>
                <a:gd name="T77" fmla="*/ 2147483646 h 518"/>
                <a:gd name="T78" fmla="*/ 2147483646 w 589"/>
                <a:gd name="T79" fmla="*/ 2147483646 h 518"/>
                <a:gd name="T80" fmla="*/ 2147483646 w 589"/>
                <a:gd name="T81" fmla="*/ 2147483646 h 518"/>
                <a:gd name="T82" fmla="*/ 2147483646 w 589"/>
                <a:gd name="T83" fmla="*/ 2147483646 h 518"/>
                <a:gd name="T84" fmla="*/ 2147483646 w 589"/>
                <a:gd name="T85" fmla="*/ 2147483646 h 518"/>
                <a:gd name="T86" fmla="*/ 2147483646 w 589"/>
                <a:gd name="T87" fmla="*/ 2147483646 h 518"/>
                <a:gd name="T88" fmla="*/ 2147483646 w 589"/>
                <a:gd name="T89" fmla="*/ 2147483646 h 518"/>
                <a:gd name="T90" fmla="*/ 2147483646 w 589"/>
                <a:gd name="T91" fmla="*/ 2147483646 h 518"/>
                <a:gd name="T92" fmla="*/ 2147483646 w 589"/>
                <a:gd name="T93" fmla="*/ 2147483646 h 518"/>
                <a:gd name="T94" fmla="*/ 2147483646 w 589"/>
                <a:gd name="T95" fmla="*/ 2147483646 h 518"/>
                <a:gd name="T96" fmla="*/ 2147483646 w 589"/>
                <a:gd name="T97" fmla="*/ 2147483646 h 518"/>
                <a:gd name="T98" fmla="*/ 2147483646 w 589"/>
                <a:gd name="T99" fmla="*/ 2147483646 h 518"/>
                <a:gd name="T100" fmla="*/ 2147483646 w 589"/>
                <a:gd name="T101" fmla="*/ 2147483646 h 518"/>
                <a:gd name="T102" fmla="*/ 2147483646 w 589"/>
                <a:gd name="T103" fmla="*/ 2147483646 h 518"/>
                <a:gd name="T104" fmla="*/ 2147483646 w 589"/>
                <a:gd name="T105" fmla="*/ 2147483646 h 5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9" h="518">
                  <a:moveTo>
                    <a:pt x="555" y="296"/>
                  </a:moveTo>
                  <a:lnTo>
                    <a:pt x="542" y="276"/>
                  </a:lnTo>
                  <a:lnTo>
                    <a:pt x="542" y="251"/>
                  </a:lnTo>
                  <a:lnTo>
                    <a:pt x="521" y="224"/>
                  </a:lnTo>
                  <a:lnTo>
                    <a:pt x="542" y="191"/>
                  </a:lnTo>
                  <a:lnTo>
                    <a:pt x="549" y="151"/>
                  </a:lnTo>
                  <a:lnTo>
                    <a:pt x="521" y="73"/>
                  </a:lnTo>
                  <a:lnTo>
                    <a:pt x="514" y="54"/>
                  </a:lnTo>
                  <a:lnTo>
                    <a:pt x="487" y="29"/>
                  </a:lnTo>
                  <a:lnTo>
                    <a:pt x="474" y="22"/>
                  </a:lnTo>
                  <a:lnTo>
                    <a:pt x="428" y="34"/>
                  </a:lnTo>
                  <a:lnTo>
                    <a:pt x="375" y="41"/>
                  </a:lnTo>
                  <a:lnTo>
                    <a:pt x="302" y="34"/>
                  </a:lnTo>
                  <a:lnTo>
                    <a:pt x="281" y="48"/>
                  </a:lnTo>
                  <a:lnTo>
                    <a:pt x="247" y="48"/>
                  </a:lnTo>
                  <a:lnTo>
                    <a:pt x="227" y="0"/>
                  </a:lnTo>
                  <a:lnTo>
                    <a:pt x="188" y="16"/>
                  </a:lnTo>
                  <a:lnTo>
                    <a:pt x="140" y="29"/>
                  </a:lnTo>
                  <a:lnTo>
                    <a:pt x="107" y="60"/>
                  </a:lnTo>
                  <a:lnTo>
                    <a:pt x="61" y="66"/>
                  </a:lnTo>
                  <a:lnTo>
                    <a:pt x="0" y="107"/>
                  </a:lnTo>
                  <a:lnTo>
                    <a:pt x="5" y="132"/>
                  </a:lnTo>
                  <a:lnTo>
                    <a:pt x="5" y="159"/>
                  </a:lnTo>
                  <a:lnTo>
                    <a:pt x="0" y="185"/>
                  </a:lnTo>
                  <a:lnTo>
                    <a:pt x="14" y="205"/>
                  </a:lnTo>
                  <a:lnTo>
                    <a:pt x="21" y="303"/>
                  </a:lnTo>
                  <a:lnTo>
                    <a:pt x="34" y="323"/>
                  </a:lnTo>
                  <a:lnTo>
                    <a:pt x="39" y="349"/>
                  </a:lnTo>
                  <a:lnTo>
                    <a:pt x="34" y="374"/>
                  </a:lnTo>
                  <a:lnTo>
                    <a:pt x="53" y="361"/>
                  </a:lnTo>
                  <a:lnTo>
                    <a:pt x="73" y="381"/>
                  </a:lnTo>
                  <a:lnTo>
                    <a:pt x="94" y="381"/>
                  </a:lnTo>
                  <a:lnTo>
                    <a:pt x="114" y="396"/>
                  </a:lnTo>
                  <a:lnTo>
                    <a:pt x="135" y="427"/>
                  </a:lnTo>
                  <a:lnTo>
                    <a:pt x="155" y="440"/>
                  </a:lnTo>
                  <a:lnTo>
                    <a:pt x="162" y="415"/>
                  </a:lnTo>
                  <a:lnTo>
                    <a:pt x="199" y="427"/>
                  </a:lnTo>
                  <a:lnTo>
                    <a:pt x="222" y="452"/>
                  </a:lnTo>
                  <a:lnTo>
                    <a:pt x="281" y="493"/>
                  </a:lnTo>
                  <a:lnTo>
                    <a:pt x="293" y="499"/>
                  </a:lnTo>
                  <a:lnTo>
                    <a:pt x="320" y="488"/>
                  </a:lnTo>
                  <a:lnTo>
                    <a:pt x="361" y="518"/>
                  </a:lnTo>
                  <a:lnTo>
                    <a:pt x="380" y="499"/>
                  </a:lnTo>
                  <a:lnTo>
                    <a:pt x="421" y="499"/>
                  </a:lnTo>
                  <a:lnTo>
                    <a:pt x="441" y="488"/>
                  </a:lnTo>
                  <a:lnTo>
                    <a:pt x="474" y="493"/>
                  </a:lnTo>
                  <a:lnTo>
                    <a:pt x="496" y="513"/>
                  </a:lnTo>
                  <a:lnTo>
                    <a:pt x="508" y="513"/>
                  </a:lnTo>
                  <a:lnTo>
                    <a:pt x="528" y="459"/>
                  </a:lnTo>
                  <a:lnTo>
                    <a:pt x="549" y="415"/>
                  </a:lnTo>
                  <a:lnTo>
                    <a:pt x="589" y="381"/>
                  </a:lnTo>
                  <a:lnTo>
                    <a:pt x="581" y="349"/>
                  </a:lnTo>
                  <a:lnTo>
                    <a:pt x="555" y="296"/>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07" name="Freeform 54">
              <a:extLst>
                <a:ext uri="{FF2B5EF4-FFF2-40B4-BE49-F238E27FC236}">
                  <a16:creationId xmlns:a16="http://schemas.microsoft.com/office/drawing/2014/main" id="{B77B05D7-5B11-4C7C-9A11-81C56A83EC53}"/>
                </a:ext>
              </a:extLst>
            </p:cNvPr>
            <p:cNvSpPr>
              <a:spLocks noChangeArrowheads="1"/>
            </p:cNvSpPr>
            <p:nvPr/>
          </p:nvSpPr>
          <p:spPr bwMode="auto">
            <a:xfrm>
              <a:off x="4287838" y="3267075"/>
              <a:ext cx="1090612" cy="966788"/>
            </a:xfrm>
            <a:custGeom>
              <a:avLst/>
              <a:gdLst>
                <a:gd name="T0" fmla="*/ 2147483646 w 589"/>
                <a:gd name="T1" fmla="*/ 2147483646 h 518"/>
                <a:gd name="T2" fmla="*/ 2147483646 w 589"/>
                <a:gd name="T3" fmla="*/ 2147483646 h 518"/>
                <a:gd name="T4" fmla="*/ 2147483646 w 589"/>
                <a:gd name="T5" fmla="*/ 2147483646 h 518"/>
                <a:gd name="T6" fmla="*/ 2147483646 w 589"/>
                <a:gd name="T7" fmla="*/ 2147483646 h 518"/>
                <a:gd name="T8" fmla="*/ 2147483646 w 589"/>
                <a:gd name="T9" fmla="*/ 2147483646 h 518"/>
                <a:gd name="T10" fmla="*/ 2147483646 w 589"/>
                <a:gd name="T11" fmla="*/ 2147483646 h 518"/>
                <a:gd name="T12" fmla="*/ 2147483646 w 589"/>
                <a:gd name="T13" fmla="*/ 2147483646 h 518"/>
                <a:gd name="T14" fmla="*/ 2147483646 w 589"/>
                <a:gd name="T15" fmla="*/ 2147483646 h 518"/>
                <a:gd name="T16" fmla="*/ 2147483646 w 589"/>
                <a:gd name="T17" fmla="*/ 2147483646 h 518"/>
                <a:gd name="T18" fmla="*/ 2147483646 w 589"/>
                <a:gd name="T19" fmla="*/ 2147483646 h 518"/>
                <a:gd name="T20" fmla="*/ 2147483646 w 589"/>
                <a:gd name="T21" fmla="*/ 2147483646 h 518"/>
                <a:gd name="T22" fmla="*/ 2147483646 w 589"/>
                <a:gd name="T23" fmla="*/ 2147483646 h 518"/>
                <a:gd name="T24" fmla="*/ 2147483646 w 589"/>
                <a:gd name="T25" fmla="*/ 2147483646 h 518"/>
                <a:gd name="T26" fmla="*/ 2147483646 w 589"/>
                <a:gd name="T27" fmla="*/ 2147483646 h 518"/>
                <a:gd name="T28" fmla="*/ 2147483646 w 589"/>
                <a:gd name="T29" fmla="*/ 2147483646 h 518"/>
                <a:gd name="T30" fmla="*/ 2147483646 w 589"/>
                <a:gd name="T31" fmla="*/ 0 h 518"/>
                <a:gd name="T32" fmla="*/ 2147483646 w 589"/>
                <a:gd name="T33" fmla="*/ 2147483646 h 518"/>
                <a:gd name="T34" fmla="*/ 2147483646 w 589"/>
                <a:gd name="T35" fmla="*/ 2147483646 h 518"/>
                <a:gd name="T36" fmla="*/ 2147483646 w 589"/>
                <a:gd name="T37" fmla="*/ 2147483646 h 518"/>
                <a:gd name="T38" fmla="*/ 2147483646 w 589"/>
                <a:gd name="T39" fmla="*/ 2147483646 h 518"/>
                <a:gd name="T40" fmla="*/ 0 w 589"/>
                <a:gd name="T41" fmla="*/ 2147483646 h 518"/>
                <a:gd name="T42" fmla="*/ 2147483646 w 589"/>
                <a:gd name="T43" fmla="*/ 2147483646 h 518"/>
                <a:gd name="T44" fmla="*/ 2147483646 w 589"/>
                <a:gd name="T45" fmla="*/ 2147483646 h 518"/>
                <a:gd name="T46" fmla="*/ 0 w 589"/>
                <a:gd name="T47" fmla="*/ 2147483646 h 518"/>
                <a:gd name="T48" fmla="*/ 2147483646 w 589"/>
                <a:gd name="T49" fmla="*/ 2147483646 h 518"/>
                <a:gd name="T50" fmla="*/ 2147483646 w 589"/>
                <a:gd name="T51" fmla="*/ 2147483646 h 518"/>
                <a:gd name="T52" fmla="*/ 2147483646 w 589"/>
                <a:gd name="T53" fmla="*/ 2147483646 h 518"/>
                <a:gd name="T54" fmla="*/ 2147483646 w 589"/>
                <a:gd name="T55" fmla="*/ 2147483646 h 518"/>
                <a:gd name="T56" fmla="*/ 2147483646 w 589"/>
                <a:gd name="T57" fmla="*/ 2147483646 h 518"/>
                <a:gd name="T58" fmla="*/ 2147483646 w 589"/>
                <a:gd name="T59" fmla="*/ 2147483646 h 518"/>
                <a:gd name="T60" fmla="*/ 2147483646 w 589"/>
                <a:gd name="T61" fmla="*/ 2147483646 h 518"/>
                <a:gd name="T62" fmla="*/ 2147483646 w 589"/>
                <a:gd name="T63" fmla="*/ 2147483646 h 518"/>
                <a:gd name="T64" fmla="*/ 2147483646 w 589"/>
                <a:gd name="T65" fmla="*/ 2147483646 h 518"/>
                <a:gd name="T66" fmla="*/ 2147483646 w 589"/>
                <a:gd name="T67" fmla="*/ 2147483646 h 518"/>
                <a:gd name="T68" fmla="*/ 2147483646 w 589"/>
                <a:gd name="T69" fmla="*/ 2147483646 h 518"/>
                <a:gd name="T70" fmla="*/ 2147483646 w 589"/>
                <a:gd name="T71" fmla="*/ 2147483646 h 518"/>
                <a:gd name="T72" fmla="*/ 2147483646 w 589"/>
                <a:gd name="T73" fmla="*/ 2147483646 h 518"/>
                <a:gd name="T74" fmla="*/ 2147483646 w 589"/>
                <a:gd name="T75" fmla="*/ 2147483646 h 518"/>
                <a:gd name="T76" fmla="*/ 2147483646 w 589"/>
                <a:gd name="T77" fmla="*/ 2147483646 h 518"/>
                <a:gd name="T78" fmla="*/ 2147483646 w 589"/>
                <a:gd name="T79" fmla="*/ 2147483646 h 518"/>
                <a:gd name="T80" fmla="*/ 2147483646 w 589"/>
                <a:gd name="T81" fmla="*/ 2147483646 h 518"/>
                <a:gd name="T82" fmla="*/ 2147483646 w 589"/>
                <a:gd name="T83" fmla="*/ 2147483646 h 518"/>
                <a:gd name="T84" fmla="*/ 2147483646 w 589"/>
                <a:gd name="T85" fmla="*/ 2147483646 h 518"/>
                <a:gd name="T86" fmla="*/ 2147483646 w 589"/>
                <a:gd name="T87" fmla="*/ 2147483646 h 518"/>
                <a:gd name="T88" fmla="*/ 2147483646 w 589"/>
                <a:gd name="T89" fmla="*/ 2147483646 h 518"/>
                <a:gd name="T90" fmla="*/ 2147483646 w 589"/>
                <a:gd name="T91" fmla="*/ 2147483646 h 518"/>
                <a:gd name="T92" fmla="*/ 2147483646 w 589"/>
                <a:gd name="T93" fmla="*/ 2147483646 h 518"/>
                <a:gd name="T94" fmla="*/ 2147483646 w 589"/>
                <a:gd name="T95" fmla="*/ 2147483646 h 518"/>
                <a:gd name="T96" fmla="*/ 2147483646 w 589"/>
                <a:gd name="T97" fmla="*/ 2147483646 h 518"/>
                <a:gd name="T98" fmla="*/ 2147483646 w 589"/>
                <a:gd name="T99" fmla="*/ 2147483646 h 518"/>
                <a:gd name="T100" fmla="*/ 2147483646 w 589"/>
                <a:gd name="T101" fmla="*/ 2147483646 h 518"/>
                <a:gd name="T102" fmla="*/ 2147483646 w 589"/>
                <a:gd name="T103" fmla="*/ 2147483646 h 518"/>
                <a:gd name="T104" fmla="*/ 2147483646 w 589"/>
                <a:gd name="T105" fmla="*/ 2147483646 h 5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9" h="518">
                  <a:moveTo>
                    <a:pt x="555" y="296"/>
                  </a:moveTo>
                  <a:lnTo>
                    <a:pt x="542" y="276"/>
                  </a:lnTo>
                  <a:lnTo>
                    <a:pt x="542" y="251"/>
                  </a:lnTo>
                  <a:lnTo>
                    <a:pt x="521" y="224"/>
                  </a:lnTo>
                  <a:lnTo>
                    <a:pt x="542" y="191"/>
                  </a:lnTo>
                  <a:lnTo>
                    <a:pt x="549" y="151"/>
                  </a:lnTo>
                  <a:lnTo>
                    <a:pt x="521" y="73"/>
                  </a:lnTo>
                  <a:lnTo>
                    <a:pt x="514" y="54"/>
                  </a:lnTo>
                  <a:lnTo>
                    <a:pt x="487" y="29"/>
                  </a:lnTo>
                  <a:lnTo>
                    <a:pt x="474" y="22"/>
                  </a:lnTo>
                  <a:lnTo>
                    <a:pt x="428" y="34"/>
                  </a:lnTo>
                  <a:lnTo>
                    <a:pt x="375" y="41"/>
                  </a:lnTo>
                  <a:lnTo>
                    <a:pt x="302" y="34"/>
                  </a:lnTo>
                  <a:lnTo>
                    <a:pt x="281" y="48"/>
                  </a:lnTo>
                  <a:lnTo>
                    <a:pt x="247" y="48"/>
                  </a:lnTo>
                  <a:lnTo>
                    <a:pt x="227" y="0"/>
                  </a:lnTo>
                  <a:lnTo>
                    <a:pt x="188" y="16"/>
                  </a:lnTo>
                  <a:lnTo>
                    <a:pt x="140" y="29"/>
                  </a:lnTo>
                  <a:lnTo>
                    <a:pt x="107" y="60"/>
                  </a:lnTo>
                  <a:lnTo>
                    <a:pt x="61" y="66"/>
                  </a:lnTo>
                  <a:lnTo>
                    <a:pt x="0" y="107"/>
                  </a:lnTo>
                  <a:lnTo>
                    <a:pt x="5" y="132"/>
                  </a:lnTo>
                  <a:lnTo>
                    <a:pt x="5" y="159"/>
                  </a:lnTo>
                  <a:lnTo>
                    <a:pt x="0" y="185"/>
                  </a:lnTo>
                  <a:lnTo>
                    <a:pt x="14" y="205"/>
                  </a:lnTo>
                  <a:lnTo>
                    <a:pt x="21" y="303"/>
                  </a:lnTo>
                  <a:lnTo>
                    <a:pt x="34" y="323"/>
                  </a:lnTo>
                  <a:lnTo>
                    <a:pt x="39" y="349"/>
                  </a:lnTo>
                  <a:lnTo>
                    <a:pt x="34" y="374"/>
                  </a:lnTo>
                  <a:lnTo>
                    <a:pt x="53" y="361"/>
                  </a:lnTo>
                  <a:lnTo>
                    <a:pt x="73" y="381"/>
                  </a:lnTo>
                  <a:lnTo>
                    <a:pt x="94" y="381"/>
                  </a:lnTo>
                  <a:lnTo>
                    <a:pt x="114" y="396"/>
                  </a:lnTo>
                  <a:lnTo>
                    <a:pt x="135" y="427"/>
                  </a:lnTo>
                  <a:lnTo>
                    <a:pt x="155" y="440"/>
                  </a:lnTo>
                  <a:lnTo>
                    <a:pt x="162" y="415"/>
                  </a:lnTo>
                  <a:lnTo>
                    <a:pt x="199" y="427"/>
                  </a:lnTo>
                  <a:lnTo>
                    <a:pt x="222" y="452"/>
                  </a:lnTo>
                  <a:lnTo>
                    <a:pt x="281" y="493"/>
                  </a:lnTo>
                  <a:lnTo>
                    <a:pt x="293" y="499"/>
                  </a:lnTo>
                  <a:lnTo>
                    <a:pt x="320" y="488"/>
                  </a:lnTo>
                  <a:lnTo>
                    <a:pt x="361" y="518"/>
                  </a:lnTo>
                  <a:lnTo>
                    <a:pt x="380" y="499"/>
                  </a:lnTo>
                  <a:lnTo>
                    <a:pt x="421" y="499"/>
                  </a:lnTo>
                  <a:lnTo>
                    <a:pt x="441" y="488"/>
                  </a:lnTo>
                  <a:lnTo>
                    <a:pt x="474" y="493"/>
                  </a:lnTo>
                  <a:lnTo>
                    <a:pt x="496" y="513"/>
                  </a:lnTo>
                  <a:lnTo>
                    <a:pt x="508" y="513"/>
                  </a:lnTo>
                  <a:lnTo>
                    <a:pt x="528" y="459"/>
                  </a:lnTo>
                  <a:lnTo>
                    <a:pt x="549" y="415"/>
                  </a:lnTo>
                  <a:lnTo>
                    <a:pt x="589" y="381"/>
                  </a:lnTo>
                  <a:lnTo>
                    <a:pt x="581" y="349"/>
                  </a:lnTo>
                  <a:lnTo>
                    <a:pt x="555" y="296"/>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08" name="Freeform 55">
              <a:extLst>
                <a:ext uri="{FF2B5EF4-FFF2-40B4-BE49-F238E27FC236}">
                  <a16:creationId xmlns:a16="http://schemas.microsoft.com/office/drawing/2014/main" id="{E10F1C2E-1E1C-481D-BEB0-BF20DCAF17BF}"/>
                </a:ext>
              </a:extLst>
            </p:cNvPr>
            <p:cNvSpPr>
              <a:spLocks noChangeArrowheads="1"/>
            </p:cNvSpPr>
            <p:nvPr/>
          </p:nvSpPr>
          <p:spPr bwMode="auto">
            <a:xfrm>
              <a:off x="4178300" y="4649788"/>
              <a:ext cx="360363" cy="268287"/>
            </a:xfrm>
            <a:custGeom>
              <a:avLst/>
              <a:gdLst>
                <a:gd name="T0" fmla="*/ 0 w 194"/>
                <a:gd name="T1" fmla="*/ 2147483646 h 144"/>
                <a:gd name="T2" fmla="*/ 2147483646 w 194"/>
                <a:gd name="T3" fmla="*/ 2147483646 h 144"/>
                <a:gd name="T4" fmla="*/ 2147483646 w 194"/>
                <a:gd name="T5" fmla="*/ 2147483646 h 144"/>
                <a:gd name="T6" fmla="*/ 2147483646 w 194"/>
                <a:gd name="T7" fmla="*/ 2147483646 h 144"/>
                <a:gd name="T8" fmla="*/ 2147483646 w 194"/>
                <a:gd name="T9" fmla="*/ 2147483646 h 144"/>
                <a:gd name="T10" fmla="*/ 2147483646 w 194"/>
                <a:gd name="T11" fmla="*/ 2147483646 h 144"/>
                <a:gd name="T12" fmla="*/ 2147483646 w 194"/>
                <a:gd name="T13" fmla="*/ 2147483646 h 144"/>
                <a:gd name="T14" fmla="*/ 2147483646 w 194"/>
                <a:gd name="T15" fmla="*/ 2147483646 h 144"/>
                <a:gd name="T16" fmla="*/ 2147483646 w 194"/>
                <a:gd name="T17" fmla="*/ 2147483646 h 144"/>
                <a:gd name="T18" fmla="*/ 2147483646 w 194"/>
                <a:gd name="T19" fmla="*/ 2147483646 h 144"/>
                <a:gd name="T20" fmla="*/ 2147483646 w 194"/>
                <a:gd name="T21" fmla="*/ 2147483646 h 144"/>
                <a:gd name="T22" fmla="*/ 2147483646 w 194"/>
                <a:gd name="T23" fmla="*/ 2147483646 h 144"/>
                <a:gd name="T24" fmla="*/ 2147483646 w 194"/>
                <a:gd name="T25" fmla="*/ 0 h 144"/>
                <a:gd name="T26" fmla="*/ 2147483646 w 194"/>
                <a:gd name="T27" fmla="*/ 2147483646 h 144"/>
                <a:gd name="T28" fmla="*/ 2147483646 w 194"/>
                <a:gd name="T29" fmla="*/ 2147483646 h 144"/>
                <a:gd name="T30" fmla="*/ 2147483646 w 194"/>
                <a:gd name="T31" fmla="*/ 2147483646 h 144"/>
                <a:gd name="T32" fmla="*/ 2147483646 w 194"/>
                <a:gd name="T33" fmla="*/ 2147483646 h 144"/>
                <a:gd name="T34" fmla="*/ 2147483646 w 194"/>
                <a:gd name="T35" fmla="*/ 2147483646 h 144"/>
                <a:gd name="T36" fmla="*/ 2147483646 w 194"/>
                <a:gd name="T37" fmla="*/ 2147483646 h 144"/>
                <a:gd name="T38" fmla="*/ 2147483646 w 194"/>
                <a:gd name="T39" fmla="*/ 2147483646 h 144"/>
                <a:gd name="T40" fmla="*/ 0 w 194"/>
                <a:gd name="T41" fmla="*/ 2147483646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4" h="144">
                  <a:moveTo>
                    <a:pt x="0" y="139"/>
                  </a:moveTo>
                  <a:lnTo>
                    <a:pt x="18" y="132"/>
                  </a:lnTo>
                  <a:lnTo>
                    <a:pt x="18" y="125"/>
                  </a:lnTo>
                  <a:lnTo>
                    <a:pt x="34" y="119"/>
                  </a:lnTo>
                  <a:lnTo>
                    <a:pt x="18" y="105"/>
                  </a:lnTo>
                  <a:lnTo>
                    <a:pt x="12" y="73"/>
                  </a:lnTo>
                  <a:lnTo>
                    <a:pt x="12" y="48"/>
                  </a:lnTo>
                  <a:lnTo>
                    <a:pt x="18" y="41"/>
                  </a:lnTo>
                  <a:lnTo>
                    <a:pt x="64" y="48"/>
                  </a:lnTo>
                  <a:lnTo>
                    <a:pt x="112" y="19"/>
                  </a:lnTo>
                  <a:lnTo>
                    <a:pt x="132" y="19"/>
                  </a:lnTo>
                  <a:lnTo>
                    <a:pt x="153" y="14"/>
                  </a:lnTo>
                  <a:lnTo>
                    <a:pt x="180" y="0"/>
                  </a:lnTo>
                  <a:lnTo>
                    <a:pt x="194" y="14"/>
                  </a:lnTo>
                  <a:lnTo>
                    <a:pt x="180" y="19"/>
                  </a:lnTo>
                  <a:lnTo>
                    <a:pt x="180" y="32"/>
                  </a:lnTo>
                  <a:lnTo>
                    <a:pt x="132" y="54"/>
                  </a:lnTo>
                  <a:lnTo>
                    <a:pt x="112" y="132"/>
                  </a:lnTo>
                  <a:lnTo>
                    <a:pt x="64" y="119"/>
                  </a:lnTo>
                  <a:lnTo>
                    <a:pt x="18" y="144"/>
                  </a:lnTo>
                  <a:lnTo>
                    <a:pt x="0" y="139"/>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09" name="Freeform 56">
              <a:extLst>
                <a:ext uri="{FF2B5EF4-FFF2-40B4-BE49-F238E27FC236}">
                  <a16:creationId xmlns:a16="http://schemas.microsoft.com/office/drawing/2014/main" id="{B1D18C6C-FCC8-4090-BAFF-7E3907E3D384}"/>
                </a:ext>
              </a:extLst>
            </p:cNvPr>
            <p:cNvSpPr>
              <a:spLocks noChangeArrowheads="1"/>
            </p:cNvSpPr>
            <p:nvPr/>
          </p:nvSpPr>
          <p:spPr bwMode="auto">
            <a:xfrm>
              <a:off x="4178300" y="4649788"/>
              <a:ext cx="360363" cy="268287"/>
            </a:xfrm>
            <a:custGeom>
              <a:avLst/>
              <a:gdLst>
                <a:gd name="T0" fmla="*/ 0 w 194"/>
                <a:gd name="T1" fmla="*/ 2147483646 h 144"/>
                <a:gd name="T2" fmla="*/ 2147483646 w 194"/>
                <a:gd name="T3" fmla="*/ 2147483646 h 144"/>
                <a:gd name="T4" fmla="*/ 2147483646 w 194"/>
                <a:gd name="T5" fmla="*/ 2147483646 h 144"/>
                <a:gd name="T6" fmla="*/ 2147483646 w 194"/>
                <a:gd name="T7" fmla="*/ 2147483646 h 144"/>
                <a:gd name="T8" fmla="*/ 2147483646 w 194"/>
                <a:gd name="T9" fmla="*/ 2147483646 h 144"/>
                <a:gd name="T10" fmla="*/ 2147483646 w 194"/>
                <a:gd name="T11" fmla="*/ 2147483646 h 144"/>
                <a:gd name="T12" fmla="*/ 2147483646 w 194"/>
                <a:gd name="T13" fmla="*/ 2147483646 h 144"/>
                <a:gd name="T14" fmla="*/ 2147483646 w 194"/>
                <a:gd name="T15" fmla="*/ 2147483646 h 144"/>
                <a:gd name="T16" fmla="*/ 2147483646 w 194"/>
                <a:gd name="T17" fmla="*/ 2147483646 h 144"/>
                <a:gd name="T18" fmla="*/ 2147483646 w 194"/>
                <a:gd name="T19" fmla="*/ 2147483646 h 144"/>
                <a:gd name="T20" fmla="*/ 2147483646 w 194"/>
                <a:gd name="T21" fmla="*/ 2147483646 h 144"/>
                <a:gd name="T22" fmla="*/ 2147483646 w 194"/>
                <a:gd name="T23" fmla="*/ 2147483646 h 144"/>
                <a:gd name="T24" fmla="*/ 2147483646 w 194"/>
                <a:gd name="T25" fmla="*/ 0 h 144"/>
                <a:gd name="T26" fmla="*/ 2147483646 w 194"/>
                <a:gd name="T27" fmla="*/ 2147483646 h 144"/>
                <a:gd name="T28" fmla="*/ 2147483646 w 194"/>
                <a:gd name="T29" fmla="*/ 2147483646 h 144"/>
                <a:gd name="T30" fmla="*/ 2147483646 w 194"/>
                <a:gd name="T31" fmla="*/ 2147483646 h 144"/>
                <a:gd name="T32" fmla="*/ 2147483646 w 194"/>
                <a:gd name="T33" fmla="*/ 2147483646 h 144"/>
                <a:gd name="T34" fmla="*/ 2147483646 w 194"/>
                <a:gd name="T35" fmla="*/ 2147483646 h 144"/>
                <a:gd name="T36" fmla="*/ 2147483646 w 194"/>
                <a:gd name="T37" fmla="*/ 2147483646 h 144"/>
                <a:gd name="T38" fmla="*/ 2147483646 w 194"/>
                <a:gd name="T39" fmla="*/ 2147483646 h 144"/>
                <a:gd name="T40" fmla="*/ 0 w 194"/>
                <a:gd name="T41" fmla="*/ 2147483646 h 14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94" h="144">
                  <a:moveTo>
                    <a:pt x="0" y="139"/>
                  </a:moveTo>
                  <a:lnTo>
                    <a:pt x="18" y="132"/>
                  </a:lnTo>
                  <a:lnTo>
                    <a:pt x="18" y="125"/>
                  </a:lnTo>
                  <a:lnTo>
                    <a:pt x="34" y="119"/>
                  </a:lnTo>
                  <a:lnTo>
                    <a:pt x="18" y="105"/>
                  </a:lnTo>
                  <a:lnTo>
                    <a:pt x="12" y="73"/>
                  </a:lnTo>
                  <a:lnTo>
                    <a:pt x="12" y="48"/>
                  </a:lnTo>
                  <a:lnTo>
                    <a:pt x="18" y="41"/>
                  </a:lnTo>
                  <a:lnTo>
                    <a:pt x="64" y="48"/>
                  </a:lnTo>
                  <a:lnTo>
                    <a:pt x="112" y="19"/>
                  </a:lnTo>
                  <a:lnTo>
                    <a:pt x="132" y="19"/>
                  </a:lnTo>
                  <a:lnTo>
                    <a:pt x="153" y="14"/>
                  </a:lnTo>
                  <a:lnTo>
                    <a:pt x="180" y="0"/>
                  </a:lnTo>
                  <a:lnTo>
                    <a:pt x="194" y="14"/>
                  </a:lnTo>
                  <a:lnTo>
                    <a:pt x="180" y="19"/>
                  </a:lnTo>
                  <a:lnTo>
                    <a:pt x="180" y="32"/>
                  </a:lnTo>
                  <a:lnTo>
                    <a:pt x="132" y="54"/>
                  </a:lnTo>
                  <a:lnTo>
                    <a:pt x="112" y="132"/>
                  </a:lnTo>
                  <a:lnTo>
                    <a:pt x="64" y="119"/>
                  </a:lnTo>
                  <a:lnTo>
                    <a:pt x="18" y="144"/>
                  </a:lnTo>
                  <a:lnTo>
                    <a:pt x="0" y="139"/>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0" name="Freeform 57">
              <a:extLst>
                <a:ext uri="{FF2B5EF4-FFF2-40B4-BE49-F238E27FC236}">
                  <a16:creationId xmlns:a16="http://schemas.microsoft.com/office/drawing/2014/main" id="{511527F4-1CE1-4F85-8546-D52C2D3F05A6}"/>
                </a:ext>
              </a:extLst>
            </p:cNvPr>
            <p:cNvSpPr>
              <a:spLocks noChangeArrowheads="1"/>
            </p:cNvSpPr>
            <p:nvPr/>
          </p:nvSpPr>
          <p:spPr bwMode="auto">
            <a:xfrm>
              <a:off x="5118100" y="5381625"/>
              <a:ext cx="322263" cy="279400"/>
            </a:xfrm>
            <a:custGeom>
              <a:avLst/>
              <a:gdLst>
                <a:gd name="T0" fmla="*/ 2147483646 w 174"/>
                <a:gd name="T1" fmla="*/ 2147483646 h 150"/>
                <a:gd name="T2" fmla="*/ 2147483646 w 174"/>
                <a:gd name="T3" fmla="*/ 2147483646 h 150"/>
                <a:gd name="T4" fmla="*/ 2147483646 w 174"/>
                <a:gd name="T5" fmla="*/ 2147483646 h 150"/>
                <a:gd name="T6" fmla="*/ 2147483646 w 174"/>
                <a:gd name="T7" fmla="*/ 2147483646 h 150"/>
                <a:gd name="T8" fmla="*/ 2147483646 w 174"/>
                <a:gd name="T9" fmla="*/ 2147483646 h 150"/>
                <a:gd name="T10" fmla="*/ 2147483646 w 174"/>
                <a:gd name="T11" fmla="*/ 2147483646 h 150"/>
                <a:gd name="T12" fmla="*/ 2147483646 w 174"/>
                <a:gd name="T13" fmla="*/ 2147483646 h 150"/>
                <a:gd name="T14" fmla="*/ 2147483646 w 174"/>
                <a:gd name="T15" fmla="*/ 2147483646 h 150"/>
                <a:gd name="T16" fmla="*/ 2147483646 w 174"/>
                <a:gd name="T17" fmla="*/ 2147483646 h 150"/>
                <a:gd name="T18" fmla="*/ 0 w 174"/>
                <a:gd name="T19" fmla="*/ 2147483646 h 150"/>
                <a:gd name="T20" fmla="*/ 0 w 174"/>
                <a:gd name="T21" fmla="*/ 2147483646 h 150"/>
                <a:gd name="T22" fmla="*/ 0 w 174"/>
                <a:gd name="T23" fmla="*/ 2147483646 h 150"/>
                <a:gd name="T24" fmla="*/ 2147483646 w 174"/>
                <a:gd name="T25" fmla="*/ 2147483646 h 150"/>
                <a:gd name="T26" fmla="*/ 2147483646 w 174"/>
                <a:gd name="T27" fmla="*/ 2147483646 h 150"/>
                <a:gd name="T28" fmla="*/ 2147483646 w 174"/>
                <a:gd name="T29" fmla="*/ 2147483646 h 150"/>
                <a:gd name="T30" fmla="*/ 2147483646 w 174"/>
                <a:gd name="T31" fmla="*/ 0 h 150"/>
                <a:gd name="T32" fmla="*/ 2147483646 w 174"/>
                <a:gd name="T33" fmla="*/ 0 h 150"/>
                <a:gd name="T34" fmla="*/ 2147483646 w 174"/>
                <a:gd name="T35" fmla="*/ 2147483646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4" h="150">
                  <a:moveTo>
                    <a:pt x="126" y="7"/>
                  </a:moveTo>
                  <a:lnTo>
                    <a:pt x="126" y="13"/>
                  </a:lnTo>
                  <a:lnTo>
                    <a:pt x="160" y="34"/>
                  </a:lnTo>
                  <a:lnTo>
                    <a:pt x="174" y="91"/>
                  </a:lnTo>
                  <a:lnTo>
                    <a:pt x="153" y="113"/>
                  </a:lnTo>
                  <a:lnTo>
                    <a:pt x="126" y="118"/>
                  </a:lnTo>
                  <a:lnTo>
                    <a:pt x="60" y="145"/>
                  </a:lnTo>
                  <a:lnTo>
                    <a:pt x="39" y="150"/>
                  </a:lnTo>
                  <a:lnTo>
                    <a:pt x="14" y="132"/>
                  </a:lnTo>
                  <a:lnTo>
                    <a:pt x="0" y="105"/>
                  </a:lnTo>
                  <a:lnTo>
                    <a:pt x="0" y="66"/>
                  </a:lnTo>
                  <a:lnTo>
                    <a:pt x="0" y="54"/>
                  </a:lnTo>
                  <a:lnTo>
                    <a:pt x="7" y="47"/>
                  </a:lnTo>
                  <a:lnTo>
                    <a:pt x="7" y="34"/>
                  </a:lnTo>
                  <a:lnTo>
                    <a:pt x="32" y="13"/>
                  </a:lnTo>
                  <a:lnTo>
                    <a:pt x="55" y="0"/>
                  </a:lnTo>
                  <a:lnTo>
                    <a:pt x="114" y="0"/>
                  </a:lnTo>
                  <a:lnTo>
                    <a:pt x="126" y="7"/>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1" name="Freeform 58">
              <a:extLst>
                <a:ext uri="{FF2B5EF4-FFF2-40B4-BE49-F238E27FC236}">
                  <a16:creationId xmlns:a16="http://schemas.microsoft.com/office/drawing/2014/main" id="{681C1CC3-136A-489B-BC7B-78394C28FD25}"/>
                </a:ext>
              </a:extLst>
            </p:cNvPr>
            <p:cNvSpPr>
              <a:spLocks noChangeArrowheads="1"/>
            </p:cNvSpPr>
            <p:nvPr/>
          </p:nvSpPr>
          <p:spPr bwMode="auto">
            <a:xfrm>
              <a:off x="5118100" y="5381625"/>
              <a:ext cx="322263" cy="279400"/>
            </a:xfrm>
            <a:custGeom>
              <a:avLst/>
              <a:gdLst>
                <a:gd name="T0" fmla="*/ 2147483646 w 174"/>
                <a:gd name="T1" fmla="*/ 2147483646 h 150"/>
                <a:gd name="T2" fmla="*/ 2147483646 w 174"/>
                <a:gd name="T3" fmla="*/ 2147483646 h 150"/>
                <a:gd name="T4" fmla="*/ 2147483646 w 174"/>
                <a:gd name="T5" fmla="*/ 2147483646 h 150"/>
                <a:gd name="T6" fmla="*/ 2147483646 w 174"/>
                <a:gd name="T7" fmla="*/ 2147483646 h 150"/>
                <a:gd name="T8" fmla="*/ 2147483646 w 174"/>
                <a:gd name="T9" fmla="*/ 2147483646 h 150"/>
                <a:gd name="T10" fmla="*/ 2147483646 w 174"/>
                <a:gd name="T11" fmla="*/ 2147483646 h 150"/>
                <a:gd name="T12" fmla="*/ 2147483646 w 174"/>
                <a:gd name="T13" fmla="*/ 2147483646 h 150"/>
                <a:gd name="T14" fmla="*/ 2147483646 w 174"/>
                <a:gd name="T15" fmla="*/ 2147483646 h 150"/>
                <a:gd name="T16" fmla="*/ 2147483646 w 174"/>
                <a:gd name="T17" fmla="*/ 2147483646 h 150"/>
                <a:gd name="T18" fmla="*/ 0 w 174"/>
                <a:gd name="T19" fmla="*/ 2147483646 h 150"/>
                <a:gd name="T20" fmla="*/ 0 w 174"/>
                <a:gd name="T21" fmla="*/ 2147483646 h 150"/>
                <a:gd name="T22" fmla="*/ 0 w 174"/>
                <a:gd name="T23" fmla="*/ 2147483646 h 150"/>
                <a:gd name="T24" fmla="*/ 2147483646 w 174"/>
                <a:gd name="T25" fmla="*/ 2147483646 h 150"/>
                <a:gd name="T26" fmla="*/ 2147483646 w 174"/>
                <a:gd name="T27" fmla="*/ 2147483646 h 150"/>
                <a:gd name="T28" fmla="*/ 2147483646 w 174"/>
                <a:gd name="T29" fmla="*/ 2147483646 h 150"/>
                <a:gd name="T30" fmla="*/ 2147483646 w 174"/>
                <a:gd name="T31" fmla="*/ 0 h 150"/>
                <a:gd name="T32" fmla="*/ 2147483646 w 174"/>
                <a:gd name="T33" fmla="*/ 0 h 150"/>
                <a:gd name="T34" fmla="*/ 2147483646 w 174"/>
                <a:gd name="T35" fmla="*/ 2147483646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4" h="150">
                  <a:moveTo>
                    <a:pt x="126" y="7"/>
                  </a:moveTo>
                  <a:lnTo>
                    <a:pt x="126" y="13"/>
                  </a:lnTo>
                  <a:lnTo>
                    <a:pt x="160" y="34"/>
                  </a:lnTo>
                  <a:lnTo>
                    <a:pt x="174" y="91"/>
                  </a:lnTo>
                  <a:lnTo>
                    <a:pt x="153" y="113"/>
                  </a:lnTo>
                  <a:lnTo>
                    <a:pt x="126" y="118"/>
                  </a:lnTo>
                  <a:lnTo>
                    <a:pt x="60" y="145"/>
                  </a:lnTo>
                  <a:lnTo>
                    <a:pt x="39" y="150"/>
                  </a:lnTo>
                  <a:lnTo>
                    <a:pt x="14" y="132"/>
                  </a:lnTo>
                  <a:lnTo>
                    <a:pt x="0" y="105"/>
                  </a:lnTo>
                  <a:lnTo>
                    <a:pt x="0" y="66"/>
                  </a:lnTo>
                  <a:lnTo>
                    <a:pt x="0" y="54"/>
                  </a:lnTo>
                  <a:lnTo>
                    <a:pt x="7" y="47"/>
                  </a:lnTo>
                  <a:lnTo>
                    <a:pt x="7" y="34"/>
                  </a:lnTo>
                  <a:lnTo>
                    <a:pt x="32" y="13"/>
                  </a:lnTo>
                  <a:lnTo>
                    <a:pt x="55" y="0"/>
                  </a:lnTo>
                  <a:lnTo>
                    <a:pt x="114" y="0"/>
                  </a:lnTo>
                  <a:lnTo>
                    <a:pt x="126" y="7"/>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2" name="Freeform 59">
              <a:extLst>
                <a:ext uri="{FF2B5EF4-FFF2-40B4-BE49-F238E27FC236}">
                  <a16:creationId xmlns:a16="http://schemas.microsoft.com/office/drawing/2014/main" id="{7901A720-2D55-441D-87DE-B82A6757F2A6}"/>
                </a:ext>
              </a:extLst>
            </p:cNvPr>
            <p:cNvSpPr>
              <a:spLocks noChangeArrowheads="1"/>
            </p:cNvSpPr>
            <p:nvPr/>
          </p:nvSpPr>
          <p:spPr bwMode="auto">
            <a:xfrm>
              <a:off x="4178300" y="4676775"/>
              <a:ext cx="765175" cy="742950"/>
            </a:xfrm>
            <a:custGeom>
              <a:avLst/>
              <a:gdLst>
                <a:gd name="T0" fmla="*/ 2147483646 w 413"/>
                <a:gd name="T1" fmla="*/ 2147483646 h 399"/>
                <a:gd name="T2" fmla="*/ 2147483646 w 413"/>
                <a:gd name="T3" fmla="*/ 2147483646 h 399"/>
                <a:gd name="T4" fmla="*/ 2147483646 w 413"/>
                <a:gd name="T5" fmla="*/ 2147483646 h 399"/>
                <a:gd name="T6" fmla="*/ 2147483646 w 413"/>
                <a:gd name="T7" fmla="*/ 2147483646 h 399"/>
                <a:gd name="T8" fmla="*/ 2147483646 w 413"/>
                <a:gd name="T9" fmla="*/ 2147483646 h 399"/>
                <a:gd name="T10" fmla="*/ 2147483646 w 413"/>
                <a:gd name="T11" fmla="*/ 2147483646 h 399"/>
                <a:gd name="T12" fmla="*/ 2147483646 w 413"/>
                <a:gd name="T13" fmla="*/ 2147483646 h 399"/>
                <a:gd name="T14" fmla="*/ 2147483646 w 413"/>
                <a:gd name="T15" fmla="*/ 2147483646 h 399"/>
                <a:gd name="T16" fmla="*/ 2147483646 w 413"/>
                <a:gd name="T17" fmla="*/ 2147483646 h 399"/>
                <a:gd name="T18" fmla="*/ 2147483646 w 413"/>
                <a:gd name="T19" fmla="*/ 2147483646 h 399"/>
                <a:gd name="T20" fmla="*/ 2147483646 w 413"/>
                <a:gd name="T21" fmla="*/ 2147483646 h 399"/>
                <a:gd name="T22" fmla="*/ 2147483646 w 413"/>
                <a:gd name="T23" fmla="*/ 2147483646 h 399"/>
                <a:gd name="T24" fmla="*/ 2147483646 w 413"/>
                <a:gd name="T25" fmla="*/ 2147483646 h 399"/>
                <a:gd name="T26" fmla="*/ 2147483646 w 413"/>
                <a:gd name="T27" fmla="*/ 2147483646 h 399"/>
                <a:gd name="T28" fmla="*/ 0 w 413"/>
                <a:gd name="T29" fmla="*/ 2147483646 h 399"/>
                <a:gd name="T30" fmla="*/ 2147483646 w 413"/>
                <a:gd name="T31" fmla="*/ 2147483646 h 399"/>
                <a:gd name="T32" fmla="*/ 2147483646 w 413"/>
                <a:gd name="T33" fmla="*/ 2147483646 h 399"/>
                <a:gd name="T34" fmla="*/ 2147483646 w 413"/>
                <a:gd name="T35" fmla="*/ 2147483646 h 399"/>
                <a:gd name="T36" fmla="*/ 2147483646 w 413"/>
                <a:gd name="T37" fmla="*/ 2147483646 h 399"/>
                <a:gd name="T38" fmla="*/ 2147483646 w 413"/>
                <a:gd name="T39" fmla="*/ 2147483646 h 399"/>
                <a:gd name="T40" fmla="*/ 2147483646 w 413"/>
                <a:gd name="T41" fmla="*/ 2147483646 h 399"/>
                <a:gd name="T42" fmla="*/ 2147483646 w 413"/>
                <a:gd name="T43" fmla="*/ 0 h 399"/>
                <a:gd name="T44" fmla="*/ 2147483646 w 413"/>
                <a:gd name="T45" fmla="*/ 2147483646 h 399"/>
                <a:gd name="T46" fmla="*/ 2147483646 w 413"/>
                <a:gd name="T47" fmla="*/ 2147483646 h 399"/>
                <a:gd name="T48" fmla="*/ 2147483646 w 413"/>
                <a:gd name="T49" fmla="*/ 2147483646 h 399"/>
                <a:gd name="T50" fmla="*/ 2147483646 w 413"/>
                <a:gd name="T51" fmla="*/ 2147483646 h 399"/>
                <a:gd name="T52" fmla="*/ 2147483646 w 413"/>
                <a:gd name="T53" fmla="*/ 2147483646 h 399"/>
                <a:gd name="T54" fmla="*/ 2147483646 w 413"/>
                <a:gd name="T55" fmla="*/ 2147483646 h 399"/>
                <a:gd name="T56" fmla="*/ 2147483646 w 413"/>
                <a:gd name="T57" fmla="*/ 2147483646 h 399"/>
                <a:gd name="T58" fmla="*/ 2147483646 w 413"/>
                <a:gd name="T59" fmla="*/ 2147483646 h 399"/>
                <a:gd name="T60" fmla="*/ 2147483646 w 413"/>
                <a:gd name="T61" fmla="*/ 2147483646 h 399"/>
                <a:gd name="T62" fmla="*/ 2147483646 w 413"/>
                <a:gd name="T63" fmla="*/ 2147483646 h 399"/>
                <a:gd name="T64" fmla="*/ 2147483646 w 413"/>
                <a:gd name="T65" fmla="*/ 2147483646 h 399"/>
                <a:gd name="T66" fmla="*/ 2147483646 w 413"/>
                <a:gd name="T67" fmla="*/ 2147483646 h 399"/>
                <a:gd name="T68" fmla="*/ 2147483646 w 413"/>
                <a:gd name="T69" fmla="*/ 2147483646 h 399"/>
                <a:gd name="T70" fmla="*/ 2147483646 w 413"/>
                <a:gd name="T71" fmla="*/ 2147483646 h 399"/>
                <a:gd name="T72" fmla="*/ 2147483646 w 413"/>
                <a:gd name="T73" fmla="*/ 2147483646 h 399"/>
                <a:gd name="T74" fmla="*/ 2147483646 w 413"/>
                <a:gd name="T75" fmla="*/ 2147483646 h 399"/>
                <a:gd name="T76" fmla="*/ 2147483646 w 413"/>
                <a:gd name="T77" fmla="*/ 2147483646 h 399"/>
                <a:gd name="T78" fmla="*/ 2147483646 w 413"/>
                <a:gd name="T79" fmla="*/ 2147483646 h 399"/>
                <a:gd name="T80" fmla="*/ 2147483646 w 413"/>
                <a:gd name="T81" fmla="*/ 2147483646 h 399"/>
                <a:gd name="T82" fmla="*/ 2147483646 w 413"/>
                <a:gd name="T83" fmla="*/ 2147483646 h 399"/>
                <a:gd name="T84" fmla="*/ 2147483646 w 413"/>
                <a:gd name="T85" fmla="*/ 2147483646 h 399"/>
                <a:gd name="T86" fmla="*/ 2147483646 w 413"/>
                <a:gd name="T87" fmla="*/ 2147483646 h 399"/>
                <a:gd name="T88" fmla="*/ 2147483646 w 413"/>
                <a:gd name="T89" fmla="*/ 2147483646 h 399"/>
                <a:gd name="T90" fmla="*/ 2147483646 w 413"/>
                <a:gd name="T91" fmla="*/ 2147483646 h 399"/>
                <a:gd name="T92" fmla="*/ 2147483646 w 413"/>
                <a:gd name="T93" fmla="*/ 2147483646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3" h="399">
                  <a:moveTo>
                    <a:pt x="333" y="399"/>
                  </a:moveTo>
                  <a:lnTo>
                    <a:pt x="315" y="386"/>
                  </a:lnTo>
                  <a:lnTo>
                    <a:pt x="274" y="347"/>
                  </a:lnTo>
                  <a:lnTo>
                    <a:pt x="221" y="313"/>
                  </a:lnTo>
                  <a:lnTo>
                    <a:pt x="180" y="308"/>
                  </a:lnTo>
                  <a:lnTo>
                    <a:pt x="158" y="281"/>
                  </a:lnTo>
                  <a:lnTo>
                    <a:pt x="120" y="262"/>
                  </a:lnTo>
                  <a:lnTo>
                    <a:pt x="120" y="228"/>
                  </a:lnTo>
                  <a:lnTo>
                    <a:pt x="98" y="203"/>
                  </a:lnTo>
                  <a:lnTo>
                    <a:pt x="98" y="169"/>
                  </a:lnTo>
                  <a:lnTo>
                    <a:pt x="52" y="137"/>
                  </a:lnTo>
                  <a:lnTo>
                    <a:pt x="46" y="162"/>
                  </a:lnTo>
                  <a:lnTo>
                    <a:pt x="27" y="184"/>
                  </a:lnTo>
                  <a:lnTo>
                    <a:pt x="5" y="157"/>
                  </a:lnTo>
                  <a:lnTo>
                    <a:pt x="0" y="125"/>
                  </a:lnTo>
                  <a:lnTo>
                    <a:pt x="18" y="130"/>
                  </a:lnTo>
                  <a:lnTo>
                    <a:pt x="64" y="105"/>
                  </a:lnTo>
                  <a:lnTo>
                    <a:pt x="112" y="118"/>
                  </a:lnTo>
                  <a:lnTo>
                    <a:pt x="132" y="40"/>
                  </a:lnTo>
                  <a:lnTo>
                    <a:pt x="180" y="18"/>
                  </a:lnTo>
                  <a:lnTo>
                    <a:pt x="180" y="5"/>
                  </a:lnTo>
                  <a:lnTo>
                    <a:pt x="194" y="0"/>
                  </a:lnTo>
                  <a:lnTo>
                    <a:pt x="252" y="59"/>
                  </a:lnTo>
                  <a:lnTo>
                    <a:pt x="299" y="91"/>
                  </a:lnTo>
                  <a:lnTo>
                    <a:pt x="320" y="84"/>
                  </a:lnTo>
                  <a:lnTo>
                    <a:pt x="352" y="71"/>
                  </a:lnTo>
                  <a:lnTo>
                    <a:pt x="367" y="84"/>
                  </a:lnTo>
                  <a:lnTo>
                    <a:pt x="374" y="118"/>
                  </a:lnTo>
                  <a:lnTo>
                    <a:pt x="413" y="137"/>
                  </a:lnTo>
                  <a:lnTo>
                    <a:pt x="393" y="144"/>
                  </a:lnTo>
                  <a:lnTo>
                    <a:pt x="386" y="157"/>
                  </a:lnTo>
                  <a:lnTo>
                    <a:pt x="374" y="162"/>
                  </a:lnTo>
                  <a:lnTo>
                    <a:pt x="352" y="144"/>
                  </a:lnTo>
                  <a:lnTo>
                    <a:pt x="306" y="144"/>
                  </a:lnTo>
                  <a:lnTo>
                    <a:pt x="240" y="130"/>
                  </a:lnTo>
                  <a:lnTo>
                    <a:pt x="206" y="130"/>
                  </a:lnTo>
                  <a:lnTo>
                    <a:pt x="194" y="150"/>
                  </a:lnTo>
                  <a:lnTo>
                    <a:pt x="166" y="125"/>
                  </a:lnTo>
                  <a:lnTo>
                    <a:pt x="153" y="169"/>
                  </a:lnTo>
                  <a:lnTo>
                    <a:pt x="173" y="184"/>
                  </a:lnTo>
                  <a:lnTo>
                    <a:pt x="180" y="221"/>
                  </a:lnTo>
                  <a:lnTo>
                    <a:pt x="240" y="287"/>
                  </a:lnTo>
                  <a:lnTo>
                    <a:pt x="258" y="294"/>
                  </a:lnTo>
                  <a:lnTo>
                    <a:pt x="258" y="308"/>
                  </a:lnTo>
                  <a:lnTo>
                    <a:pt x="292" y="342"/>
                  </a:lnTo>
                  <a:lnTo>
                    <a:pt x="345" y="379"/>
                  </a:lnTo>
                  <a:lnTo>
                    <a:pt x="333" y="399"/>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3" name="Freeform 60">
              <a:extLst>
                <a:ext uri="{FF2B5EF4-FFF2-40B4-BE49-F238E27FC236}">
                  <a16:creationId xmlns:a16="http://schemas.microsoft.com/office/drawing/2014/main" id="{1FFCAB08-A25D-4575-81D8-56A0FADDB372}"/>
                </a:ext>
              </a:extLst>
            </p:cNvPr>
            <p:cNvSpPr>
              <a:spLocks noChangeArrowheads="1"/>
            </p:cNvSpPr>
            <p:nvPr/>
          </p:nvSpPr>
          <p:spPr bwMode="auto">
            <a:xfrm>
              <a:off x="4178300" y="4676775"/>
              <a:ext cx="765175" cy="742950"/>
            </a:xfrm>
            <a:custGeom>
              <a:avLst/>
              <a:gdLst>
                <a:gd name="T0" fmla="*/ 2147483646 w 413"/>
                <a:gd name="T1" fmla="*/ 2147483646 h 399"/>
                <a:gd name="T2" fmla="*/ 2147483646 w 413"/>
                <a:gd name="T3" fmla="*/ 2147483646 h 399"/>
                <a:gd name="T4" fmla="*/ 2147483646 w 413"/>
                <a:gd name="T5" fmla="*/ 2147483646 h 399"/>
                <a:gd name="T6" fmla="*/ 2147483646 w 413"/>
                <a:gd name="T7" fmla="*/ 2147483646 h 399"/>
                <a:gd name="T8" fmla="*/ 2147483646 w 413"/>
                <a:gd name="T9" fmla="*/ 2147483646 h 399"/>
                <a:gd name="T10" fmla="*/ 2147483646 w 413"/>
                <a:gd name="T11" fmla="*/ 2147483646 h 399"/>
                <a:gd name="T12" fmla="*/ 2147483646 w 413"/>
                <a:gd name="T13" fmla="*/ 2147483646 h 399"/>
                <a:gd name="T14" fmla="*/ 2147483646 w 413"/>
                <a:gd name="T15" fmla="*/ 2147483646 h 399"/>
                <a:gd name="T16" fmla="*/ 2147483646 w 413"/>
                <a:gd name="T17" fmla="*/ 2147483646 h 399"/>
                <a:gd name="T18" fmla="*/ 2147483646 w 413"/>
                <a:gd name="T19" fmla="*/ 2147483646 h 399"/>
                <a:gd name="T20" fmla="*/ 2147483646 w 413"/>
                <a:gd name="T21" fmla="*/ 2147483646 h 399"/>
                <a:gd name="T22" fmla="*/ 2147483646 w 413"/>
                <a:gd name="T23" fmla="*/ 2147483646 h 399"/>
                <a:gd name="T24" fmla="*/ 2147483646 w 413"/>
                <a:gd name="T25" fmla="*/ 2147483646 h 399"/>
                <a:gd name="T26" fmla="*/ 2147483646 w 413"/>
                <a:gd name="T27" fmla="*/ 2147483646 h 399"/>
                <a:gd name="T28" fmla="*/ 0 w 413"/>
                <a:gd name="T29" fmla="*/ 2147483646 h 399"/>
                <a:gd name="T30" fmla="*/ 2147483646 w 413"/>
                <a:gd name="T31" fmla="*/ 2147483646 h 399"/>
                <a:gd name="T32" fmla="*/ 2147483646 w 413"/>
                <a:gd name="T33" fmla="*/ 2147483646 h 399"/>
                <a:gd name="T34" fmla="*/ 2147483646 w 413"/>
                <a:gd name="T35" fmla="*/ 2147483646 h 399"/>
                <a:gd name="T36" fmla="*/ 2147483646 w 413"/>
                <a:gd name="T37" fmla="*/ 2147483646 h 399"/>
                <a:gd name="T38" fmla="*/ 2147483646 w 413"/>
                <a:gd name="T39" fmla="*/ 2147483646 h 399"/>
                <a:gd name="T40" fmla="*/ 2147483646 w 413"/>
                <a:gd name="T41" fmla="*/ 2147483646 h 399"/>
                <a:gd name="T42" fmla="*/ 2147483646 w 413"/>
                <a:gd name="T43" fmla="*/ 0 h 399"/>
                <a:gd name="T44" fmla="*/ 2147483646 w 413"/>
                <a:gd name="T45" fmla="*/ 2147483646 h 399"/>
                <a:gd name="T46" fmla="*/ 2147483646 w 413"/>
                <a:gd name="T47" fmla="*/ 2147483646 h 399"/>
                <a:gd name="T48" fmla="*/ 2147483646 w 413"/>
                <a:gd name="T49" fmla="*/ 2147483646 h 399"/>
                <a:gd name="T50" fmla="*/ 2147483646 w 413"/>
                <a:gd name="T51" fmla="*/ 2147483646 h 399"/>
                <a:gd name="T52" fmla="*/ 2147483646 w 413"/>
                <a:gd name="T53" fmla="*/ 2147483646 h 399"/>
                <a:gd name="T54" fmla="*/ 2147483646 w 413"/>
                <a:gd name="T55" fmla="*/ 2147483646 h 399"/>
                <a:gd name="T56" fmla="*/ 2147483646 w 413"/>
                <a:gd name="T57" fmla="*/ 2147483646 h 399"/>
                <a:gd name="T58" fmla="*/ 2147483646 w 413"/>
                <a:gd name="T59" fmla="*/ 2147483646 h 399"/>
                <a:gd name="T60" fmla="*/ 2147483646 w 413"/>
                <a:gd name="T61" fmla="*/ 2147483646 h 399"/>
                <a:gd name="T62" fmla="*/ 2147483646 w 413"/>
                <a:gd name="T63" fmla="*/ 2147483646 h 399"/>
                <a:gd name="T64" fmla="*/ 2147483646 w 413"/>
                <a:gd name="T65" fmla="*/ 2147483646 h 399"/>
                <a:gd name="T66" fmla="*/ 2147483646 w 413"/>
                <a:gd name="T67" fmla="*/ 2147483646 h 399"/>
                <a:gd name="T68" fmla="*/ 2147483646 w 413"/>
                <a:gd name="T69" fmla="*/ 2147483646 h 399"/>
                <a:gd name="T70" fmla="*/ 2147483646 w 413"/>
                <a:gd name="T71" fmla="*/ 2147483646 h 399"/>
                <a:gd name="T72" fmla="*/ 2147483646 w 413"/>
                <a:gd name="T73" fmla="*/ 2147483646 h 399"/>
                <a:gd name="T74" fmla="*/ 2147483646 w 413"/>
                <a:gd name="T75" fmla="*/ 2147483646 h 399"/>
                <a:gd name="T76" fmla="*/ 2147483646 w 413"/>
                <a:gd name="T77" fmla="*/ 2147483646 h 399"/>
                <a:gd name="T78" fmla="*/ 2147483646 w 413"/>
                <a:gd name="T79" fmla="*/ 2147483646 h 399"/>
                <a:gd name="T80" fmla="*/ 2147483646 w 413"/>
                <a:gd name="T81" fmla="*/ 2147483646 h 399"/>
                <a:gd name="T82" fmla="*/ 2147483646 w 413"/>
                <a:gd name="T83" fmla="*/ 2147483646 h 399"/>
                <a:gd name="T84" fmla="*/ 2147483646 w 413"/>
                <a:gd name="T85" fmla="*/ 2147483646 h 399"/>
                <a:gd name="T86" fmla="*/ 2147483646 w 413"/>
                <a:gd name="T87" fmla="*/ 2147483646 h 399"/>
                <a:gd name="T88" fmla="*/ 2147483646 w 413"/>
                <a:gd name="T89" fmla="*/ 2147483646 h 399"/>
                <a:gd name="T90" fmla="*/ 2147483646 w 413"/>
                <a:gd name="T91" fmla="*/ 2147483646 h 399"/>
                <a:gd name="T92" fmla="*/ 2147483646 w 413"/>
                <a:gd name="T93" fmla="*/ 2147483646 h 3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13" h="399">
                  <a:moveTo>
                    <a:pt x="333" y="399"/>
                  </a:moveTo>
                  <a:lnTo>
                    <a:pt x="315" y="386"/>
                  </a:lnTo>
                  <a:lnTo>
                    <a:pt x="274" y="347"/>
                  </a:lnTo>
                  <a:lnTo>
                    <a:pt x="221" y="313"/>
                  </a:lnTo>
                  <a:lnTo>
                    <a:pt x="180" y="308"/>
                  </a:lnTo>
                  <a:lnTo>
                    <a:pt x="158" y="281"/>
                  </a:lnTo>
                  <a:lnTo>
                    <a:pt x="120" y="262"/>
                  </a:lnTo>
                  <a:lnTo>
                    <a:pt x="120" y="228"/>
                  </a:lnTo>
                  <a:lnTo>
                    <a:pt x="98" y="203"/>
                  </a:lnTo>
                  <a:lnTo>
                    <a:pt x="98" y="169"/>
                  </a:lnTo>
                  <a:lnTo>
                    <a:pt x="52" y="137"/>
                  </a:lnTo>
                  <a:lnTo>
                    <a:pt x="46" y="162"/>
                  </a:lnTo>
                  <a:lnTo>
                    <a:pt x="27" y="184"/>
                  </a:lnTo>
                  <a:lnTo>
                    <a:pt x="5" y="157"/>
                  </a:lnTo>
                  <a:lnTo>
                    <a:pt x="0" y="125"/>
                  </a:lnTo>
                  <a:lnTo>
                    <a:pt x="18" y="130"/>
                  </a:lnTo>
                  <a:lnTo>
                    <a:pt x="64" y="105"/>
                  </a:lnTo>
                  <a:lnTo>
                    <a:pt x="112" y="118"/>
                  </a:lnTo>
                  <a:lnTo>
                    <a:pt x="132" y="40"/>
                  </a:lnTo>
                  <a:lnTo>
                    <a:pt x="180" y="18"/>
                  </a:lnTo>
                  <a:lnTo>
                    <a:pt x="180" y="5"/>
                  </a:lnTo>
                  <a:lnTo>
                    <a:pt x="194" y="0"/>
                  </a:lnTo>
                  <a:lnTo>
                    <a:pt x="252" y="59"/>
                  </a:lnTo>
                  <a:lnTo>
                    <a:pt x="299" y="91"/>
                  </a:lnTo>
                  <a:lnTo>
                    <a:pt x="320" y="84"/>
                  </a:lnTo>
                  <a:lnTo>
                    <a:pt x="352" y="71"/>
                  </a:lnTo>
                  <a:lnTo>
                    <a:pt x="367" y="84"/>
                  </a:lnTo>
                  <a:lnTo>
                    <a:pt x="374" y="118"/>
                  </a:lnTo>
                  <a:lnTo>
                    <a:pt x="413" y="137"/>
                  </a:lnTo>
                  <a:lnTo>
                    <a:pt x="393" y="144"/>
                  </a:lnTo>
                  <a:lnTo>
                    <a:pt x="386" y="157"/>
                  </a:lnTo>
                  <a:lnTo>
                    <a:pt x="374" y="162"/>
                  </a:lnTo>
                  <a:lnTo>
                    <a:pt x="352" y="144"/>
                  </a:lnTo>
                  <a:lnTo>
                    <a:pt x="306" y="144"/>
                  </a:lnTo>
                  <a:lnTo>
                    <a:pt x="240" y="130"/>
                  </a:lnTo>
                  <a:lnTo>
                    <a:pt x="206" y="130"/>
                  </a:lnTo>
                  <a:lnTo>
                    <a:pt x="194" y="150"/>
                  </a:lnTo>
                  <a:lnTo>
                    <a:pt x="166" y="125"/>
                  </a:lnTo>
                  <a:lnTo>
                    <a:pt x="153" y="169"/>
                  </a:lnTo>
                  <a:lnTo>
                    <a:pt x="173" y="184"/>
                  </a:lnTo>
                  <a:lnTo>
                    <a:pt x="180" y="221"/>
                  </a:lnTo>
                  <a:lnTo>
                    <a:pt x="240" y="287"/>
                  </a:lnTo>
                  <a:lnTo>
                    <a:pt x="258" y="294"/>
                  </a:lnTo>
                  <a:lnTo>
                    <a:pt x="258" y="308"/>
                  </a:lnTo>
                  <a:lnTo>
                    <a:pt x="292" y="342"/>
                  </a:lnTo>
                  <a:lnTo>
                    <a:pt x="345" y="379"/>
                  </a:lnTo>
                  <a:lnTo>
                    <a:pt x="333" y="399"/>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4" name="Freeform 61">
              <a:extLst>
                <a:ext uri="{FF2B5EF4-FFF2-40B4-BE49-F238E27FC236}">
                  <a16:creationId xmlns:a16="http://schemas.microsoft.com/office/drawing/2014/main" id="{4C598605-A374-4742-9B78-ADD6AACD2DBD}"/>
                </a:ext>
              </a:extLst>
            </p:cNvPr>
            <p:cNvSpPr>
              <a:spLocks noChangeArrowheads="1"/>
            </p:cNvSpPr>
            <p:nvPr/>
          </p:nvSpPr>
          <p:spPr bwMode="auto">
            <a:xfrm>
              <a:off x="4830763" y="4749800"/>
              <a:ext cx="549275" cy="733425"/>
            </a:xfrm>
            <a:custGeom>
              <a:avLst/>
              <a:gdLst>
                <a:gd name="T0" fmla="*/ 2147483646 w 296"/>
                <a:gd name="T1" fmla="*/ 2147483646 h 393"/>
                <a:gd name="T2" fmla="*/ 2147483646 w 296"/>
                <a:gd name="T3" fmla="*/ 2147483646 h 393"/>
                <a:gd name="T4" fmla="*/ 2147483646 w 296"/>
                <a:gd name="T5" fmla="*/ 2147483646 h 393"/>
                <a:gd name="T6" fmla="*/ 2147483646 w 296"/>
                <a:gd name="T7" fmla="*/ 2147483646 h 393"/>
                <a:gd name="T8" fmla="*/ 2147483646 w 296"/>
                <a:gd name="T9" fmla="*/ 2147483646 h 393"/>
                <a:gd name="T10" fmla="*/ 2147483646 w 296"/>
                <a:gd name="T11" fmla="*/ 2147483646 h 393"/>
                <a:gd name="T12" fmla="*/ 2147483646 w 296"/>
                <a:gd name="T13" fmla="*/ 2147483646 h 393"/>
                <a:gd name="T14" fmla="*/ 2147483646 w 296"/>
                <a:gd name="T15" fmla="*/ 2147483646 h 393"/>
                <a:gd name="T16" fmla="*/ 2147483646 w 296"/>
                <a:gd name="T17" fmla="*/ 2147483646 h 393"/>
                <a:gd name="T18" fmla="*/ 2147483646 w 296"/>
                <a:gd name="T19" fmla="*/ 2147483646 h 393"/>
                <a:gd name="T20" fmla="*/ 2147483646 w 296"/>
                <a:gd name="T21" fmla="*/ 2147483646 h 393"/>
                <a:gd name="T22" fmla="*/ 2147483646 w 296"/>
                <a:gd name="T23" fmla="*/ 2147483646 h 393"/>
                <a:gd name="T24" fmla="*/ 2147483646 w 296"/>
                <a:gd name="T25" fmla="*/ 2147483646 h 393"/>
                <a:gd name="T26" fmla="*/ 2147483646 w 296"/>
                <a:gd name="T27" fmla="*/ 2147483646 h 393"/>
                <a:gd name="T28" fmla="*/ 2147483646 w 296"/>
                <a:gd name="T29" fmla="*/ 2147483646 h 393"/>
                <a:gd name="T30" fmla="*/ 2147483646 w 296"/>
                <a:gd name="T31" fmla="*/ 2147483646 h 393"/>
                <a:gd name="T32" fmla="*/ 2147483646 w 296"/>
                <a:gd name="T33" fmla="*/ 2147483646 h 393"/>
                <a:gd name="T34" fmla="*/ 2147483646 w 296"/>
                <a:gd name="T35" fmla="*/ 2147483646 h 393"/>
                <a:gd name="T36" fmla="*/ 0 w 296"/>
                <a:gd name="T37" fmla="*/ 2147483646 h 393"/>
                <a:gd name="T38" fmla="*/ 2147483646 w 296"/>
                <a:gd name="T39" fmla="*/ 2147483646 h 393"/>
                <a:gd name="T40" fmla="*/ 2147483646 w 296"/>
                <a:gd name="T41" fmla="*/ 0 h 393"/>
                <a:gd name="T42" fmla="*/ 2147483646 w 296"/>
                <a:gd name="T43" fmla="*/ 2147483646 h 393"/>
                <a:gd name="T44" fmla="*/ 2147483646 w 296"/>
                <a:gd name="T45" fmla="*/ 2147483646 h 393"/>
                <a:gd name="T46" fmla="*/ 2147483646 w 296"/>
                <a:gd name="T47" fmla="*/ 2147483646 h 393"/>
                <a:gd name="T48" fmla="*/ 2147483646 w 296"/>
                <a:gd name="T49" fmla="*/ 2147483646 h 393"/>
                <a:gd name="T50" fmla="*/ 2147483646 w 296"/>
                <a:gd name="T51" fmla="*/ 2147483646 h 393"/>
                <a:gd name="T52" fmla="*/ 2147483646 w 296"/>
                <a:gd name="T53" fmla="*/ 2147483646 h 393"/>
                <a:gd name="T54" fmla="*/ 2147483646 w 296"/>
                <a:gd name="T55" fmla="*/ 2147483646 h 393"/>
                <a:gd name="T56" fmla="*/ 2147483646 w 296"/>
                <a:gd name="T57" fmla="*/ 2147483646 h 393"/>
                <a:gd name="T58" fmla="*/ 2147483646 w 296"/>
                <a:gd name="T59" fmla="*/ 2147483646 h 393"/>
                <a:gd name="T60" fmla="*/ 2147483646 w 296"/>
                <a:gd name="T61" fmla="*/ 2147483646 h 393"/>
                <a:gd name="T62" fmla="*/ 2147483646 w 296"/>
                <a:gd name="T63" fmla="*/ 2147483646 h 393"/>
                <a:gd name="T64" fmla="*/ 2147483646 w 296"/>
                <a:gd name="T65" fmla="*/ 2147483646 h 393"/>
                <a:gd name="T66" fmla="*/ 2147483646 w 296"/>
                <a:gd name="T67" fmla="*/ 2147483646 h 393"/>
                <a:gd name="T68" fmla="*/ 2147483646 w 296"/>
                <a:gd name="T69" fmla="*/ 2147483646 h 393"/>
                <a:gd name="T70" fmla="*/ 2147483646 w 296"/>
                <a:gd name="T71" fmla="*/ 2147483646 h 393"/>
                <a:gd name="T72" fmla="*/ 2147483646 w 296"/>
                <a:gd name="T73" fmla="*/ 2147483646 h 393"/>
                <a:gd name="T74" fmla="*/ 2147483646 w 296"/>
                <a:gd name="T75" fmla="*/ 2147483646 h 393"/>
                <a:gd name="T76" fmla="*/ 2147483646 w 296"/>
                <a:gd name="T77" fmla="*/ 2147483646 h 393"/>
                <a:gd name="T78" fmla="*/ 2147483646 w 296"/>
                <a:gd name="T79" fmla="*/ 2147483646 h 393"/>
                <a:gd name="T80" fmla="*/ 2147483646 w 296"/>
                <a:gd name="T81" fmla="*/ 2147483646 h 393"/>
                <a:gd name="T82" fmla="*/ 2147483646 w 296"/>
                <a:gd name="T83" fmla="*/ 2147483646 h 393"/>
                <a:gd name="T84" fmla="*/ 2147483646 w 296"/>
                <a:gd name="T85" fmla="*/ 2147483646 h 393"/>
                <a:gd name="T86" fmla="*/ 2147483646 w 296"/>
                <a:gd name="T87" fmla="*/ 2147483646 h 393"/>
                <a:gd name="T88" fmla="*/ 2147483646 w 296"/>
                <a:gd name="T89" fmla="*/ 2147483646 h 393"/>
                <a:gd name="T90" fmla="*/ 2147483646 w 296"/>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6" h="393">
                  <a:moveTo>
                    <a:pt x="101" y="332"/>
                  </a:moveTo>
                  <a:lnTo>
                    <a:pt x="101" y="313"/>
                  </a:lnTo>
                  <a:lnTo>
                    <a:pt x="116" y="320"/>
                  </a:lnTo>
                  <a:lnTo>
                    <a:pt x="128" y="307"/>
                  </a:lnTo>
                  <a:lnTo>
                    <a:pt x="48" y="261"/>
                  </a:lnTo>
                  <a:lnTo>
                    <a:pt x="48" y="247"/>
                  </a:lnTo>
                  <a:lnTo>
                    <a:pt x="56" y="236"/>
                  </a:lnTo>
                  <a:lnTo>
                    <a:pt x="68" y="236"/>
                  </a:lnTo>
                  <a:lnTo>
                    <a:pt x="56" y="202"/>
                  </a:lnTo>
                  <a:lnTo>
                    <a:pt x="75" y="202"/>
                  </a:lnTo>
                  <a:lnTo>
                    <a:pt x="75" y="195"/>
                  </a:lnTo>
                  <a:lnTo>
                    <a:pt x="41" y="176"/>
                  </a:lnTo>
                  <a:lnTo>
                    <a:pt x="61" y="129"/>
                  </a:lnTo>
                  <a:lnTo>
                    <a:pt x="34" y="117"/>
                  </a:lnTo>
                  <a:lnTo>
                    <a:pt x="41" y="104"/>
                  </a:lnTo>
                  <a:lnTo>
                    <a:pt x="61" y="97"/>
                  </a:lnTo>
                  <a:lnTo>
                    <a:pt x="22" y="78"/>
                  </a:lnTo>
                  <a:lnTo>
                    <a:pt x="15" y="44"/>
                  </a:lnTo>
                  <a:lnTo>
                    <a:pt x="0" y="31"/>
                  </a:lnTo>
                  <a:lnTo>
                    <a:pt x="61" y="5"/>
                  </a:lnTo>
                  <a:lnTo>
                    <a:pt x="87" y="0"/>
                  </a:lnTo>
                  <a:lnTo>
                    <a:pt x="101" y="5"/>
                  </a:lnTo>
                  <a:lnTo>
                    <a:pt x="128" y="19"/>
                  </a:lnTo>
                  <a:lnTo>
                    <a:pt x="141" y="44"/>
                  </a:lnTo>
                  <a:lnTo>
                    <a:pt x="162" y="78"/>
                  </a:lnTo>
                  <a:lnTo>
                    <a:pt x="187" y="90"/>
                  </a:lnTo>
                  <a:lnTo>
                    <a:pt x="194" y="117"/>
                  </a:lnTo>
                  <a:lnTo>
                    <a:pt x="215" y="129"/>
                  </a:lnTo>
                  <a:lnTo>
                    <a:pt x="235" y="137"/>
                  </a:lnTo>
                  <a:lnTo>
                    <a:pt x="262" y="122"/>
                  </a:lnTo>
                  <a:lnTo>
                    <a:pt x="262" y="149"/>
                  </a:lnTo>
                  <a:lnTo>
                    <a:pt x="288" y="176"/>
                  </a:lnTo>
                  <a:lnTo>
                    <a:pt x="269" y="209"/>
                  </a:lnTo>
                  <a:lnTo>
                    <a:pt x="281" y="254"/>
                  </a:lnTo>
                  <a:lnTo>
                    <a:pt x="296" y="286"/>
                  </a:lnTo>
                  <a:lnTo>
                    <a:pt x="281" y="320"/>
                  </a:lnTo>
                  <a:lnTo>
                    <a:pt x="281" y="346"/>
                  </a:lnTo>
                  <a:lnTo>
                    <a:pt x="269" y="339"/>
                  </a:lnTo>
                  <a:lnTo>
                    <a:pt x="210" y="339"/>
                  </a:lnTo>
                  <a:lnTo>
                    <a:pt x="187" y="352"/>
                  </a:lnTo>
                  <a:lnTo>
                    <a:pt x="162" y="373"/>
                  </a:lnTo>
                  <a:lnTo>
                    <a:pt x="162" y="386"/>
                  </a:lnTo>
                  <a:lnTo>
                    <a:pt x="155" y="393"/>
                  </a:lnTo>
                  <a:lnTo>
                    <a:pt x="141" y="359"/>
                  </a:lnTo>
                  <a:lnTo>
                    <a:pt x="121" y="339"/>
                  </a:lnTo>
                  <a:lnTo>
                    <a:pt x="101" y="332"/>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5" name="Freeform 62">
              <a:extLst>
                <a:ext uri="{FF2B5EF4-FFF2-40B4-BE49-F238E27FC236}">
                  <a16:creationId xmlns:a16="http://schemas.microsoft.com/office/drawing/2014/main" id="{AA9C0F7E-A48B-46E8-B4DA-54893153D0EB}"/>
                </a:ext>
              </a:extLst>
            </p:cNvPr>
            <p:cNvSpPr>
              <a:spLocks noChangeArrowheads="1"/>
            </p:cNvSpPr>
            <p:nvPr/>
          </p:nvSpPr>
          <p:spPr bwMode="auto">
            <a:xfrm>
              <a:off x="4830763" y="4749800"/>
              <a:ext cx="549275" cy="733425"/>
            </a:xfrm>
            <a:custGeom>
              <a:avLst/>
              <a:gdLst>
                <a:gd name="T0" fmla="*/ 2147483646 w 296"/>
                <a:gd name="T1" fmla="*/ 2147483646 h 393"/>
                <a:gd name="T2" fmla="*/ 2147483646 w 296"/>
                <a:gd name="T3" fmla="*/ 2147483646 h 393"/>
                <a:gd name="T4" fmla="*/ 2147483646 w 296"/>
                <a:gd name="T5" fmla="*/ 2147483646 h 393"/>
                <a:gd name="T6" fmla="*/ 2147483646 w 296"/>
                <a:gd name="T7" fmla="*/ 2147483646 h 393"/>
                <a:gd name="T8" fmla="*/ 2147483646 w 296"/>
                <a:gd name="T9" fmla="*/ 2147483646 h 393"/>
                <a:gd name="T10" fmla="*/ 2147483646 w 296"/>
                <a:gd name="T11" fmla="*/ 2147483646 h 393"/>
                <a:gd name="T12" fmla="*/ 2147483646 w 296"/>
                <a:gd name="T13" fmla="*/ 2147483646 h 393"/>
                <a:gd name="T14" fmla="*/ 2147483646 w 296"/>
                <a:gd name="T15" fmla="*/ 2147483646 h 393"/>
                <a:gd name="T16" fmla="*/ 2147483646 w 296"/>
                <a:gd name="T17" fmla="*/ 2147483646 h 393"/>
                <a:gd name="T18" fmla="*/ 2147483646 w 296"/>
                <a:gd name="T19" fmla="*/ 2147483646 h 393"/>
                <a:gd name="T20" fmla="*/ 2147483646 w 296"/>
                <a:gd name="T21" fmla="*/ 2147483646 h 393"/>
                <a:gd name="T22" fmla="*/ 2147483646 w 296"/>
                <a:gd name="T23" fmla="*/ 2147483646 h 393"/>
                <a:gd name="T24" fmla="*/ 2147483646 w 296"/>
                <a:gd name="T25" fmla="*/ 2147483646 h 393"/>
                <a:gd name="T26" fmla="*/ 2147483646 w 296"/>
                <a:gd name="T27" fmla="*/ 2147483646 h 393"/>
                <a:gd name="T28" fmla="*/ 2147483646 w 296"/>
                <a:gd name="T29" fmla="*/ 2147483646 h 393"/>
                <a:gd name="T30" fmla="*/ 2147483646 w 296"/>
                <a:gd name="T31" fmla="*/ 2147483646 h 393"/>
                <a:gd name="T32" fmla="*/ 2147483646 w 296"/>
                <a:gd name="T33" fmla="*/ 2147483646 h 393"/>
                <a:gd name="T34" fmla="*/ 2147483646 w 296"/>
                <a:gd name="T35" fmla="*/ 2147483646 h 393"/>
                <a:gd name="T36" fmla="*/ 0 w 296"/>
                <a:gd name="T37" fmla="*/ 2147483646 h 393"/>
                <a:gd name="T38" fmla="*/ 2147483646 w 296"/>
                <a:gd name="T39" fmla="*/ 2147483646 h 393"/>
                <a:gd name="T40" fmla="*/ 2147483646 w 296"/>
                <a:gd name="T41" fmla="*/ 0 h 393"/>
                <a:gd name="T42" fmla="*/ 2147483646 w 296"/>
                <a:gd name="T43" fmla="*/ 2147483646 h 393"/>
                <a:gd name="T44" fmla="*/ 2147483646 w 296"/>
                <a:gd name="T45" fmla="*/ 2147483646 h 393"/>
                <a:gd name="T46" fmla="*/ 2147483646 w 296"/>
                <a:gd name="T47" fmla="*/ 2147483646 h 393"/>
                <a:gd name="T48" fmla="*/ 2147483646 w 296"/>
                <a:gd name="T49" fmla="*/ 2147483646 h 393"/>
                <a:gd name="T50" fmla="*/ 2147483646 w 296"/>
                <a:gd name="T51" fmla="*/ 2147483646 h 393"/>
                <a:gd name="T52" fmla="*/ 2147483646 w 296"/>
                <a:gd name="T53" fmla="*/ 2147483646 h 393"/>
                <a:gd name="T54" fmla="*/ 2147483646 w 296"/>
                <a:gd name="T55" fmla="*/ 2147483646 h 393"/>
                <a:gd name="T56" fmla="*/ 2147483646 w 296"/>
                <a:gd name="T57" fmla="*/ 2147483646 h 393"/>
                <a:gd name="T58" fmla="*/ 2147483646 w 296"/>
                <a:gd name="T59" fmla="*/ 2147483646 h 393"/>
                <a:gd name="T60" fmla="*/ 2147483646 w 296"/>
                <a:gd name="T61" fmla="*/ 2147483646 h 393"/>
                <a:gd name="T62" fmla="*/ 2147483646 w 296"/>
                <a:gd name="T63" fmla="*/ 2147483646 h 393"/>
                <a:gd name="T64" fmla="*/ 2147483646 w 296"/>
                <a:gd name="T65" fmla="*/ 2147483646 h 393"/>
                <a:gd name="T66" fmla="*/ 2147483646 w 296"/>
                <a:gd name="T67" fmla="*/ 2147483646 h 393"/>
                <a:gd name="T68" fmla="*/ 2147483646 w 296"/>
                <a:gd name="T69" fmla="*/ 2147483646 h 393"/>
                <a:gd name="T70" fmla="*/ 2147483646 w 296"/>
                <a:gd name="T71" fmla="*/ 2147483646 h 393"/>
                <a:gd name="T72" fmla="*/ 2147483646 w 296"/>
                <a:gd name="T73" fmla="*/ 2147483646 h 393"/>
                <a:gd name="T74" fmla="*/ 2147483646 w 296"/>
                <a:gd name="T75" fmla="*/ 2147483646 h 393"/>
                <a:gd name="T76" fmla="*/ 2147483646 w 296"/>
                <a:gd name="T77" fmla="*/ 2147483646 h 393"/>
                <a:gd name="T78" fmla="*/ 2147483646 w 296"/>
                <a:gd name="T79" fmla="*/ 2147483646 h 393"/>
                <a:gd name="T80" fmla="*/ 2147483646 w 296"/>
                <a:gd name="T81" fmla="*/ 2147483646 h 393"/>
                <a:gd name="T82" fmla="*/ 2147483646 w 296"/>
                <a:gd name="T83" fmla="*/ 2147483646 h 393"/>
                <a:gd name="T84" fmla="*/ 2147483646 w 296"/>
                <a:gd name="T85" fmla="*/ 2147483646 h 393"/>
                <a:gd name="T86" fmla="*/ 2147483646 w 296"/>
                <a:gd name="T87" fmla="*/ 2147483646 h 393"/>
                <a:gd name="T88" fmla="*/ 2147483646 w 296"/>
                <a:gd name="T89" fmla="*/ 2147483646 h 393"/>
                <a:gd name="T90" fmla="*/ 2147483646 w 296"/>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96" h="393">
                  <a:moveTo>
                    <a:pt x="101" y="332"/>
                  </a:moveTo>
                  <a:lnTo>
                    <a:pt x="101" y="313"/>
                  </a:lnTo>
                  <a:lnTo>
                    <a:pt x="116" y="320"/>
                  </a:lnTo>
                  <a:lnTo>
                    <a:pt x="128" y="307"/>
                  </a:lnTo>
                  <a:lnTo>
                    <a:pt x="48" y="261"/>
                  </a:lnTo>
                  <a:lnTo>
                    <a:pt x="48" y="247"/>
                  </a:lnTo>
                  <a:lnTo>
                    <a:pt x="56" y="236"/>
                  </a:lnTo>
                  <a:lnTo>
                    <a:pt x="68" y="236"/>
                  </a:lnTo>
                  <a:lnTo>
                    <a:pt x="56" y="202"/>
                  </a:lnTo>
                  <a:lnTo>
                    <a:pt x="75" y="202"/>
                  </a:lnTo>
                  <a:lnTo>
                    <a:pt x="75" y="195"/>
                  </a:lnTo>
                  <a:lnTo>
                    <a:pt x="41" y="176"/>
                  </a:lnTo>
                  <a:lnTo>
                    <a:pt x="61" y="129"/>
                  </a:lnTo>
                  <a:lnTo>
                    <a:pt x="34" y="117"/>
                  </a:lnTo>
                  <a:lnTo>
                    <a:pt x="41" y="104"/>
                  </a:lnTo>
                  <a:lnTo>
                    <a:pt x="61" y="97"/>
                  </a:lnTo>
                  <a:lnTo>
                    <a:pt x="22" y="78"/>
                  </a:lnTo>
                  <a:lnTo>
                    <a:pt x="15" y="44"/>
                  </a:lnTo>
                  <a:lnTo>
                    <a:pt x="0" y="31"/>
                  </a:lnTo>
                  <a:lnTo>
                    <a:pt x="61" y="5"/>
                  </a:lnTo>
                  <a:lnTo>
                    <a:pt x="87" y="0"/>
                  </a:lnTo>
                  <a:lnTo>
                    <a:pt x="101" y="5"/>
                  </a:lnTo>
                  <a:lnTo>
                    <a:pt x="128" y="19"/>
                  </a:lnTo>
                  <a:lnTo>
                    <a:pt x="141" y="44"/>
                  </a:lnTo>
                  <a:lnTo>
                    <a:pt x="162" y="78"/>
                  </a:lnTo>
                  <a:lnTo>
                    <a:pt x="187" y="90"/>
                  </a:lnTo>
                  <a:lnTo>
                    <a:pt x="194" y="117"/>
                  </a:lnTo>
                  <a:lnTo>
                    <a:pt x="215" y="129"/>
                  </a:lnTo>
                  <a:lnTo>
                    <a:pt x="235" y="137"/>
                  </a:lnTo>
                  <a:lnTo>
                    <a:pt x="262" y="122"/>
                  </a:lnTo>
                  <a:lnTo>
                    <a:pt x="262" y="149"/>
                  </a:lnTo>
                  <a:lnTo>
                    <a:pt x="288" y="176"/>
                  </a:lnTo>
                  <a:lnTo>
                    <a:pt x="269" y="209"/>
                  </a:lnTo>
                  <a:lnTo>
                    <a:pt x="281" y="254"/>
                  </a:lnTo>
                  <a:lnTo>
                    <a:pt x="296" y="286"/>
                  </a:lnTo>
                  <a:lnTo>
                    <a:pt x="281" y="320"/>
                  </a:lnTo>
                  <a:lnTo>
                    <a:pt x="281" y="346"/>
                  </a:lnTo>
                  <a:lnTo>
                    <a:pt x="269" y="339"/>
                  </a:lnTo>
                  <a:lnTo>
                    <a:pt x="210" y="339"/>
                  </a:lnTo>
                  <a:lnTo>
                    <a:pt x="187" y="352"/>
                  </a:lnTo>
                  <a:lnTo>
                    <a:pt x="162" y="373"/>
                  </a:lnTo>
                  <a:lnTo>
                    <a:pt x="162" y="386"/>
                  </a:lnTo>
                  <a:lnTo>
                    <a:pt x="155" y="393"/>
                  </a:lnTo>
                  <a:lnTo>
                    <a:pt x="141" y="359"/>
                  </a:lnTo>
                  <a:lnTo>
                    <a:pt x="121" y="339"/>
                  </a:lnTo>
                  <a:lnTo>
                    <a:pt x="101" y="332"/>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6" name="Freeform 63">
              <a:extLst>
                <a:ext uri="{FF2B5EF4-FFF2-40B4-BE49-F238E27FC236}">
                  <a16:creationId xmlns:a16="http://schemas.microsoft.com/office/drawing/2014/main" id="{DE164202-3C89-4D39-98B0-BEFEBF32DD41}"/>
                </a:ext>
              </a:extLst>
            </p:cNvPr>
            <p:cNvSpPr>
              <a:spLocks noChangeArrowheads="1"/>
            </p:cNvSpPr>
            <p:nvPr/>
          </p:nvSpPr>
          <p:spPr bwMode="auto">
            <a:xfrm>
              <a:off x="4795838" y="5210175"/>
              <a:ext cx="271462" cy="293688"/>
            </a:xfrm>
            <a:custGeom>
              <a:avLst/>
              <a:gdLst>
                <a:gd name="T0" fmla="*/ 2147483646 w 147"/>
                <a:gd name="T1" fmla="*/ 2147483646 h 158"/>
                <a:gd name="T2" fmla="*/ 2147483646 w 147"/>
                <a:gd name="T3" fmla="*/ 2147483646 h 158"/>
                <a:gd name="T4" fmla="*/ 2147483646 w 147"/>
                <a:gd name="T5" fmla="*/ 2147483646 h 158"/>
                <a:gd name="T6" fmla="*/ 2147483646 w 147"/>
                <a:gd name="T7" fmla="*/ 2147483646 h 158"/>
                <a:gd name="T8" fmla="*/ 2147483646 w 147"/>
                <a:gd name="T9" fmla="*/ 2147483646 h 158"/>
                <a:gd name="T10" fmla="*/ 2147483646 w 147"/>
                <a:gd name="T11" fmla="*/ 0 h 158"/>
                <a:gd name="T12" fmla="*/ 2147483646 w 147"/>
                <a:gd name="T13" fmla="*/ 2147483646 h 158"/>
                <a:gd name="T14" fmla="*/ 2147483646 w 147"/>
                <a:gd name="T15" fmla="*/ 0 h 158"/>
                <a:gd name="T16" fmla="*/ 2147483646 w 147"/>
                <a:gd name="T17" fmla="*/ 0 h 158"/>
                <a:gd name="T18" fmla="*/ 2147483646 w 147"/>
                <a:gd name="T19" fmla="*/ 2147483646 h 158"/>
                <a:gd name="T20" fmla="*/ 2147483646 w 147"/>
                <a:gd name="T21" fmla="*/ 2147483646 h 158"/>
                <a:gd name="T22" fmla="*/ 2147483646 w 147"/>
                <a:gd name="T23" fmla="*/ 2147483646 h 158"/>
                <a:gd name="T24" fmla="*/ 2147483646 w 147"/>
                <a:gd name="T25" fmla="*/ 2147483646 h 158"/>
                <a:gd name="T26" fmla="*/ 2147483646 w 147"/>
                <a:gd name="T27" fmla="*/ 2147483646 h 158"/>
                <a:gd name="T28" fmla="*/ 2147483646 w 147"/>
                <a:gd name="T29" fmla="*/ 2147483646 h 158"/>
                <a:gd name="T30" fmla="*/ 2147483646 w 147"/>
                <a:gd name="T31" fmla="*/ 2147483646 h 158"/>
                <a:gd name="T32" fmla="*/ 2147483646 w 147"/>
                <a:gd name="T33" fmla="*/ 2147483646 h 158"/>
                <a:gd name="T34" fmla="*/ 2147483646 w 147"/>
                <a:gd name="T35" fmla="*/ 2147483646 h 158"/>
                <a:gd name="T36" fmla="*/ 2147483646 w 147"/>
                <a:gd name="T37" fmla="*/ 2147483646 h 158"/>
                <a:gd name="T38" fmla="*/ 2147483646 w 147"/>
                <a:gd name="T39" fmla="*/ 2147483646 h 158"/>
                <a:gd name="T40" fmla="*/ 0 w 147"/>
                <a:gd name="T41" fmla="*/ 2147483646 h 158"/>
                <a:gd name="T42" fmla="*/ 2147483646 w 147"/>
                <a:gd name="T43" fmla="*/ 2147483646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7" h="158">
                  <a:moveTo>
                    <a:pt x="12" y="92"/>
                  </a:moveTo>
                  <a:lnTo>
                    <a:pt x="19" y="85"/>
                  </a:lnTo>
                  <a:lnTo>
                    <a:pt x="12" y="48"/>
                  </a:lnTo>
                  <a:lnTo>
                    <a:pt x="34" y="39"/>
                  </a:lnTo>
                  <a:lnTo>
                    <a:pt x="19" y="7"/>
                  </a:lnTo>
                  <a:lnTo>
                    <a:pt x="34" y="0"/>
                  </a:lnTo>
                  <a:lnTo>
                    <a:pt x="60" y="21"/>
                  </a:lnTo>
                  <a:lnTo>
                    <a:pt x="53" y="0"/>
                  </a:lnTo>
                  <a:lnTo>
                    <a:pt x="67" y="0"/>
                  </a:lnTo>
                  <a:lnTo>
                    <a:pt x="67" y="14"/>
                  </a:lnTo>
                  <a:lnTo>
                    <a:pt x="147" y="60"/>
                  </a:lnTo>
                  <a:lnTo>
                    <a:pt x="135" y="73"/>
                  </a:lnTo>
                  <a:lnTo>
                    <a:pt x="120" y="66"/>
                  </a:lnTo>
                  <a:lnTo>
                    <a:pt x="120" y="85"/>
                  </a:lnTo>
                  <a:lnTo>
                    <a:pt x="106" y="85"/>
                  </a:lnTo>
                  <a:lnTo>
                    <a:pt x="94" y="105"/>
                  </a:lnTo>
                  <a:lnTo>
                    <a:pt x="94" y="139"/>
                  </a:lnTo>
                  <a:lnTo>
                    <a:pt x="87" y="158"/>
                  </a:lnTo>
                  <a:lnTo>
                    <a:pt x="60" y="151"/>
                  </a:lnTo>
                  <a:lnTo>
                    <a:pt x="28" y="117"/>
                  </a:lnTo>
                  <a:lnTo>
                    <a:pt x="0" y="112"/>
                  </a:lnTo>
                  <a:lnTo>
                    <a:pt x="12" y="92"/>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7" name="Freeform 64">
              <a:extLst>
                <a:ext uri="{FF2B5EF4-FFF2-40B4-BE49-F238E27FC236}">
                  <a16:creationId xmlns:a16="http://schemas.microsoft.com/office/drawing/2014/main" id="{6A1980C8-2E81-43D3-9DE2-55063AEEA817}"/>
                </a:ext>
              </a:extLst>
            </p:cNvPr>
            <p:cNvSpPr>
              <a:spLocks noChangeArrowheads="1"/>
            </p:cNvSpPr>
            <p:nvPr/>
          </p:nvSpPr>
          <p:spPr bwMode="auto">
            <a:xfrm>
              <a:off x="4795838" y="5210175"/>
              <a:ext cx="271462" cy="293688"/>
            </a:xfrm>
            <a:custGeom>
              <a:avLst/>
              <a:gdLst>
                <a:gd name="T0" fmla="*/ 2147483646 w 147"/>
                <a:gd name="T1" fmla="*/ 2147483646 h 158"/>
                <a:gd name="T2" fmla="*/ 2147483646 w 147"/>
                <a:gd name="T3" fmla="*/ 2147483646 h 158"/>
                <a:gd name="T4" fmla="*/ 2147483646 w 147"/>
                <a:gd name="T5" fmla="*/ 2147483646 h 158"/>
                <a:gd name="T6" fmla="*/ 2147483646 w 147"/>
                <a:gd name="T7" fmla="*/ 2147483646 h 158"/>
                <a:gd name="T8" fmla="*/ 2147483646 w 147"/>
                <a:gd name="T9" fmla="*/ 2147483646 h 158"/>
                <a:gd name="T10" fmla="*/ 2147483646 w 147"/>
                <a:gd name="T11" fmla="*/ 0 h 158"/>
                <a:gd name="T12" fmla="*/ 2147483646 w 147"/>
                <a:gd name="T13" fmla="*/ 2147483646 h 158"/>
                <a:gd name="T14" fmla="*/ 2147483646 w 147"/>
                <a:gd name="T15" fmla="*/ 0 h 158"/>
                <a:gd name="T16" fmla="*/ 2147483646 w 147"/>
                <a:gd name="T17" fmla="*/ 0 h 158"/>
                <a:gd name="T18" fmla="*/ 2147483646 w 147"/>
                <a:gd name="T19" fmla="*/ 2147483646 h 158"/>
                <a:gd name="T20" fmla="*/ 2147483646 w 147"/>
                <a:gd name="T21" fmla="*/ 2147483646 h 158"/>
                <a:gd name="T22" fmla="*/ 2147483646 w 147"/>
                <a:gd name="T23" fmla="*/ 2147483646 h 158"/>
                <a:gd name="T24" fmla="*/ 2147483646 w 147"/>
                <a:gd name="T25" fmla="*/ 2147483646 h 158"/>
                <a:gd name="T26" fmla="*/ 2147483646 w 147"/>
                <a:gd name="T27" fmla="*/ 2147483646 h 158"/>
                <a:gd name="T28" fmla="*/ 2147483646 w 147"/>
                <a:gd name="T29" fmla="*/ 2147483646 h 158"/>
                <a:gd name="T30" fmla="*/ 2147483646 w 147"/>
                <a:gd name="T31" fmla="*/ 2147483646 h 158"/>
                <a:gd name="T32" fmla="*/ 2147483646 w 147"/>
                <a:gd name="T33" fmla="*/ 2147483646 h 158"/>
                <a:gd name="T34" fmla="*/ 2147483646 w 147"/>
                <a:gd name="T35" fmla="*/ 2147483646 h 158"/>
                <a:gd name="T36" fmla="*/ 2147483646 w 147"/>
                <a:gd name="T37" fmla="*/ 2147483646 h 158"/>
                <a:gd name="T38" fmla="*/ 2147483646 w 147"/>
                <a:gd name="T39" fmla="*/ 2147483646 h 158"/>
                <a:gd name="T40" fmla="*/ 0 w 147"/>
                <a:gd name="T41" fmla="*/ 2147483646 h 158"/>
                <a:gd name="T42" fmla="*/ 2147483646 w 147"/>
                <a:gd name="T43" fmla="*/ 2147483646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7" h="158">
                  <a:moveTo>
                    <a:pt x="12" y="92"/>
                  </a:moveTo>
                  <a:lnTo>
                    <a:pt x="19" y="85"/>
                  </a:lnTo>
                  <a:lnTo>
                    <a:pt x="12" y="48"/>
                  </a:lnTo>
                  <a:lnTo>
                    <a:pt x="34" y="39"/>
                  </a:lnTo>
                  <a:lnTo>
                    <a:pt x="19" y="7"/>
                  </a:lnTo>
                  <a:lnTo>
                    <a:pt x="34" y="0"/>
                  </a:lnTo>
                  <a:lnTo>
                    <a:pt x="60" y="21"/>
                  </a:lnTo>
                  <a:lnTo>
                    <a:pt x="53" y="0"/>
                  </a:lnTo>
                  <a:lnTo>
                    <a:pt x="67" y="0"/>
                  </a:lnTo>
                  <a:lnTo>
                    <a:pt x="67" y="14"/>
                  </a:lnTo>
                  <a:lnTo>
                    <a:pt x="147" y="60"/>
                  </a:lnTo>
                  <a:lnTo>
                    <a:pt x="135" y="73"/>
                  </a:lnTo>
                  <a:lnTo>
                    <a:pt x="120" y="66"/>
                  </a:lnTo>
                  <a:lnTo>
                    <a:pt x="120" y="85"/>
                  </a:lnTo>
                  <a:lnTo>
                    <a:pt x="106" y="85"/>
                  </a:lnTo>
                  <a:lnTo>
                    <a:pt x="94" y="105"/>
                  </a:lnTo>
                  <a:lnTo>
                    <a:pt x="94" y="139"/>
                  </a:lnTo>
                  <a:lnTo>
                    <a:pt x="87" y="158"/>
                  </a:lnTo>
                  <a:lnTo>
                    <a:pt x="60" y="151"/>
                  </a:lnTo>
                  <a:lnTo>
                    <a:pt x="28" y="117"/>
                  </a:lnTo>
                  <a:lnTo>
                    <a:pt x="0" y="112"/>
                  </a:lnTo>
                  <a:lnTo>
                    <a:pt x="12" y="92"/>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8" name="Freeform 65">
              <a:extLst>
                <a:ext uri="{FF2B5EF4-FFF2-40B4-BE49-F238E27FC236}">
                  <a16:creationId xmlns:a16="http://schemas.microsoft.com/office/drawing/2014/main" id="{4C387B65-5722-45FA-9B5C-ED922FD30935}"/>
                </a:ext>
              </a:extLst>
            </p:cNvPr>
            <p:cNvSpPr>
              <a:spLocks noChangeArrowheads="1"/>
            </p:cNvSpPr>
            <p:nvPr/>
          </p:nvSpPr>
          <p:spPr bwMode="auto">
            <a:xfrm>
              <a:off x="3721100" y="4297363"/>
              <a:ext cx="901700" cy="441325"/>
            </a:xfrm>
            <a:custGeom>
              <a:avLst/>
              <a:gdLst>
                <a:gd name="T0" fmla="*/ 0 w 487"/>
                <a:gd name="T1" fmla="*/ 2147483646 h 237"/>
                <a:gd name="T2" fmla="*/ 2147483646 w 487"/>
                <a:gd name="T3" fmla="*/ 2147483646 h 237"/>
                <a:gd name="T4" fmla="*/ 2147483646 w 487"/>
                <a:gd name="T5" fmla="*/ 2147483646 h 237"/>
                <a:gd name="T6" fmla="*/ 2147483646 w 487"/>
                <a:gd name="T7" fmla="*/ 2147483646 h 237"/>
                <a:gd name="T8" fmla="*/ 2147483646 w 487"/>
                <a:gd name="T9" fmla="*/ 2147483646 h 237"/>
                <a:gd name="T10" fmla="*/ 2147483646 w 487"/>
                <a:gd name="T11" fmla="*/ 2147483646 h 237"/>
                <a:gd name="T12" fmla="*/ 2147483646 w 487"/>
                <a:gd name="T13" fmla="*/ 2147483646 h 237"/>
                <a:gd name="T14" fmla="*/ 2147483646 w 487"/>
                <a:gd name="T15" fmla="*/ 2147483646 h 237"/>
                <a:gd name="T16" fmla="*/ 2147483646 w 487"/>
                <a:gd name="T17" fmla="*/ 2147483646 h 237"/>
                <a:gd name="T18" fmla="*/ 2147483646 w 487"/>
                <a:gd name="T19" fmla="*/ 2147483646 h 237"/>
                <a:gd name="T20" fmla="*/ 2147483646 w 487"/>
                <a:gd name="T21" fmla="*/ 2147483646 h 237"/>
                <a:gd name="T22" fmla="*/ 2147483646 w 487"/>
                <a:gd name="T23" fmla="*/ 2147483646 h 237"/>
                <a:gd name="T24" fmla="*/ 2147483646 w 487"/>
                <a:gd name="T25" fmla="*/ 2147483646 h 237"/>
                <a:gd name="T26" fmla="*/ 2147483646 w 487"/>
                <a:gd name="T27" fmla="*/ 2147483646 h 237"/>
                <a:gd name="T28" fmla="*/ 2147483646 w 487"/>
                <a:gd name="T29" fmla="*/ 2147483646 h 237"/>
                <a:gd name="T30" fmla="*/ 2147483646 w 487"/>
                <a:gd name="T31" fmla="*/ 2147483646 h 237"/>
                <a:gd name="T32" fmla="*/ 2147483646 w 487"/>
                <a:gd name="T33" fmla="*/ 2147483646 h 237"/>
                <a:gd name="T34" fmla="*/ 2147483646 w 487"/>
                <a:gd name="T35" fmla="*/ 2147483646 h 237"/>
                <a:gd name="T36" fmla="*/ 2147483646 w 487"/>
                <a:gd name="T37" fmla="*/ 2147483646 h 237"/>
                <a:gd name="T38" fmla="*/ 2147483646 w 487"/>
                <a:gd name="T39" fmla="*/ 2147483646 h 237"/>
                <a:gd name="T40" fmla="*/ 2147483646 w 487"/>
                <a:gd name="T41" fmla="*/ 2147483646 h 237"/>
                <a:gd name="T42" fmla="*/ 2147483646 w 487"/>
                <a:gd name="T43" fmla="*/ 2147483646 h 237"/>
                <a:gd name="T44" fmla="*/ 2147483646 w 487"/>
                <a:gd name="T45" fmla="*/ 2147483646 h 237"/>
                <a:gd name="T46" fmla="*/ 2147483646 w 487"/>
                <a:gd name="T47" fmla="*/ 2147483646 h 237"/>
                <a:gd name="T48" fmla="*/ 2147483646 w 487"/>
                <a:gd name="T49" fmla="*/ 2147483646 h 237"/>
                <a:gd name="T50" fmla="*/ 2147483646 w 487"/>
                <a:gd name="T51" fmla="*/ 0 h 237"/>
                <a:gd name="T52" fmla="*/ 2147483646 w 487"/>
                <a:gd name="T53" fmla="*/ 2147483646 h 237"/>
                <a:gd name="T54" fmla="*/ 2147483646 w 487"/>
                <a:gd name="T55" fmla="*/ 2147483646 h 237"/>
                <a:gd name="T56" fmla="*/ 2147483646 w 487"/>
                <a:gd name="T57" fmla="*/ 2147483646 h 237"/>
                <a:gd name="T58" fmla="*/ 2147483646 w 487"/>
                <a:gd name="T59" fmla="*/ 2147483646 h 237"/>
                <a:gd name="T60" fmla="*/ 2147483646 w 487"/>
                <a:gd name="T61" fmla="*/ 2147483646 h 237"/>
                <a:gd name="T62" fmla="*/ 2147483646 w 487"/>
                <a:gd name="T63" fmla="*/ 2147483646 h 237"/>
                <a:gd name="T64" fmla="*/ 2147483646 w 487"/>
                <a:gd name="T65" fmla="*/ 2147483646 h 237"/>
                <a:gd name="T66" fmla="*/ 2147483646 w 487"/>
                <a:gd name="T67" fmla="*/ 2147483646 h 237"/>
                <a:gd name="T68" fmla="*/ 2147483646 w 487"/>
                <a:gd name="T69" fmla="*/ 2147483646 h 237"/>
                <a:gd name="T70" fmla="*/ 2147483646 w 487"/>
                <a:gd name="T71" fmla="*/ 2147483646 h 237"/>
                <a:gd name="T72" fmla="*/ 2147483646 w 487"/>
                <a:gd name="T73" fmla="*/ 2147483646 h 237"/>
                <a:gd name="T74" fmla="*/ 2147483646 w 487"/>
                <a:gd name="T75" fmla="*/ 2147483646 h 237"/>
                <a:gd name="T76" fmla="*/ 2147483646 w 487"/>
                <a:gd name="T77" fmla="*/ 2147483646 h 237"/>
                <a:gd name="T78" fmla="*/ 0 w 487"/>
                <a:gd name="T79" fmla="*/ 2147483646 h 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7" h="237">
                  <a:moveTo>
                    <a:pt x="0" y="123"/>
                  </a:moveTo>
                  <a:lnTo>
                    <a:pt x="18" y="150"/>
                  </a:lnTo>
                  <a:lnTo>
                    <a:pt x="5" y="171"/>
                  </a:lnTo>
                  <a:lnTo>
                    <a:pt x="39" y="183"/>
                  </a:lnTo>
                  <a:lnTo>
                    <a:pt x="52" y="183"/>
                  </a:lnTo>
                  <a:lnTo>
                    <a:pt x="71" y="189"/>
                  </a:lnTo>
                  <a:lnTo>
                    <a:pt x="119" y="177"/>
                  </a:lnTo>
                  <a:lnTo>
                    <a:pt x="139" y="177"/>
                  </a:lnTo>
                  <a:lnTo>
                    <a:pt x="165" y="171"/>
                  </a:lnTo>
                  <a:lnTo>
                    <a:pt x="173" y="196"/>
                  </a:lnTo>
                  <a:lnTo>
                    <a:pt x="213" y="215"/>
                  </a:lnTo>
                  <a:lnTo>
                    <a:pt x="265" y="230"/>
                  </a:lnTo>
                  <a:lnTo>
                    <a:pt x="311" y="237"/>
                  </a:lnTo>
                  <a:lnTo>
                    <a:pt x="359" y="208"/>
                  </a:lnTo>
                  <a:lnTo>
                    <a:pt x="379" y="208"/>
                  </a:lnTo>
                  <a:lnTo>
                    <a:pt x="400" y="203"/>
                  </a:lnTo>
                  <a:lnTo>
                    <a:pt x="427" y="189"/>
                  </a:lnTo>
                  <a:lnTo>
                    <a:pt x="446" y="177"/>
                  </a:lnTo>
                  <a:lnTo>
                    <a:pt x="446" y="150"/>
                  </a:lnTo>
                  <a:lnTo>
                    <a:pt x="468" y="111"/>
                  </a:lnTo>
                  <a:lnTo>
                    <a:pt x="487" y="111"/>
                  </a:lnTo>
                  <a:lnTo>
                    <a:pt x="487" y="79"/>
                  </a:lnTo>
                  <a:lnTo>
                    <a:pt x="461" y="13"/>
                  </a:lnTo>
                  <a:lnTo>
                    <a:pt x="420" y="20"/>
                  </a:lnTo>
                  <a:lnTo>
                    <a:pt x="405" y="7"/>
                  </a:lnTo>
                  <a:lnTo>
                    <a:pt x="359" y="0"/>
                  </a:lnTo>
                  <a:lnTo>
                    <a:pt x="333" y="27"/>
                  </a:lnTo>
                  <a:lnTo>
                    <a:pt x="311" y="32"/>
                  </a:lnTo>
                  <a:lnTo>
                    <a:pt x="281" y="20"/>
                  </a:lnTo>
                  <a:lnTo>
                    <a:pt x="252" y="32"/>
                  </a:lnTo>
                  <a:lnTo>
                    <a:pt x="213" y="79"/>
                  </a:lnTo>
                  <a:lnTo>
                    <a:pt x="226" y="117"/>
                  </a:lnTo>
                  <a:lnTo>
                    <a:pt x="199" y="117"/>
                  </a:lnTo>
                  <a:lnTo>
                    <a:pt x="180" y="111"/>
                  </a:lnTo>
                  <a:lnTo>
                    <a:pt x="98" y="137"/>
                  </a:lnTo>
                  <a:lnTo>
                    <a:pt x="66" y="123"/>
                  </a:lnTo>
                  <a:lnTo>
                    <a:pt x="46" y="137"/>
                  </a:lnTo>
                  <a:lnTo>
                    <a:pt x="32" y="123"/>
                  </a:lnTo>
                  <a:lnTo>
                    <a:pt x="12" y="117"/>
                  </a:lnTo>
                  <a:lnTo>
                    <a:pt x="0" y="123"/>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19" name="Freeform 66">
              <a:extLst>
                <a:ext uri="{FF2B5EF4-FFF2-40B4-BE49-F238E27FC236}">
                  <a16:creationId xmlns:a16="http://schemas.microsoft.com/office/drawing/2014/main" id="{E7424780-4305-4CD4-AFB7-E01CA4644813}"/>
                </a:ext>
              </a:extLst>
            </p:cNvPr>
            <p:cNvSpPr>
              <a:spLocks noChangeArrowheads="1"/>
            </p:cNvSpPr>
            <p:nvPr/>
          </p:nvSpPr>
          <p:spPr bwMode="auto">
            <a:xfrm>
              <a:off x="3721100" y="4297363"/>
              <a:ext cx="901700" cy="441325"/>
            </a:xfrm>
            <a:custGeom>
              <a:avLst/>
              <a:gdLst>
                <a:gd name="T0" fmla="*/ 0 w 487"/>
                <a:gd name="T1" fmla="*/ 2147483646 h 237"/>
                <a:gd name="T2" fmla="*/ 2147483646 w 487"/>
                <a:gd name="T3" fmla="*/ 2147483646 h 237"/>
                <a:gd name="T4" fmla="*/ 2147483646 w 487"/>
                <a:gd name="T5" fmla="*/ 2147483646 h 237"/>
                <a:gd name="T6" fmla="*/ 2147483646 w 487"/>
                <a:gd name="T7" fmla="*/ 2147483646 h 237"/>
                <a:gd name="T8" fmla="*/ 2147483646 w 487"/>
                <a:gd name="T9" fmla="*/ 2147483646 h 237"/>
                <a:gd name="T10" fmla="*/ 2147483646 w 487"/>
                <a:gd name="T11" fmla="*/ 2147483646 h 237"/>
                <a:gd name="T12" fmla="*/ 2147483646 w 487"/>
                <a:gd name="T13" fmla="*/ 2147483646 h 237"/>
                <a:gd name="T14" fmla="*/ 2147483646 w 487"/>
                <a:gd name="T15" fmla="*/ 2147483646 h 237"/>
                <a:gd name="T16" fmla="*/ 2147483646 w 487"/>
                <a:gd name="T17" fmla="*/ 2147483646 h 237"/>
                <a:gd name="T18" fmla="*/ 2147483646 w 487"/>
                <a:gd name="T19" fmla="*/ 2147483646 h 237"/>
                <a:gd name="T20" fmla="*/ 2147483646 w 487"/>
                <a:gd name="T21" fmla="*/ 2147483646 h 237"/>
                <a:gd name="T22" fmla="*/ 2147483646 w 487"/>
                <a:gd name="T23" fmla="*/ 2147483646 h 237"/>
                <a:gd name="T24" fmla="*/ 2147483646 w 487"/>
                <a:gd name="T25" fmla="*/ 2147483646 h 237"/>
                <a:gd name="T26" fmla="*/ 2147483646 w 487"/>
                <a:gd name="T27" fmla="*/ 2147483646 h 237"/>
                <a:gd name="T28" fmla="*/ 2147483646 w 487"/>
                <a:gd name="T29" fmla="*/ 2147483646 h 237"/>
                <a:gd name="T30" fmla="*/ 2147483646 w 487"/>
                <a:gd name="T31" fmla="*/ 2147483646 h 237"/>
                <a:gd name="T32" fmla="*/ 2147483646 w 487"/>
                <a:gd name="T33" fmla="*/ 2147483646 h 237"/>
                <a:gd name="T34" fmla="*/ 2147483646 w 487"/>
                <a:gd name="T35" fmla="*/ 2147483646 h 237"/>
                <a:gd name="T36" fmla="*/ 2147483646 w 487"/>
                <a:gd name="T37" fmla="*/ 2147483646 h 237"/>
                <a:gd name="T38" fmla="*/ 2147483646 w 487"/>
                <a:gd name="T39" fmla="*/ 2147483646 h 237"/>
                <a:gd name="T40" fmla="*/ 2147483646 w 487"/>
                <a:gd name="T41" fmla="*/ 2147483646 h 237"/>
                <a:gd name="T42" fmla="*/ 2147483646 w 487"/>
                <a:gd name="T43" fmla="*/ 2147483646 h 237"/>
                <a:gd name="T44" fmla="*/ 2147483646 w 487"/>
                <a:gd name="T45" fmla="*/ 2147483646 h 237"/>
                <a:gd name="T46" fmla="*/ 2147483646 w 487"/>
                <a:gd name="T47" fmla="*/ 2147483646 h 237"/>
                <a:gd name="T48" fmla="*/ 2147483646 w 487"/>
                <a:gd name="T49" fmla="*/ 2147483646 h 237"/>
                <a:gd name="T50" fmla="*/ 2147483646 w 487"/>
                <a:gd name="T51" fmla="*/ 0 h 237"/>
                <a:gd name="T52" fmla="*/ 2147483646 w 487"/>
                <a:gd name="T53" fmla="*/ 2147483646 h 237"/>
                <a:gd name="T54" fmla="*/ 2147483646 w 487"/>
                <a:gd name="T55" fmla="*/ 2147483646 h 237"/>
                <a:gd name="T56" fmla="*/ 2147483646 w 487"/>
                <a:gd name="T57" fmla="*/ 2147483646 h 237"/>
                <a:gd name="T58" fmla="*/ 2147483646 w 487"/>
                <a:gd name="T59" fmla="*/ 2147483646 h 237"/>
                <a:gd name="T60" fmla="*/ 2147483646 w 487"/>
                <a:gd name="T61" fmla="*/ 2147483646 h 237"/>
                <a:gd name="T62" fmla="*/ 2147483646 w 487"/>
                <a:gd name="T63" fmla="*/ 2147483646 h 237"/>
                <a:gd name="T64" fmla="*/ 2147483646 w 487"/>
                <a:gd name="T65" fmla="*/ 2147483646 h 237"/>
                <a:gd name="T66" fmla="*/ 2147483646 w 487"/>
                <a:gd name="T67" fmla="*/ 2147483646 h 237"/>
                <a:gd name="T68" fmla="*/ 2147483646 w 487"/>
                <a:gd name="T69" fmla="*/ 2147483646 h 237"/>
                <a:gd name="T70" fmla="*/ 2147483646 w 487"/>
                <a:gd name="T71" fmla="*/ 2147483646 h 237"/>
                <a:gd name="T72" fmla="*/ 2147483646 w 487"/>
                <a:gd name="T73" fmla="*/ 2147483646 h 237"/>
                <a:gd name="T74" fmla="*/ 2147483646 w 487"/>
                <a:gd name="T75" fmla="*/ 2147483646 h 237"/>
                <a:gd name="T76" fmla="*/ 2147483646 w 487"/>
                <a:gd name="T77" fmla="*/ 2147483646 h 237"/>
                <a:gd name="T78" fmla="*/ 0 w 487"/>
                <a:gd name="T79" fmla="*/ 2147483646 h 23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7" h="237">
                  <a:moveTo>
                    <a:pt x="0" y="123"/>
                  </a:moveTo>
                  <a:lnTo>
                    <a:pt x="18" y="150"/>
                  </a:lnTo>
                  <a:lnTo>
                    <a:pt x="5" y="171"/>
                  </a:lnTo>
                  <a:lnTo>
                    <a:pt x="39" y="183"/>
                  </a:lnTo>
                  <a:lnTo>
                    <a:pt x="52" y="183"/>
                  </a:lnTo>
                  <a:lnTo>
                    <a:pt x="71" y="189"/>
                  </a:lnTo>
                  <a:lnTo>
                    <a:pt x="119" y="177"/>
                  </a:lnTo>
                  <a:lnTo>
                    <a:pt x="139" y="177"/>
                  </a:lnTo>
                  <a:lnTo>
                    <a:pt x="165" y="171"/>
                  </a:lnTo>
                  <a:lnTo>
                    <a:pt x="173" y="196"/>
                  </a:lnTo>
                  <a:lnTo>
                    <a:pt x="213" y="215"/>
                  </a:lnTo>
                  <a:lnTo>
                    <a:pt x="265" y="230"/>
                  </a:lnTo>
                  <a:lnTo>
                    <a:pt x="311" y="237"/>
                  </a:lnTo>
                  <a:lnTo>
                    <a:pt x="359" y="208"/>
                  </a:lnTo>
                  <a:lnTo>
                    <a:pt x="379" y="208"/>
                  </a:lnTo>
                  <a:lnTo>
                    <a:pt x="400" y="203"/>
                  </a:lnTo>
                  <a:lnTo>
                    <a:pt x="427" y="189"/>
                  </a:lnTo>
                  <a:lnTo>
                    <a:pt x="446" y="177"/>
                  </a:lnTo>
                  <a:lnTo>
                    <a:pt x="446" y="150"/>
                  </a:lnTo>
                  <a:lnTo>
                    <a:pt x="468" y="111"/>
                  </a:lnTo>
                  <a:lnTo>
                    <a:pt x="487" y="111"/>
                  </a:lnTo>
                  <a:lnTo>
                    <a:pt x="487" y="79"/>
                  </a:lnTo>
                  <a:lnTo>
                    <a:pt x="461" y="13"/>
                  </a:lnTo>
                  <a:lnTo>
                    <a:pt x="420" y="20"/>
                  </a:lnTo>
                  <a:lnTo>
                    <a:pt x="405" y="7"/>
                  </a:lnTo>
                  <a:lnTo>
                    <a:pt x="359" y="0"/>
                  </a:lnTo>
                  <a:lnTo>
                    <a:pt x="333" y="27"/>
                  </a:lnTo>
                  <a:lnTo>
                    <a:pt x="311" y="32"/>
                  </a:lnTo>
                  <a:lnTo>
                    <a:pt x="281" y="20"/>
                  </a:lnTo>
                  <a:lnTo>
                    <a:pt x="252" y="32"/>
                  </a:lnTo>
                  <a:lnTo>
                    <a:pt x="213" y="79"/>
                  </a:lnTo>
                  <a:lnTo>
                    <a:pt x="226" y="117"/>
                  </a:lnTo>
                  <a:lnTo>
                    <a:pt x="199" y="117"/>
                  </a:lnTo>
                  <a:lnTo>
                    <a:pt x="180" y="111"/>
                  </a:lnTo>
                  <a:lnTo>
                    <a:pt x="98" y="137"/>
                  </a:lnTo>
                  <a:lnTo>
                    <a:pt x="66" y="123"/>
                  </a:lnTo>
                  <a:lnTo>
                    <a:pt x="46" y="137"/>
                  </a:lnTo>
                  <a:lnTo>
                    <a:pt x="32" y="123"/>
                  </a:lnTo>
                  <a:lnTo>
                    <a:pt x="12" y="117"/>
                  </a:lnTo>
                  <a:lnTo>
                    <a:pt x="0" y="123"/>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20" name="Freeform 67">
              <a:extLst>
                <a:ext uri="{FF2B5EF4-FFF2-40B4-BE49-F238E27FC236}">
                  <a16:creationId xmlns:a16="http://schemas.microsoft.com/office/drawing/2014/main" id="{D43F0EDA-E94B-4911-A64B-2FF85DD478E8}"/>
                </a:ext>
              </a:extLst>
            </p:cNvPr>
            <p:cNvSpPr>
              <a:spLocks noChangeArrowheads="1"/>
            </p:cNvSpPr>
            <p:nvPr/>
          </p:nvSpPr>
          <p:spPr bwMode="auto">
            <a:xfrm>
              <a:off x="3349625" y="4614863"/>
              <a:ext cx="1498600" cy="1598612"/>
            </a:xfrm>
            <a:custGeom>
              <a:avLst/>
              <a:gdLst>
                <a:gd name="T0" fmla="*/ 2147483646 w 809"/>
                <a:gd name="T1" fmla="*/ 2147483646 h 857"/>
                <a:gd name="T2" fmla="*/ 2147483646 w 809"/>
                <a:gd name="T3" fmla="*/ 2147483646 h 857"/>
                <a:gd name="T4" fmla="*/ 0 w 809"/>
                <a:gd name="T5" fmla="*/ 2147483646 h 857"/>
                <a:gd name="T6" fmla="*/ 2147483646 w 809"/>
                <a:gd name="T7" fmla="*/ 2147483646 h 857"/>
                <a:gd name="T8" fmla="*/ 2147483646 w 809"/>
                <a:gd name="T9" fmla="*/ 2147483646 h 857"/>
                <a:gd name="T10" fmla="*/ 2147483646 w 809"/>
                <a:gd name="T11" fmla="*/ 2147483646 h 857"/>
                <a:gd name="T12" fmla="*/ 2147483646 w 809"/>
                <a:gd name="T13" fmla="*/ 2147483646 h 857"/>
                <a:gd name="T14" fmla="*/ 2147483646 w 809"/>
                <a:gd name="T15" fmla="*/ 2147483646 h 857"/>
                <a:gd name="T16" fmla="*/ 2147483646 w 809"/>
                <a:gd name="T17" fmla="*/ 2147483646 h 857"/>
                <a:gd name="T18" fmla="*/ 2147483646 w 809"/>
                <a:gd name="T19" fmla="*/ 2147483646 h 857"/>
                <a:gd name="T20" fmla="*/ 2147483646 w 809"/>
                <a:gd name="T21" fmla="*/ 0 h 857"/>
                <a:gd name="T22" fmla="*/ 2147483646 w 809"/>
                <a:gd name="T23" fmla="*/ 2147483646 h 857"/>
                <a:gd name="T24" fmla="*/ 2147483646 w 809"/>
                <a:gd name="T25" fmla="*/ 2147483646 h 857"/>
                <a:gd name="T26" fmla="*/ 2147483646 w 809"/>
                <a:gd name="T27" fmla="*/ 2147483646 h 857"/>
                <a:gd name="T28" fmla="*/ 2147483646 w 809"/>
                <a:gd name="T29" fmla="*/ 2147483646 h 857"/>
                <a:gd name="T30" fmla="*/ 2147483646 w 809"/>
                <a:gd name="T31" fmla="*/ 2147483646 h 857"/>
                <a:gd name="T32" fmla="*/ 2147483646 w 809"/>
                <a:gd name="T33" fmla="*/ 2147483646 h 857"/>
                <a:gd name="T34" fmla="*/ 2147483646 w 809"/>
                <a:gd name="T35" fmla="*/ 2147483646 h 857"/>
                <a:gd name="T36" fmla="*/ 2147483646 w 809"/>
                <a:gd name="T37" fmla="*/ 2147483646 h 857"/>
                <a:gd name="T38" fmla="*/ 2147483646 w 809"/>
                <a:gd name="T39" fmla="*/ 2147483646 h 857"/>
                <a:gd name="T40" fmla="*/ 2147483646 w 809"/>
                <a:gd name="T41" fmla="*/ 2147483646 h 857"/>
                <a:gd name="T42" fmla="*/ 2147483646 w 809"/>
                <a:gd name="T43" fmla="*/ 2147483646 h 857"/>
                <a:gd name="T44" fmla="*/ 2147483646 w 809"/>
                <a:gd name="T45" fmla="*/ 2147483646 h 857"/>
                <a:gd name="T46" fmla="*/ 2147483646 w 809"/>
                <a:gd name="T47" fmla="*/ 2147483646 h 857"/>
                <a:gd name="T48" fmla="*/ 2147483646 w 809"/>
                <a:gd name="T49" fmla="*/ 2147483646 h 857"/>
                <a:gd name="T50" fmla="*/ 2147483646 w 809"/>
                <a:gd name="T51" fmla="*/ 2147483646 h 857"/>
                <a:gd name="T52" fmla="*/ 2147483646 w 809"/>
                <a:gd name="T53" fmla="*/ 2147483646 h 857"/>
                <a:gd name="T54" fmla="*/ 2147483646 w 809"/>
                <a:gd name="T55" fmla="*/ 2147483646 h 857"/>
                <a:gd name="T56" fmla="*/ 2147483646 w 809"/>
                <a:gd name="T57" fmla="*/ 2147483646 h 857"/>
                <a:gd name="T58" fmla="*/ 2147483646 w 809"/>
                <a:gd name="T59" fmla="*/ 2147483646 h 857"/>
                <a:gd name="T60" fmla="*/ 2147483646 w 809"/>
                <a:gd name="T61" fmla="*/ 2147483646 h 857"/>
                <a:gd name="T62" fmla="*/ 2147483646 w 809"/>
                <a:gd name="T63" fmla="*/ 2147483646 h 857"/>
                <a:gd name="T64" fmla="*/ 2147483646 w 809"/>
                <a:gd name="T65" fmla="*/ 2147483646 h 857"/>
                <a:gd name="T66" fmla="*/ 2147483646 w 809"/>
                <a:gd name="T67" fmla="*/ 2147483646 h 857"/>
                <a:gd name="T68" fmla="*/ 2147483646 w 809"/>
                <a:gd name="T69" fmla="*/ 2147483646 h 857"/>
                <a:gd name="T70" fmla="*/ 2147483646 w 809"/>
                <a:gd name="T71" fmla="*/ 2147483646 h 857"/>
                <a:gd name="T72" fmla="*/ 2147483646 w 809"/>
                <a:gd name="T73" fmla="*/ 2147483646 h 857"/>
                <a:gd name="T74" fmla="*/ 2147483646 w 809"/>
                <a:gd name="T75" fmla="*/ 2147483646 h 857"/>
                <a:gd name="T76" fmla="*/ 2147483646 w 809"/>
                <a:gd name="T77" fmla="*/ 2147483646 h 857"/>
                <a:gd name="T78" fmla="*/ 2147483646 w 809"/>
                <a:gd name="T79" fmla="*/ 2147483646 h 857"/>
                <a:gd name="T80" fmla="*/ 2147483646 w 809"/>
                <a:gd name="T81" fmla="*/ 2147483646 h 857"/>
                <a:gd name="T82" fmla="*/ 2147483646 w 809"/>
                <a:gd name="T83" fmla="*/ 2147483646 h 857"/>
                <a:gd name="T84" fmla="*/ 2147483646 w 809"/>
                <a:gd name="T85" fmla="*/ 2147483646 h 857"/>
                <a:gd name="T86" fmla="*/ 2147483646 w 809"/>
                <a:gd name="T87" fmla="*/ 2147483646 h 8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9" h="857">
                  <a:moveTo>
                    <a:pt x="41" y="281"/>
                  </a:moveTo>
                  <a:lnTo>
                    <a:pt x="41" y="248"/>
                  </a:lnTo>
                  <a:lnTo>
                    <a:pt x="18" y="242"/>
                  </a:lnTo>
                  <a:lnTo>
                    <a:pt x="7" y="228"/>
                  </a:lnTo>
                  <a:lnTo>
                    <a:pt x="7" y="201"/>
                  </a:lnTo>
                  <a:lnTo>
                    <a:pt x="0" y="176"/>
                  </a:lnTo>
                  <a:lnTo>
                    <a:pt x="18" y="123"/>
                  </a:lnTo>
                  <a:lnTo>
                    <a:pt x="25" y="84"/>
                  </a:lnTo>
                  <a:lnTo>
                    <a:pt x="87" y="84"/>
                  </a:lnTo>
                  <a:lnTo>
                    <a:pt x="100" y="59"/>
                  </a:lnTo>
                  <a:lnTo>
                    <a:pt x="126" y="50"/>
                  </a:lnTo>
                  <a:lnTo>
                    <a:pt x="139" y="77"/>
                  </a:lnTo>
                  <a:lnTo>
                    <a:pt x="160" y="91"/>
                  </a:lnTo>
                  <a:lnTo>
                    <a:pt x="172" y="66"/>
                  </a:lnTo>
                  <a:lnTo>
                    <a:pt x="187" y="50"/>
                  </a:lnTo>
                  <a:lnTo>
                    <a:pt x="233" y="66"/>
                  </a:lnTo>
                  <a:lnTo>
                    <a:pt x="233" y="37"/>
                  </a:lnTo>
                  <a:lnTo>
                    <a:pt x="253" y="12"/>
                  </a:lnTo>
                  <a:lnTo>
                    <a:pt x="272" y="18"/>
                  </a:lnTo>
                  <a:lnTo>
                    <a:pt x="320" y="6"/>
                  </a:lnTo>
                  <a:lnTo>
                    <a:pt x="340" y="6"/>
                  </a:lnTo>
                  <a:lnTo>
                    <a:pt x="366" y="0"/>
                  </a:lnTo>
                  <a:lnTo>
                    <a:pt x="374" y="25"/>
                  </a:lnTo>
                  <a:lnTo>
                    <a:pt x="414" y="44"/>
                  </a:lnTo>
                  <a:lnTo>
                    <a:pt x="466" y="59"/>
                  </a:lnTo>
                  <a:lnTo>
                    <a:pt x="460" y="66"/>
                  </a:lnTo>
                  <a:lnTo>
                    <a:pt x="460" y="91"/>
                  </a:lnTo>
                  <a:lnTo>
                    <a:pt x="466" y="123"/>
                  </a:lnTo>
                  <a:lnTo>
                    <a:pt x="482" y="137"/>
                  </a:lnTo>
                  <a:lnTo>
                    <a:pt x="466" y="143"/>
                  </a:lnTo>
                  <a:lnTo>
                    <a:pt x="466" y="150"/>
                  </a:lnTo>
                  <a:lnTo>
                    <a:pt x="427" y="128"/>
                  </a:lnTo>
                  <a:lnTo>
                    <a:pt x="393" y="150"/>
                  </a:lnTo>
                  <a:lnTo>
                    <a:pt x="366" y="150"/>
                  </a:lnTo>
                  <a:lnTo>
                    <a:pt x="361" y="182"/>
                  </a:lnTo>
                  <a:lnTo>
                    <a:pt x="374" y="201"/>
                  </a:lnTo>
                  <a:lnTo>
                    <a:pt x="361" y="235"/>
                  </a:lnTo>
                  <a:lnTo>
                    <a:pt x="366" y="267"/>
                  </a:lnTo>
                  <a:lnTo>
                    <a:pt x="393" y="294"/>
                  </a:lnTo>
                  <a:lnTo>
                    <a:pt x="460" y="345"/>
                  </a:lnTo>
                  <a:lnTo>
                    <a:pt x="475" y="385"/>
                  </a:lnTo>
                  <a:lnTo>
                    <a:pt x="482" y="424"/>
                  </a:lnTo>
                  <a:lnTo>
                    <a:pt x="494" y="445"/>
                  </a:lnTo>
                  <a:lnTo>
                    <a:pt x="575" y="490"/>
                  </a:lnTo>
                  <a:lnTo>
                    <a:pt x="635" y="490"/>
                  </a:lnTo>
                  <a:lnTo>
                    <a:pt x="614" y="524"/>
                  </a:lnTo>
                  <a:lnTo>
                    <a:pt x="695" y="561"/>
                  </a:lnTo>
                  <a:lnTo>
                    <a:pt x="768" y="602"/>
                  </a:lnTo>
                  <a:lnTo>
                    <a:pt x="809" y="641"/>
                  </a:lnTo>
                  <a:lnTo>
                    <a:pt x="800" y="675"/>
                  </a:lnTo>
                  <a:lnTo>
                    <a:pt x="775" y="666"/>
                  </a:lnTo>
                  <a:lnTo>
                    <a:pt x="768" y="634"/>
                  </a:lnTo>
                  <a:lnTo>
                    <a:pt x="729" y="627"/>
                  </a:lnTo>
                  <a:lnTo>
                    <a:pt x="695" y="615"/>
                  </a:lnTo>
                  <a:lnTo>
                    <a:pt x="681" y="648"/>
                  </a:lnTo>
                  <a:lnTo>
                    <a:pt x="669" y="693"/>
                  </a:lnTo>
                  <a:lnTo>
                    <a:pt x="706" y="712"/>
                  </a:lnTo>
                  <a:lnTo>
                    <a:pt x="706" y="753"/>
                  </a:lnTo>
                  <a:lnTo>
                    <a:pt x="669" y="773"/>
                  </a:lnTo>
                  <a:lnTo>
                    <a:pt x="674" y="810"/>
                  </a:lnTo>
                  <a:lnTo>
                    <a:pt x="647" y="830"/>
                  </a:lnTo>
                  <a:lnTo>
                    <a:pt x="635" y="857"/>
                  </a:lnTo>
                  <a:lnTo>
                    <a:pt x="606" y="857"/>
                  </a:lnTo>
                  <a:lnTo>
                    <a:pt x="606" y="830"/>
                  </a:lnTo>
                  <a:lnTo>
                    <a:pt x="621" y="791"/>
                  </a:lnTo>
                  <a:lnTo>
                    <a:pt x="642" y="773"/>
                  </a:lnTo>
                  <a:lnTo>
                    <a:pt x="635" y="732"/>
                  </a:lnTo>
                  <a:lnTo>
                    <a:pt x="614" y="693"/>
                  </a:lnTo>
                  <a:lnTo>
                    <a:pt x="606" y="659"/>
                  </a:lnTo>
                  <a:lnTo>
                    <a:pt x="553" y="648"/>
                  </a:lnTo>
                  <a:lnTo>
                    <a:pt x="541" y="609"/>
                  </a:lnTo>
                  <a:lnTo>
                    <a:pt x="512" y="602"/>
                  </a:lnTo>
                  <a:lnTo>
                    <a:pt x="482" y="575"/>
                  </a:lnTo>
                  <a:lnTo>
                    <a:pt x="453" y="549"/>
                  </a:lnTo>
                  <a:lnTo>
                    <a:pt x="407" y="543"/>
                  </a:lnTo>
                  <a:lnTo>
                    <a:pt x="366" y="524"/>
                  </a:lnTo>
                  <a:lnTo>
                    <a:pt x="306" y="436"/>
                  </a:lnTo>
                  <a:lnTo>
                    <a:pt x="272" y="436"/>
                  </a:lnTo>
                  <a:lnTo>
                    <a:pt x="267" y="404"/>
                  </a:lnTo>
                  <a:lnTo>
                    <a:pt x="233" y="367"/>
                  </a:lnTo>
                  <a:lnTo>
                    <a:pt x="219" y="326"/>
                  </a:lnTo>
                  <a:lnTo>
                    <a:pt x="219" y="281"/>
                  </a:lnTo>
                  <a:lnTo>
                    <a:pt x="180" y="267"/>
                  </a:lnTo>
                  <a:lnTo>
                    <a:pt x="153" y="253"/>
                  </a:lnTo>
                  <a:lnTo>
                    <a:pt x="119" y="242"/>
                  </a:lnTo>
                  <a:lnTo>
                    <a:pt x="93" y="253"/>
                  </a:lnTo>
                  <a:lnTo>
                    <a:pt x="73" y="281"/>
                  </a:lnTo>
                  <a:lnTo>
                    <a:pt x="41" y="281"/>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21" name="Freeform 68">
              <a:extLst>
                <a:ext uri="{FF2B5EF4-FFF2-40B4-BE49-F238E27FC236}">
                  <a16:creationId xmlns:a16="http://schemas.microsoft.com/office/drawing/2014/main" id="{5B1DF483-B619-4F52-93B2-EBC51D6ED79D}"/>
                </a:ext>
              </a:extLst>
            </p:cNvPr>
            <p:cNvSpPr>
              <a:spLocks noChangeArrowheads="1"/>
            </p:cNvSpPr>
            <p:nvPr/>
          </p:nvSpPr>
          <p:spPr bwMode="auto">
            <a:xfrm>
              <a:off x="3349625" y="4614863"/>
              <a:ext cx="1498600" cy="1598612"/>
            </a:xfrm>
            <a:custGeom>
              <a:avLst/>
              <a:gdLst>
                <a:gd name="T0" fmla="*/ 2147483646 w 809"/>
                <a:gd name="T1" fmla="*/ 2147483646 h 857"/>
                <a:gd name="T2" fmla="*/ 2147483646 w 809"/>
                <a:gd name="T3" fmla="*/ 2147483646 h 857"/>
                <a:gd name="T4" fmla="*/ 0 w 809"/>
                <a:gd name="T5" fmla="*/ 2147483646 h 857"/>
                <a:gd name="T6" fmla="*/ 2147483646 w 809"/>
                <a:gd name="T7" fmla="*/ 2147483646 h 857"/>
                <a:gd name="T8" fmla="*/ 2147483646 w 809"/>
                <a:gd name="T9" fmla="*/ 2147483646 h 857"/>
                <a:gd name="T10" fmla="*/ 2147483646 w 809"/>
                <a:gd name="T11" fmla="*/ 2147483646 h 857"/>
                <a:gd name="T12" fmla="*/ 2147483646 w 809"/>
                <a:gd name="T13" fmla="*/ 2147483646 h 857"/>
                <a:gd name="T14" fmla="*/ 2147483646 w 809"/>
                <a:gd name="T15" fmla="*/ 2147483646 h 857"/>
                <a:gd name="T16" fmla="*/ 2147483646 w 809"/>
                <a:gd name="T17" fmla="*/ 2147483646 h 857"/>
                <a:gd name="T18" fmla="*/ 2147483646 w 809"/>
                <a:gd name="T19" fmla="*/ 2147483646 h 857"/>
                <a:gd name="T20" fmla="*/ 2147483646 w 809"/>
                <a:gd name="T21" fmla="*/ 0 h 857"/>
                <a:gd name="T22" fmla="*/ 2147483646 w 809"/>
                <a:gd name="T23" fmla="*/ 2147483646 h 857"/>
                <a:gd name="T24" fmla="*/ 2147483646 w 809"/>
                <a:gd name="T25" fmla="*/ 2147483646 h 857"/>
                <a:gd name="T26" fmla="*/ 2147483646 w 809"/>
                <a:gd name="T27" fmla="*/ 2147483646 h 857"/>
                <a:gd name="T28" fmla="*/ 2147483646 w 809"/>
                <a:gd name="T29" fmla="*/ 2147483646 h 857"/>
                <a:gd name="T30" fmla="*/ 2147483646 w 809"/>
                <a:gd name="T31" fmla="*/ 2147483646 h 857"/>
                <a:gd name="T32" fmla="*/ 2147483646 w 809"/>
                <a:gd name="T33" fmla="*/ 2147483646 h 857"/>
                <a:gd name="T34" fmla="*/ 2147483646 w 809"/>
                <a:gd name="T35" fmla="*/ 2147483646 h 857"/>
                <a:gd name="T36" fmla="*/ 2147483646 w 809"/>
                <a:gd name="T37" fmla="*/ 2147483646 h 857"/>
                <a:gd name="T38" fmla="*/ 2147483646 w 809"/>
                <a:gd name="T39" fmla="*/ 2147483646 h 857"/>
                <a:gd name="T40" fmla="*/ 2147483646 w 809"/>
                <a:gd name="T41" fmla="*/ 2147483646 h 857"/>
                <a:gd name="T42" fmla="*/ 2147483646 w 809"/>
                <a:gd name="T43" fmla="*/ 2147483646 h 857"/>
                <a:gd name="T44" fmla="*/ 2147483646 w 809"/>
                <a:gd name="T45" fmla="*/ 2147483646 h 857"/>
                <a:gd name="T46" fmla="*/ 2147483646 w 809"/>
                <a:gd name="T47" fmla="*/ 2147483646 h 857"/>
                <a:gd name="T48" fmla="*/ 2147483646 w 809"/>
                <a:gd name="T49" fmla="*/ 2147483646 h 857"/>
                <a:gd name="T50" fmla="*/ 2147483646 w 809"/>
                <a:gd name="T51" fmla="*/ 2147483646 h 857"/>
                <a:gd name="T52" fmla="*/ 2147483646 w 809"/>
                <a:gd name="T53" fmla="*/ 2147483646 h 857"/>
                <a:gd name="T54" fmla="*/ 2147483646 w 809"/>
                <a:gd name="T55" fmla="*/ 2147483646 h 857"/>
                <a:gd name="T56" fmla="*/ 2147483646 w 809"/>
                <a:gd name="T57" fmla="*/ 2147483646 h 857"/>
                <a:gd name="T58" fmla="*/ 2147483646 w 809"/>
                <a:gd name="T59" fmla="*/ 2147483646 h 857"/>
                <a:gd name="T60" fmla="*/ 2147483646 w 809"/>
                <a:gd name="T61" fmla="*/ 2147483646 h 857"/>
                <a:gd name="T62" fmla="*/ 2147483646 w 809"/>
                <a:gd name="T63" fmla="*/ 2147483646 h 857"/>
                <a:gd name="T64" fmla="*/ 2147483646 w 809"/>
                <a:gd name="T65" fmla="*/ 2147483646 h 857"/>
                <a:gd name="T66" fmla="*/ 2147483646 w 809"/>
                <a:gd name="T67" fmla="*/ 2147483646 h 857"/>
                <a:gd name="T68" fmla="*/ 2147483646 w 809"/>
                <a:gd name="T69" fmla="*/ 2147483646 h 857"/>
                <a:gd name="T70" fmla="*/ 2147483646 w 809"/>
                <a:gd name="T71" fmla="*/ 2147483646 h 857"/>
                <a:gd name="T72" fmla="*/ 2147483646 w 809"/>
                <a:gd name="T73" fmla="*/ 2147483646 h 857"/>
                <a:gd name="T74" fmla="*/ 2147483646 w 809"/>
                <a:gd name="T75" fmla="*/ 2147483646 h 857"/>
                <a:gd name="T76" fmla="*/ 2147483646 w 809"/>
                <a:gd name="T77" fmla="*/ 2147483646 h 857"/>
                <a:gd name="T78" fmla="*/ 2147483646 w 809"/>
                <a:gd name="T79" fmla="*/ 2147483646 h 857"/>
                <a:gd name="T80" fmla="*/ 2147483646 w 809"/>
                <a:gd name="T81" fmla="*/ 2147483646 h 857"/>
                <a:gd name="T82" fmla="*/ 2147483646 w 809"/>
                <a:gd name="T83" fmla="*/ 2147483646 h 857"/>
                <a:gd name="T84" fmla="*/ 2147483646 w 809"/>
                <a:gd name="T85" fmla="*/ 2147483646 h 857"/>
                <a:gd name="T86" fmla="*/ 2147483646 w 809"/>
                <a:gd name="T87" fmla="*/ 2147483646 h 85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09" h="857">
                  <a:moveTo>
                    <a:pt x="41" y="281"/>
                  </a:moveTo>
                  <a:lnTo>
                    <a:pt x="41" y="248"/>
                  </a:lnTo>
                  <a:lnTo>
                    <a:pt x="18" y="242"/>
                  </a:lnTo>
                  <a:lnTo>
                    <a:pt x="7" y="228"/>
                  </a:lnTo>
                  <a:lnTo>
                    <a:pt x="7" y="201"/>
                  </a:lnTo>
                  <a:lnTo>
                    <a:pt x="0" y="176"/>
                  </a:lnTo>
                  <a:lnTo>
                    <a:pt x="18" y="123"/>
                  </a:lnTo>
                  <a:lnTo>
                    <a:pt x="25" y="84"/>
                  </a:lnTo>
                  <a:lnTo>
                    <a:pt x="87" y="84"/>
                  </a:lnTo>
                  <a:lnTo>
                    <a:pt x="100" y="59"/>
                  </a:lnTo>
                  <a:lnTo>
                    <a:pt x="126" y="50"/>
                  </a:lnTo>
                  <a:lnTo>
                    <a:pt x="139" y="77"/>
                  </a:lnTo>
                  <a:lnTo>
                    <a:pt x="160" y="91"/>
                  </a:lnTo>
                  <a:lnTo>
                    <a:pt x="172" y="66"/>
                  </a:lnTo>
                  <a:lnTo>
                    <a:pt x="187" y="50"/>
                  </a:lnTo>
                  <a:lnTo>
                    <a:pt x="233" y="66"/>
                  </a:lnTo>
                  <a:lnTo>
                    <a:pt x="233" y="37"/>
                  </a:lnTo>
                  <a:lnTo>
                    <a:pt x="253" y="12"/>
                  </a:lnTo>
                  <a:lnTo>
                    <a:pt x="272" y="18"/>
                  </a:lnTo>
                  <a:lnTo>
                    <a:pt x="320" y="6"/>
                  </a:lnTo>
                  <a:lnTo>
                    <a:pt x="340" y="6"/>
                  </a:lnTo>
                  <a:lnTo>
                    <a:pt x="366" y="0"/>
                  </a:lnTo>
                  <a:lnTo>
                    <a:pt x="374" y="25"/>
                  </a:lnTo>
                  <a:lnTo>
                    <a:pt x="414" y="44"/>
                  </a:lnTo>
                  <a:lnTo>
                    <a:pt x="466" y="59"/>
                  </a:lnTo>
                  <a:lnTo>
                    <a:pt x="460" y="66"/>
                  </a:lnTo>
                  <a:lnTo>
                    <a:pt x="460" y="91"/>
                  </a:lnTo>
                  <a:lnTo>
                    <a:pt x="466" y="123"/>
                  </a:lnTo>
                  <a:lnTo>
                    <a:pt x="482" y="137"/>
                  </a:lnTo>
                  <a:lnTo>
                    <a:pt x="466" y="143"/>
                  </a:lnTo>
                  <a:lnTo>
                    <a:pt x="466" y="150"/>
                  </a:lnTo>
                  <a:lnTo>
                    <a:pt x="427" y="128"/>
                  </a:lnTo>
                  <a:lnTo>
                    <a:pt x="393" y="150"/>
                  </a:lnTo>
                  <a:lnTo>
                    <a:pt x="366" y="150"/>
                  </a:lnTo>
                  <a:lnTo>
                    <a:pt x="361" y="182"/>
                  </a:lnTo>
                  <a:lnTo>
                    <a:pt x="374" y="201"/>
                  </a:lnTo>
                  <a:lnTo>
                    <a:pt x="361" y="235"/>
                  </a:lnTo>
                  <a:lnTo>
                    <a:pt x="366" y="267"/>
                  </a:lnTo>
                  <a:lnTo>
                    <a:pt x="393" y="294"/>
                  </a:lnTo>
                  <a:lnTo>
                    <a:pt x="460" y="345"/>
                  </a:lnTo>
                  <a:lnTo>
                    <a:pt x="475" y="385"/>
                  </a:lnTo>
                  <a:lnTo>
                    <a:pt x="482" y="424"/>
                  </a:lnTo>
                  <a:lnTo>
                    <a:pt x="494" y="445"/>
                  </a:lnTo>
                  <a:lnTo>
                    <a:pt x="575" y="490"/>
                  </a:lnTo>
                  <a:lnTo>
                    <a:pt x="635" y="490"/>
                  </a:lnTo>
                  <a:lnTo>
                    <a:pt x="614" y="524"/>
                  </a:lnTo>
                  <a:lnTo>
                    <a:pt x="695" y="561"/>
                  </a:lnTo>
                  <a:lnTo>
                    <a:pt x="768" y="602"/>
                  </a:lnTo>
                  <a:lnTo>
                    <a:pt x="809" y="641"/>
                  </a:lnTo>
                  <a:lnTo>
                    <a:pt x="800" y="675"/>
                  </a:lnTo>
                  <a:lnTo>
                    <a:pt x="775" y="666"/>
                  </a:lnTo>
                  <a:lnTo>
                    <a:pt x="768" y="634"/>
                  </a:lnTo>
                  <a:lnTo>
                    <a:pt x="729" y="627"/>
                  </a:lnTo>
                  <a:lnTo>
                    <a:pt x="695" y="615"/>
                  </a:lnTo>
                  <a:lnTo>
                    <a:pt x="681" y="648"/>
                  </a:lnTo>
                  <a:lnTo>
                    <a:pt x="669" y="693"/>
                  </a:lnTo>
                  <a:lnTo>
                    <a:pt x="706" y="712"/>
                  </a:lnTo>
                  <a:lnTo>
                    <a:pt x="706" y="753"/>
                  </a:lnTo>
                  <a:lnTo>
                    <a:pt x="669" y="773"/>
                  </a:lnTo>
                  <a:lnTo>
                    <a:pt x="674" y="810"/>
                  </a:lnTo>
                  <a:lnTo>
                    <a:pt x="647" y="830"/>
                  </a:lnTo>
                  <a:lnTo>
                    <a:pt x="635" y="857"/>
                  </a:lnTo>
                  <a:lnTo>
                    <a:pt x="606" y="857"/>
                  </a:lnTo>
                  <a:lnTo>
                    <a:pt x="606" y="830"/>
                  </a:lnTo>
                  <a:lnTo>
                    <a:pt x="621" y="791"/>
                  </a:lnTo>
                  <a:lnTo>
                    <a:pt x="642" y="773"/>
                  </a:lnTo>
                  <a:lnTo>
                    <a:pt x="635" y="732"/>
                  </a:lnTo>
                  <a:lnTo>
                    <a:pt x="614" y="693"/>
                  </a:lnTo>
                  <a:lnTo>
                    <a:pt x="606" y="659"/>
                  </a:lnTo>
                  <a:lnTo>
                    <a:pt x="553" y="648"/>
                  </a:lnTo>
                  <a:lnTo>
                    <a:pt x="541" y="609"/>
                  </a:lnTo>
                  <a:lnTo>
                    <a:pt x="512" y="602"/>
                  </a:lnTo>
                  <a:lnTo>
                    <a:pt x="482" y="575"/>
                  </a:lnTo>
                  <a:lnTo>
                    <a:pt x="453" y="549"/>
                  </a:lnTo>
                  <a:lnTo>
                    <a:pt x="407" y="543"/>
                  </a:lnTo>
                  <a:lnTo>
                    <a:pt x="366" y="524"/>
                  </a:lnTo>
                  <a:lnTo>
                    <a:pt x="306" y="436"/>
                  </a:lnTo>
                  <a:lnTo>
                    <a:pt x="272" y="436"/>
                  </a:lnTo>
                  <a:lnTo>
                    <a:pt x="267" y="404"/>
                  </a:lnTo>
                  <a:lnTo>
                    <a:pt x="233" y="367"/>
                  </a:lnTo>
                  <a:lnTo>
                    <a:pt x="219" y="326"/>
                  </a:lnTo>
                  <a:lnTo>
                    <a:pt x="219" y="281"/>
                  </a:lnTo>
                  <a:lnTo>
                    <a:pt x="180" y="267"/>
                  </a:lnTo>
                  <a:lnTo>
                    <a:pt x="153" y="253"/>
                  </a:lnTo>
                  <a:lnTo>
                    <a:pt x="119" y="242"/>
                  </a:lnTo>
                  <a:lnTo>
                    <a:pt x="93" y="253"/>
                  </a:lnTo>
                  <a:lnTo>
                    <a:pt x="73" y="281"/>
                  </a:lnTo>
                  <a:lnTo>
                    <a:pt x="41" y="281"/>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22" name="Freeform 69">
              <a:extLst>
                <a:ext uri="{FF2B5EF4-FFF2-40B4-BE49-F238E27FC236}">
                  <a16:creationId xmlns:a16="http://schemas.microsoft.com/office/drawing/2014/main" id="{2EABF495-C17D-478C-9723-3A035CFDCEBC}"/>
                </a:ext>
              </a:extLst>
            </p:cNvPr>
            <p:cNvSpPr>
              <a:spLocks noChangeArrowheads="1"/>
            </p:cNvSpPr>
            <p:nvPr/>
          </p:nvSpPr>
          <p:spPr bwMode="auto">
            <a:xfrm>
              <a:off x="4956175" y="5368925"/>
              <a:ext cx="249238" cy="515938"/>
            </a:xfrm>
            <a:custGeom>
              <a:avLst/>
              <a:gdLst>
                <a:gd name="T0" fmla="*/ 0 w 135"/>
                <a:gd name="T1" fmla="*/ 2147483646 h 277"/>
                <a:gd name="T2" fmla="*/ 2147483646 w 135"/>
                <a:gd name="T3" fmla="*/ 2147483646 h 277"/>
                <a:gd name="T4" fmla="*/ 2147483646 w 135"/>
                <a:gd name="T5" fmla="*/ 2147483646 h 277"/>
                <a:gd name="T6" fmla="*/ 2147483646 w 135"/>
                <a:gd name="T7" fmla="*/ 0 h 277"/>
                <a:gd name="T8" fmla="*/ 2147483646 w 135"/>
                <a:gd name="T9" fmla="*/ 0 h 277"/>
                <a:gd name="T10" fmla="*/ 2147483646 w 135"/>
                <a:gd name="T11" fmla="*/ 2147483646 h 277"/>
                <a:gd name="T12" fmla="*/ 2147483646 w 135"/>
                <a:gd name="T13" fmla="*/ 2147483646 h 277"/>
                <a:gd name="T14" fmla="*/ 2147483646 w 135"/>
                <a:gd name="T15" fmla="*/ 2147483646 h 277"/>
                <a:gd name="T16" fmla="*/ 2147483646 w 135"/>
                <a:gd name="T17" fmla="*/ 2147483646 h 277"/>
                <a:gd name="T18" fmla="*/ 2147483646 w 135"/>
                <a:gd name="T19" fmla="*/ 2147483646 h 277"/>
                <a:gd name="T20" fmla="*/ 2147483646 w 135"/>
                <a:gd name="T21" fmla="*/ 2147483646 h 277"/>
                <a:gd name="T22" fmla="*/ 2147483646 w 135"/>
                <a:gd name="T23" fmla="*/ 2147483646 h 277"/>
                <a:gd name="T24" fmla="*/ 2147483646 w 135"/>
                <a:gd name="T25" fmla="*/ 2147483646 h 277"/>
                <a:gd name="T26" fmla="*/ 2147483646 w 135"/>
                <a:gd name="T27" fmla="*/ 2147483646 h 277"/>
                <a:gd name="T28" fmla="*/ 2147483646 w 135"/>
                <a:gd name="T29" fmla="*/ 2147483646 h 277"/>
                <a:gd name="T30" fmla="*/ 2147483646 w 135"/>
                <a:gd name="T31" fmla="*/ 2147483646 h 277"/>
                <a:gd name="T32" fmla="*/ 2147483646 w 135"/>
                <a:gd name="T33" fmla="*/ 2147483646 h 277"/>
                <a:gd name="T34" fmla="*/ 2147483646 w 135"/>
                <a:gd name="T35" fmla="*/ 2147483646 h 277"/>
                <a:gd name="T36" fmla="*/ 2147483646 w 135"/>
                <a:gd name="T37" fmla="*/ 2147483646 h 277"/>
                <a:gd name="T38" fmla="*/ 2147483646 w 135"/>
                <a:gd name="T39" fmla="*/ 2147483646 h 277"/>
                <a:gd name="T40" fmla="*/ 0 w 135"/>
                <a:gd name="T41" fmla="*/ 2147483646 h 2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5" h="277">
                  <a:moveTo>
                    <a:pt x="0" y="73"/>
                  </a:moveTo>
                  <a:lnTo>
                    <a:pt x="7" y="54"/>
                  </a:lnTo>
                  <a:lnTo>
                    <a:pt x="7" y="20"/>
                  </a:lnTo>
                  <a:lnTo>
                    <a:pt x="19" y="0"/>
                  </a:lnTo>
                  <a:lnTo>
                    <a:pt x="33" y="0"/>
                  </a:lnTo>
                  <a:lnTo>
                    <a:pt x="53" y="7"/>
                  </a:lnTo>
                  <a:lnTo>
                    <a:pt x="73" y="27"/>
                  </a:lnTo>
                  <a:lnTo>
                    <a:pt x="87" y="61"/>
                  </a:lnTo>
                  <a:lnTo>
                    <a:pt x="87" y="73"/>
                  </a:lnTo>
                  <a:lnTo>
                    <a:pt x="87" y="112"/>
                  </a:lnTo>
                  <a:lnTo>
                    <a:pt x="101" y="139"/>
                  </a:lnTo>
                  <a:lnTo>
                    <a:pt x="126" y="157"/>
                  </a:lnTo>
                  <a:lnTo>
                    <a:pt x="135" y="189"/>
                  </a:lnTo>
                  <a:lnTo>
                    <a:pt x="94" y="255"/>
                  </a:lnTo>
                  <a:lnTo>
                    <a:pt x="73" y="277"/>
                  </a:lnTo>
                  <a:lnTo>
                    <a:pt x="67" y="277"/>
                  </a:lnTo>
                  <a:lnTo>
                    <a:pt x="41" y="249"/>
                  </a:lnTo>
                  <a:lnTo>
                    <a:pt x="7" y="223"/>
                  </a:lnTo>
                  <a:lnTo>
                    <a:pt x="7" y="178"/>
                  </a:lnTo>
                  <a:lnTo>
                    <a:pt x="14" y="86"/>
                  </a:lnTo>
                  <a:lnTo>
                    <a:pt x="0" y="73"/>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23" name="Freeform 70">
              <a:extLst>
                <a:ext uri="{FF2B5EF4-FFF2-40B4-BE49-F238E27FC236}">
                  <a16:creationId xmlns:a16="http://schemas.microsoft.com/office/drawing/2014/main" id="{C49EED7D-C128-45B6-ABB0-E8B9E701C3AB}"/>
                </a:ext>
              </a:extLst>
            </p:cNvPr>
            <p:cNvSpPr>
              <a:spLocks noChangeArrowheads="1"/>
            </p:cNvSpPr>
            <p:nvPr/>
          </p:nvSpPr>
          <p:spPr bwMode="auto">
            <a:xfrm>
              <a:off x="4956175" y="5368925"/>
              <a:ext cx="249238" cy="515938"/>
            </a:xfrm>
            <a:custGeom>
              <a:avLst/>
              <a:gdLst>
                <a:gd name="T0" fmla="*/ 0 w 135"/>
                <a:gd name="T1" fmla="*/ 2147483646 h 277"/>
                <a:gd name="T2" fmla="*/ 2147483646 w 135"/>
                <a:gd name="T3" fmla="*/ 2147483646 h 277"/>
                <a:gd name="T4" fmla="*/ 2147483646 w 135"/>
                <a:gd name="T5" fmla="*/ 2147483646 h 277"/>
                <a:gd name="T6" fmla="*/ 2147483646 w 135"/>
                <a:gd name="T7" fmla="*/ 0 h 277"/>
                <a:gd name="T8" fmla="*/ 2147483646 w 135"/>
                <a:gd name="T9" fmla="*/ 0 h 277"/>
                <a:gd name="T10" fmla="*/ 2147483646 w 135"/>
                <a:gd name="T11" fmla="*/ 2147483646 h 277"/>
                <a:gd name="T12" fmla="*/ 2147483646 w 135"/>
                <a:gd name="T13" fmla="*/ 2147483646 h 277"/>
                <a:gd name="T14" fmla="*/ 2147483646 w 135"/>
                <a:gd name="T15" fmla="*/ 2147483646 h 277"/>
                <a:gd name="T16" fmla="*/ 2147483646 w 135"/>
                <a:gd name="T17" fmla="*/ 2147483646 h 277"/>
                <a:gd name="T18" fmla="*/ 2147483646 w 135"/>
                <a:gd name="T19" fmla="*/ 2147483646 h 277"/>
                <a:gd name="T20" fmla="*/ 2147483646 w 135"/>
                <a:gd name="T21" fmla="*/ 2147483646 h 277"/>
                <a:gd name="T22" fmla="*/ 2147483646 w 135"/>
                <a:gd name="T23" fmla="*/ 2147483646 h 277"/>
                <a:gd name="T24" fmla="*/ 2147483646 w 135"/>
                <a:gd name="T25" fmla="*/ 2147483646 h 277"/>
                <a:gd name="T26" fmla="*/ 2147483646 w 135"/>
                <a:gd name="T27" fmla="*/ 2147483646 h 277"/>
                <a:gd name="T28" fmla="*/ 2147483646 w 135"/>
                <a:gd name="T29" fmla="*/ 2147483646 h 277"/>
                <a:gd name="T30" fmla="*/ 2147483646 w 135"/>
                <a:gd name="T31" fmla="*/ 2147483646 h 277"/>
                <a:gd name="T32" fmla="*/ 2147483646 w 135"/>
                <a:gd name="T33" fmla="*/ 2147483646 h 277"/>
                <a:gd name="T34" fmla="*/ 2147483646 w 135"/>
                <a:gd name="T35" fmla="*/ 2147483646 h 277"/>
                <a:gd name="T36" fmla="*/ 2147483646 w 135"/>
                <a:gd name="T37" fmla="*/ 2147483646 h 277"/>
                <a:gd name="T38" fmla="*/ 2147483646 w 135"/>
                <a:gd name="T39" fmla="*/ 2147483646 h 277"/>
                <a:gd name="T40" fmla="*/ 0 w 135"/>
                <a:gd name="T41" fmla="*/ 2147483646 h 2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35" h="277">
                  <a:moveTo>
                    <a:pt x="0" y="73"/>
                  </a:moveTo>
                  <a:lnTo>
                    <a:pt x="7" y="54"/>
                  </a:lnTo>
                  <a:lnTo>
                    <a:pt x="7" y="20"/>
                  </a:lnTo>
                  <a:lnTo>
                    <a:pt x="19" y="0"/>
                  </a:lnTo>
                  <a:lnTo>
                    <a:pt x="33" y="0"/>
                  </a:lnTo>
                  <a:lnTo>
                    <a:pt x="53" y="7"/>
                  </a:lnTo>
                  <a:lnTo>
                    <a:pt x="73" y="27"/>
                  </a:lnTo>
                  <a:lnTo>
                    <a:pt x="87" y="61"/>
                  </a:lnTo>
                  <a:lnTo>
                    <a:pt x="87" y="73"/>
                  </a:lnTo>
                  <a:lnTo>
                    <a:pt x="87" y="112"/>
                  </a:lnTo>
                  <a:lnTo>
                    <a:pt x="101" y="139"/>
                  </a:lnTo>
                  <a:lnTo>
                    <a:pt x="126" y="157"/>
                  </a:lnTo>
                  <a:lnTo>
                    <a:pt x="135" y="189"/>
                  </a:lnTo>
                  <a:lnTo>
                    <a:pt x="94" y="255"/>
                  </a:lnTo>
                  <a:lnTo>
                    <a:pt x="73" y="277"/>
                  </a:lnTo>
                  <a:lnTo>
                    <a:pt x="67" y="277"/>
                  </a:lnTo>
                  <a:lnTo>
                    <a:pt x="41" y="249"/>
                  </a:lnTo>
                  <a:lnTo>
                    <a:pt x="7" y="223"/>
                  </a:lnTo>
                  <a:lnTo>
                    <a:pt x="7" y="178"/>
                  </a:lnTo>
                  <a:lnTo>
                    <a:pt x="14" y="86"/>
                  </a:lnTo>
                  <a:lnTo>
                    <a:pt x="0" y="73"/>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24" name="Freeform 71">
              <a:extLst>
                <a:ext uri="{FF2B5EF4-FFF2-40B4-BE49-F238E27FC236}">
                  <a16:creationId xmlns:a16="http://schemas.microsoft.com/office/drawing/2014/main" id="{BF511794-1552-438C-9F31-7DE08C5A7F3F}"/>
                </a:ext>
              </a:extLst>
            </p:cNvPr>
            <p:cNvSpPr>
              <a:spLocks noChangeArrowheads="1"/>
            </p:cNvSpPr>
            <p:nvPr/>
          </p:nvSpPr>
          <p:spPr bwMode="auto">
            <a:xfrm>
              <a:off x="5080000" y="5419725"/>
              <a:ext cx="841375" cy="769938"/>
            </a:xfrm>
            <a:custGeom>
              <a:avLst/>
              <a:gdLst>
                <a:gd name="T0" fmla="*/ 2147483646 w 454"/>
                <a:gd name="T1" fmla="*/ 2147483646 h 413"/>
                <a:gd name="T2" fmla="*/ 2147483646 w 454"/>
                <a:gd name="T3" fmla="*/ 2147483646 h 413"/>
                <a:gd name="T4" fmla="*/ 2147483646 w 454"/>
                <a:gd name="T5" fmla="*/ 2147483646 h 413"/>
                <a:gd name="T6" fmla="*/ 2147483646 w 454"/>
                <a:gd name="T7" fmla="*/ 2147483646 h 413"/>
                <a:gd name="T8" fmla="*/ 2147483646 w 454"/>
                <a:gd name="T9" fmla="*/ 2147483646 h 413"/>
                <a:gd name="T10" fmla="*/ 2147483646 w 454"/>
                <a:gd name="T11" fmla="*/ 2147483646 h 413"/>
                <a:gd name="T12" fmla="*/ 2147483646 w 454"/>
                <a:gd name="T13" fmla="*/ 2147483646 h 413"/>
                <a:gd name="T14" fmla="*/ 2147483646 w 454"/>
                <a:gd name="T15" fmla="*/ 0 h 413"/>
                <a:gd name="T16" fmla="*/ 2147483646 w 454"/>
                <a:gd name="T17" fmla="*/ 2147483646 h 413"/>
                <a:gd name="T18" fmla="*/ 2147483646 w 454"/>
                <a:gd name="T19" fmla="*/ 2147483646 h 413"/>
                <a:gd name="T20" fmla="*/ 2147483646 w 454"/>
                <a:gd name="T21" fmla="*/ 2147483646 h 413"/>
                <a:gd name="T22" fmla="*/ 2147483646 w 454"/>
                <a:gd name="T23" fmla="*/ 2147483646 h 413"/>
                <a:gd name="T24" fmla="*/ 2147483646 w 454"/>
                <a:gd name="T25" fmla="*/ 2147483646 h 413"/>
                <a:gd name="T26" fmla="*/ 2147483646 w 454"/>
                <a:gd name="T27" fmla="*/ 2147483646 h 413"/>
                <a:gd name="T28" fmla="*/ 2147483646 w 454"/>
                <a:gd name="T29" fmla="*/ 2147483646 h 413"/>
                <a:gd name="T30" fmla="*/ 2147483646 w 454"/>
                <a:gd name="T31" fmla="*/ 2147483646 h 413"/>
                <a:gd name="T32" fmla="*/ 2147483646 w 454"/>
                <a:gd name="T33" fmla="*/ 2147483646 h 413"/>
                <a:gd name="T34" fmla="*/ 2147483646 w 454"/>
                <a:gd name="T35" fmla="*/ 2147483646 h 413"/>
                <a:gd name="T36" fmla="*/ 2147483646 w 454"/>
                <a:gd name="T37" fmla="*/ 2147483646 h 413"/>
                <a:gd name="T38" fmla="*/ 2147483646 w 454"/>
                <a:gd name="T39" fmla="*/ 2147483646 h 413"/>
                <a:gd name="T40" fmla="*/ 2147483646 w 454"/>
                <a:gd name="T41" fmla="*/ 2147483646 h 413"/>
                <a:gd name="T42" fmla="*/ 2147483646 w 454"/>
                <a:gd name="T43" fmla="*/ 2147483646 h 413"/>
                <a:gd name="T44" fmla="*/ 2147483646 w 454"/>
                <a:gd name="T45" fmla="*/ 2147483646 h 413"/>
                <a:gd name="T46" fmla="*/ 2147483646 w 454"/>
                <a:gd name="T47" fmla="*/ 2147483646 h 413"/>
                <a:gd name="T48" fmla="*/ 2147483646 w 454"/>
                <a:gd name="T49" fmla="*/ 2147483646 h 413"/>
                <a:gd name="T50" fmla="*/ 2147483646 w 454"/>
                <a:gd name="T51" fmla="*/ 2147483646 h 413"/>
                <a:gd name="T52" fmla="*/ 2147483646 w 454"/>
                <a:gd name="T53" fmla="*/ 2147483646 h 413"/>
                <a:gd name="T54" fmla="*/ 2147483646 w 454"/>
                <a:gd name="T55" fmla="*/ 2147483646 h 413"/>
                <a:gd name="T56" fmla="*/ 2147483646 w 454"/>
                <a:gd name="T57" fmla="*/ 2147483646 h 413"/>
                <a:gd name="T58" fmla="*/ 2147483646 w 454"/>
                <a:gd name="T59" fmla="*/ 2147483646 h 413"/>
                <a:gd name="T60" fmla="*/ 2147483646 w 454"/>
                <a:gd name="T61" fmla="*/ 2147483646 h 413"/>
                <a:gd name="T62" fmla="*/ 2147483646 w 454"/>
                <a:gd name="T63" fmla="*/ 2147483646 h 413"/>
                <a:gd name="T64" fmla="*/ 2147483646 w 454"/>
                <a:gd name="T65" fmla="*/ 2147483646 h 413"/>
                <a:gd name="T66" fmla="*/ 2147483646 w 454"/>
                <a:gd name="T67" fmla="*/ 2147483646 h 413"/>
                <a:gd name="T68" fmla="*/ 2147483646 w 454"/>
                <a:gd name="T69" fmla="*/ 2147483646 h 413"/>
                <a:gd name="T70" fmla="*/ 2147483646 w 454"/>
                <a:gd name="T71" fmla="*/ 2147483646 h 413"/>
                <a:gd name="T72" fmla="*/ 0 w 454"/>
                <a:gd name="T73" fmla="*/ 2147483646 h 413"/>
                <a:gd name="T74" fmla="*/ 2147483646 w 454"/>
                <a:gd name="T75" fmla="*/ 2147483646 h 413"/>
                <a:gd name="T76" fmla="*/ 2147483646 w 454"/>
                <a:gd name="T77" fmla="*/ 2147483646 h 413"/>
                <a:gd name="T78" fmla="*/ 2147483646 w 454"/>
                <a:gd name="T79" fmla="*/ 2147483646 h 413"/>
                <a:gd name="T80" fmla="*/ 2147483646 w 454"/>
                <a:gd name="T81" fmla="*/ 2147483646 h 413"/>
                <a:gd name="T82" fmla="*/ 2147483646 w 454"/>
                <a:gd name="T83" fmla="*/ 2147483646 h 413"/>
                <a:gd name="T84" fmla="*/ 2147483646 w 454"/>
                <a:gd name="T85" fmla="*/ 2147483646 h 413"/>
                <a:gd name="T86" fmla="*/ 2147483646 w 454"/>
                <a:gd name="T87" fmla="*/ 2147483646 h 413"/>
                <a:gd name="T88" fmla="*/ 2147483646 w 454"/>
                <a:gd name="T89" fmla="*/ 2147483646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4" h="413">
                  <a:moveTo>
                    <a:pt x="194" y="71"/>
                  </a:moveTo>
                  <a:lnTo>
                    <a:pt x="233" y="59"/>
                  </a:lnTo>
                  <a:lnTo>
                    <a:pt x="267" y="59"/>
                  </a:lnTo>
                  <a:lnTo>
                    <a:pt x="299" y="39"/>
                  </a:lnTo>
                  <a:lnTo>
                    <a:pt x="381" y="53"/>
                  </a:lnTo>
                  <a:lnTo>
                    <a:pt x="408" y="46"/>
                  </a:lnTo>
                  <a:lnTo>
                    <a:pt x="420" y="27"/>
                  </a:lnTo>
                  <a:lnTo>
                    <a:pt x="434" y="0"/>
                  </a:lnTo>
                  <a:lnTo>
                    <a:pt x="454" y="27"/>
                  </a:lnTo>
                  <a:lnTo>
                    <a:pt x="427" y="98"/>
                  </a:lnTo>
                  <a:lnTo>
                    <a:pt x="408" y="98"/>
                  </a:lnTo>
                  <a:lnTo>
                    <a:pt x="361" y="93"/>
                  </a:lnTo>
                  <a:lnTo>
                    <a:pt x="333" y="105"/>
                  </a:lnTo>
                  <a:lnTo>
                    <a:pt x="294" y="105"/>
                  </a:lnTo>
                  <a:lnTo>
                    <a:pt x="281" y="130"/>
                  </a:lnTo>
                  <a:lnTo>
                    <a:pt x="247" y="130"/>
                  </a:lnTo>
                  <a:lnTo>
                    <a:pt x="267" y="151"/>
                  </a:lnTo>
                  <a:lnTo>
                    <a:pt x="253" y="178"/>
                  </a:lnTo>
                  <a:lnTo>
                    <a:pt x="221" y="184"/>
                  </a:lnTo>
                  <a:lnTo>
                    <a:pt x="180" y="151"/>
                  </a:lnTo>
                  <a:lnTo>
                    <a:pt x="180" y="203"/>
                  </a:lnTo>
                  <a:lnTo>
                    <a:pt x="206" y="235"/>
                  </a:lnTo>
                  <a:lnTo>
                    <a:pt x="233" y="269"/>
                  </a:lnTo>
                  <a:lnTo>
                    <a:pt x="253" y="294"/>
                  </a:lnTo>
                  <a:lnTo>
                    <a:pt x="281" y="313"/>
                  </a:lnTo>
                  <a:lnTo>
                    <a:pt x="315" y="328"/>
                  </a:lnTo>
                  <a:lnTo>
                    <a:pt x="327" y="360"/>
                  </a:lnTo>
                  <a:lnTo>
                    <a:pt x="361" y="367"/>
                  </a:lnTo>
                  <a:lnTo>
                    <a:pt x="315" y="367"/>
                  </a:lnTo>
                  <a:lnTo>
                    <a:pt x="321" y="413"/>
                  </a:lnTo>
                  <a:lnTo>
                    <a:pt x="274" y="386"/>
                  </a:lnTo>
                  <a:lnTo>
                    <a:pt x="233" y="386"/>
                  </a:lnTo>
                  <a:lnTo>
                    <a:pt x="201" y="354"/>
                  </a:lnTo>
                  <a:lnTo>
                    <a:pt x="146" y="367"/>
                  </a:lnTo>
                  <a:lnTo>
                    <a:pt x="86" y="367"/>
                  </a:lnTo>
                  <a:lnTo>
                    <a:pt x="52" y="335"/>
                  </a:lnTo>
                  <a:lnTo>
                    <a:pt x="0" y="250"/>
                  </a:lnTo>
                  <a:lnTo>
                    <a:pt x="6" y="250"/>
                  </a:lnTo>
                  <a:lnTo>
                    <a:pt x="27" y="228"/>
                  </a:lnTo>
                  <a:lnTo>
                    <a:pt x="68" y="162"/>
                  </a:lnTo>
                  <a:lnTo>
                    <a:pt x="59" y="130"/>
                  </a:lnTo>
                  <a:lnTo>
                    <a:pt x="80" y="125"/>
                  </a:lnTo>
                  <a:lnTo>
                    <a:pt x="146" y="98"/>
                  </a:lnTo>
                  <a:lnTo>
                    <a:pt x="173" y="93"/>
                  </a:lnTo>
                  <a:lnTo>
                    <a:pt x="194" y="71"/>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25" name="Freeform 72">
              <a:extLst>
                <a:ext uri="{FF2B5EF4-FFF2-40B4-BE49-F238E27FC236}">
                  <a16:creationId xmlns:a16="http://schemas.microsoft.com/office/drawing/2014/main" id="{6929A263-94AE-49D5-8F0E-0586F65F11A0}"/>
                </a:ext>
              </a:extLst>
            </p:cNvPr>
            <p:cNvSpPr>
              <a:spLocks noChangeArrowheads="1"/>
            </p:cNvSpPr>
            <p:nvPr/>
          </p:nvSpPr>
          <p:spPr bwMode="auto">
            <a:xfrm>
              <a:off x="5080000" y="5419725"/>
              <a:ext cx="841375" cy="769938"/>
            </a:xfrm>
            <a:custGeom>
              <a:avLst/>
              <a:gdLst>
                <a:gd name="T0" fmla="*/ 2147483646 w 454"/>
                <a:gd name="T1" fmla="*/ 2147483646 h 413"/>
                <a:gd name="T2" fmla="*/ 2147483646 w 454"/>
                <a:gd name="T3" fmla="*/ 2147483646 h 413"/>
                <a:gd name="T4" fmla="*/ 2147483646 w 454"/>
                <a:gd name="T5" fmla="*/ 2147483646 h 413"/>
                <a:gd name="T6" fmla="*/ 2147483646 w 454"/>
                <a:gd name="T7" fmla="*/ 2147483646 h 413"/>
                <a:gd name="T8" fmla="*/ 2147483646 w 454"/>
                <a:gd name="T9" fmla="*/ 2147483646 h 413"/>
                <a:gd name="T10" fmla="*/ 2147483646 w 454"/>
                <a:gd name="T11" fmla="*/ 2147483646 h 413"/>
                <a:gd name="T12" fmla="*/ 2147483646 w 454"/>
                <a:gd name="T13" fmla="*/ 2147483646 h 413"/>
                <a:gd name="T14" fmla="*/ 2147483646 w 454"/>
                <a:gd name="T15" fmla="*/ 0 h 413"/>
                <a:gd name="T16" fmla="*/ 2147483646 w 454"/>
                <a:gd name="T17" fmla="*/ 2147483646 h 413"/>
                <a:gd name="T18" fmla="*/ 2147483646 w 454"/>
                <a:gd name="T19" fmla="*/ 2147483646 h 413"/>
                <a:gd name="T20" fmla="*/ 2147483646 w 454"/>
                <a:gd name="T21" fmla="*/ 2147483646 h 413"/>
                <a:gd name="T22" fmla="*/ 2147483646 w 454"/>
                <a:gd name="T23" fmla="*/ 2147483646 h 413"/>
                <a:gd name="T24" fmla="*/ 2147483646 w 454"/>
                <a:gd name="T25" fmla="*/ 2147483646 h 413"/>
                <a:gd name="T26" fmla="*/ 2147483646 w 454"/>
                <a:gd name="T27" fmla="*/ 2147483646 h 413"/>
                <a:gd name="T28" fmla="*/ 2147483646 w 454"/>
                <a:gd name="T29" fmla="*/ 2147483646 h 413"/>
                <a:gd name="T30" fmla="*/ 2147483646 w 454"/>
                <a:gd name="T31" fmla="*/ 2147483646 h 413"/>
                <a:gd name="T32" fmla="*/ 2147483646 w 454"/>
                <a:gd name="T33" fmla="*/ 2147483646 h 413"/>
                <a:gd name="T34" fmla="*/ 2147483646 w 454"/>
                <a:gd name="T35" fmla="*/ 2147483646 h 413"/>
                <a:gd name="T36" fmla="*/ 2147483646 w 454"/>
                <a:gd name="T37" fmla="*/ 2147483646 h 413"/>
                <a:gd name="T38" fmla="*/ 2147483646 w 454"/>
                <a:gd name="T39" fmla="*/ 2147483646 h 413"/>
                <a:gd name="T40" fmla="*/ 2147483646 w 454"/>
                <a:gd name="T41" fmla="*/ 2147483646 h 413"/>
                <a:gd name="T42" fmla="*/ 2147483646 w 454"/>
                <a:gd name="T43" fmla="*/ 2147483646 h 413"/>
                <a:gd name="T44" fmla="*/ 2147483646 w 454"/>
                <a:gd name="T45" fmla="*/ 2147483646 h 413"/>
                <a:gd name="T46" fmla="*/ 2147483646 w 454"/>
                <a:gd name="T47" fmla="*/ 2147483646 h 413"/>
                <a:gd name="T48" fmla="*/ 2147483646 w 454"/>
                <a:gd name="T49" fmla="*/ 2147483646 h 413"/>
                <a:gd name="T50" fmla="*/ 2147483646 w 454"/>
                <a:gd name="T51" fmla="*/ 2147483646 h 413"/>
                <a:gd name="T52" fmla="*/ 2147483646 w 454"/>
                <a:gd name="T53" fmla="*/ 2147483646 h 413"/>
                <a:gd name="T54" fmla="*/ 2147483646 w 454"/>
                <a:gd name="T55" fmla="*/ 2147483646 h 413"/>
                <a:gd name="T56" fmla="*/ 2147483646 w 454"/>
                <a:gd name="T57" fmla="*/ 2147483646 h 413"/>
                <a:gd name="T58" fmla="*/ 2147483646 w 454"/>
                <a:gd name="T59" fmla="*/ 2147483646 h 413"/>
                <a:gd name="T60" fmla="*/ 2147483646 w 454"/>
                <a:gd name="T61" fmla="*/ 2147483646 h 413"/>
                <a:gd name="T62" fmla="*/ 2147483646 w 454"/>
                <a:gd name="T63" fmla="*/ 2147483646 h 413"/>
                <a:gd name="T64" fmla="*/ 2147483646 w 454"/>
                <a:gd name="T65" fmla="*/ 2147483646 h 413"/>
                <a:gd name="T66" fmla="*/ 2147483646 w 454"/>
                <a:gd name="T67" fmla="*/ 2147483646 h 413"/>
                <a:gd name="T68" fmla="*/ 2147483646 w 454"/>
                <a:gd name="T69" fmla="*/ 2147483646 h 413"/>
                <a:gd name="T70" fmla="*/ 2147483646 w 454"/>
                <a:gd name="T71" fmla="*/ 2147483646 h 413"/>
                <a:gd name="T72" fmla="*/ 0 w 454"/>
                <a:gd name="T73" fmla="*/ 2147483646 h 413"/>
                <a:gd name="T74" fmla="*/ 2147483646 w 454"/>
                <a:gd name="T75" fmla="*/ 2147483646 h 413"/>
                <a:gd name="T76" fmla="*/ 2147483646 w 454"/>
                <a:gd name="T77" fmla="*/ 2147483646 h 413"/>
                <a:gd name="T78" fmla="*/ 2147483646 w 454"/>
                <a:gd name="T79" fmla="*/ 2147483646 h 413"/>
                <a:gd name="T80" fmla="*/ 2147483646 w 454"/>
                <a:gd name="T81" fmla="*/ 2147483646 h 413"/>
                <a:gd name="T82" fmla="*/ 2147483646 w 454"/>
                <a:gd name="T83" fmla="*/ 2147483646 h 413"/>
                <a:gd name="T84" fmla="*/ 2147483646 w 454"/>
                <a:gd name="T85" fmla="*/ 2147483646 h 413"/>
                <a:gd name="T86" fmla="*/ 2147483646 w 454"/>
                <a:gd name="T87" fmla="*/ 2147483646 h 413"/>
                <a:gd name="T88" fmla="*/ 2147483646 w 454"/>
                <a:gd name="T89" fmla="*/ 2147483646 h 4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54" h="413">
                  <a:moveTo>
                    <a:pt x="194" y="71"/>
                  </a:moveTo>
                  <a:lnTo>
                    <a:pt x="233" y="59"/>
                  </a:lnTo>
                  <a:lnTo>
                    <a:pt x="267" y="59"/>
                  </a:lnTo>
                  <a:lnTo>
                    <a:pt x="299" y="39"/>
                  </a:lnTo>
                  <a:lnTo>
                    <a:pt x="381" y="53"/>
                  </a:lnTo>
                  <a:lnTo>
                    <a:pt x="408" y="46"/>
                  </a:lnTo>
                  <a:lnTo>
                    <a:pt x="420" y="27"/>
                  </a:lnTo>
                  <a:lnTo>
                    <a:pt x="434" y="0"/>
                  </a:lnTo>
                  <a:lnTo>
                    <a:pt x="454" y="27"/>
                  </a:lnTo>
                  <a:lnTo>
                    <a:pt x="427" y="98"/>
                  </a:lnTo>
                  <a:lnTo>
                    <a:pt x="408" y="98"/>
                  </a:lnTo>
                  <a:lnTo>
                    <a:pt x="361" y="93"/>
                  </a:lnTo>
                  <a:lnTo>
                    <a:pt x="333" y="105"/>
                  </a:lnTo>
                  <a:lnTo>
                    <a:pt x="294" y="105"/>
                  </a:lnTo>
                  <a:lnTo>
                    <a:pt x="281" y="130"/>
                  </a:lnTo>
                  <a:lnTo>
                    <a:pt x="247" y="130"/>
                  </a:lnTo>
                  <a:lnTo>
                    <a:pt x="267" y="151"/>
                  </a:lnTo>
                  <a:lnTo>
                    <a:pt x="253" y="178"/>
                  </a:lnTo>
                  <a:lnTo>
                    <a:pt x="221" y="184"/>
                  </a:lnTo>
                  <a:lnTo>
                    <a:pt x="180" y="151"/>
                  </a:lnTo>
                  <a:lnTo>
                    <a:pt x="180" y="203"/>
                  </a:lnTo>
                  <a:lnTo>
                    <a:pt x="206" y="235"/>
                  </a:lnTo>
                  <a:lnTo>
                    <a:pt x="233" y="269"/>
                  </a:lnTo>
                  <a:lnTo>
                    <a:pt x="253" y="294"/>
                  </a:lnTo>
                  <a:lnTo>
                    <a:pt x="281" y="313"/>
                  </a:lnTo>
                  <a:lnTo>
                    <a:pt x="315" y="328"/>
                  </a:lnTo>
                  <a:lnTo>
                    <a:pt x="327" y="360"/>
                  </a:lnTo>
                  <a:lnTo>
                    <a:pt x="361" y="367"/>
                  </a:lnTo>
                  <a:lnTo>
                    <a:pt x="315" y="367"/>
                  </a:lnTo>
                  <a:lnTo>
                    <a:pt x="321" y="413"/>
                  </a:lnTo>
                  <a:lnTo>
                    <a:pt x="274" y="386"/>
                  </a:lnTo>
                  <a:lnTo>
                    <a:pt x="233" y="386"/>
                  </a:lnTo>
                  <a:lnTo>
                    <a:pt x="201" y="354"/>
                  </a:lnTo>
                  <a:lnTo>
                    <a:pt x="146" y="367"/>
                  </a:lnTo>
                  <a:lnTo>
                    <a:pt x="86" y="367"/>
                  </a:lnTo>
                  <a:lnTo>
                    <a:pt x="52" y="335"/>
                  </a:lnTo>
                  <a:lnTo>
                    <a:pt x="0" y="250"/>
                  </a:lnTo>
                  <a:lnTo>
                    <a:pt x="6" y="250"/>
                  </a:lnTo>
                  <a:lnTo>
                    <a:pt x="27" y="228"/>
                  </a:lnTo>
                  <a:lnTo>
                    <a:pt x="68" y="162"/>
                  </a:lnTo>
                  <a:lnTo>
                    <a:pt x="59" y="130"/>
                  </a:lnTo>
                  <a:lnTo>
                    <a:pt x="80" y="125"/>
                  </a:lnTo>
                  <a:lnTo>
                    <a:pt x="146" y="98"/>
                  </a:lnTo>
                  <a:lnTo>
                    <a:pt x="173" y="93"/>
                  </a:lnTo>
                  <a:lnTo>
                    <a:pt x="194" y="71"/>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26" name="Freeform 73">
              <a:extLst>
                <a:ext uri="{FF2B5EF4-FFF2-40B4-BE49-F238E27FC236}">
                  <a16:creationId xmlns:a16="http://schemas.microsoft.com/office/drawing/2014/main" id="{C2E051A0-2130-4EDE-A507-7D81E1D41F57}"/>
                </a:ext>
              </a:extLst>
            </p:cNvPr>
            <p:cNvSpPr>
              <a:spLocks noChangeArrowheads="1"/>
            </p:cNvSpPr>
            <p:nvPr/>
          </p:nvSpPr>
          <p:spPr bwMode="auto">
            <a:xfrm>
              <a:off x="5329238" y="5005388"/>
              <a:ext cx="792162" cy="546100"/>
            </a:xfrm>
            <a:custGeom>
              <a:avLst/>
              <a:gdLst>
                <a:gd name="T0" fmla="*/ 2147483646 w 428"/>
                <a:gd name="T1" fmla="*/ 2147483646 h 293"/>
                <a:gd name="T2" fmla="*/ 0 w 428"/>
                <a:gd name="T3" fmla="*/ 2147483646 h 293"/>
                <a:gd name="T4" fmla="*/ 2147483646 w 428"/>
                <a:gd name="T5" fmla="*/ 2147483646 h 293"/>
                <a:gd name="T6" fmla="*/ 2147483646 w 428"/>
                <a:gd name="T7" fmla="*/ 2147483646 h 293"/>
                <a:gd name="T8" fmla="*/ 2147483646 w 428"/>
                <a:gd name="T9" fmla="*/ 2147483646 h 293"/>
                <a:gd name="T10" fmla="*/ 2147483646 w 428"/>
                <a:gd name="T11" fmla="*/ 2147483646 h 293"/>
                <a:gd name="T12" fmla="*/ 2147483646 w 428"/>
                <a:gd name="T13" fmla="*/ 2147483646 h 293"/>
                <a:gd name="T14" fmla="*/ 2147483646 w 428"/>
                <a:gd name="T15" fmla="*/ 2147483646 h 293"/>
                <a:gd name="T16" fmla="*/ 2147483646 w 428"/>
                <a:gd name="T17" fmla="*/ 2147483646 h 293"/>
                <a:gd name="T18" fmla="*/ 2147483646 w 428"/>
                <a:gd name="T19" fmla="*/ 2147483646 h 293"/>
                <a:gd name="T20" fmla="*/ 2147483646 w 428"/>
                <a:gd name="T21" fmla="*/ 2147483646 h 293"/>
                <a:gd name="T22" fmla="*/ 2147483646 w 428"/>
                <a:gd name="T23" fmla="*/ 2147483646 h 293"/>
                <a:gd name="T24" fmla="*/ 2147483646 w 428"/>
                <a:gd name="T25" fmla="*/ 2147483646 h 293"/>
                <a:gd name="T26" fmla="*/ 2147483646 w 428"/>
                <a:gd name="T27" fmla="*/ 2147483646 h 293"/>
                <a:gd name="T28" fmla="*/ 2147483646 w 428"/>
                <a:gd name="T29" fmla="*/ 2147483646 h 293"/>
                <a:gd name="T30" fmla="*/ 2147483646 w 428"/>
                <a:gd name="T31" fmla="*/ 2147483646 h 293"/>
                <a:gd name="T32" fmla="*/ 2147483646 w 428"/>
                <a:gd name="T33" fmla="*/ 2147483646 h 293"/>
                <a:gd name="T34" fmla="*/ 2147483646 w 428"/>
                <a:gd name="T35" fmla="*/ 2147483646 h 293"/>
                <a:gd name="T36" fmla="*/ 2147483646 w 428"/>
                <a:gd name="T37" fmla="*/ 2147483646 h 293"/>
                <a:gd name="T38" fmla="*/ 2147483646 w 428"/>
                <a:gd name="T39" fmla="*/ 2147483646 h 293"/>
                <a:gd name="T40" fmla="*/ 2147483646 w 428"/>
                <a:gd name="T41" fmla="*/ 2147483646 h 293"/>
                <a:gd name="T42" fmla="*/ 2147483646 w 428"/>
                <a:gd name="T43" fmla="*/ 2147483646 h 293"/>
                <a:gd name="T44" fmla="*/ 2147483646 w 428"/>
                <a:gd name="T45" fmla="*/ 2147483646 h 293"/>
                <a:gd name="T46" fmla="*/ 2147483646 w 428"/>
                <a:gd name="T47" fmla="*/ 2147483646 h 293"/>
                <a:gd name="T48" fmla="*/ 2147483646 w 428"/>
                <a:gd name="T49" fmla="*/ 2147483646 h 293"/>
                <a:gd name="T50" fmla="*/ 2147483646 w 428"/>
                <a:gd name="T51" fmla="*/ 2147483646 h 293"/>
                <a:gd name="T52" fmla="*/ 2147483646 w 428"/>
                <a:gd name="T53" fmla="*/ 2147483646 h 293"/>
                <a:gd name="T54" fmla="*/ 2147483646 w 428"/>
                <a:gd name="T55" fmla="*/ 0 h 293"/>
                <a:gd name="T56" fmla="*/ 2147483646 w 428"/>
                <a:gd name="T57" fmla="*/ 2147483646 h 293"/>
                <a:gd name="T58" fmla="*/ 2147483646 w 428"/>
                <a:gd name="T59" fmla="*/ 2147483646 h 293"/>
                <a:gd name="T60" fmla="*/ 2147483646 w 428"/>
                <a:gd name="T61" fmla="*/ 2147483646 h 293"/>
                <a:gd name="T62" fmla="*/ 2147483646 w 428"/>
                <a:gd name="T63" fmla="*/ 2147483646 h 293"/>
                <a:gd name="T64" fmla="*/ 2147483646 w 428"/>
                <a:gd name="T65" fmla="*/ 2147483646 h 293"/>
                <a:gd name="T66" fmla="*/ 2147483646 w 428"/>
                <a:gd name="T67" fmla="*/ 2147483646 h 293"/>
                <a:gd name="T68" fmla="*/ 2147483646 w 428"/>
                <a:gd name="T69" fmla="*/ 2147483646 h 293"/>
                <a:gd name="T70" fmla="*/ 2147483646 w 428"/>
                <a:gd name="T71" fmla="*/ 2147483646 h 2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8" h="293">
                  <a:moveTo>
                    <a:pt x="19" y="39"/>
                  </a:moveTo>
                  <a:lnTo>
                    <a:pt x="0" y="72"/>
                  </a:lnTo>
                  <a:lnTo>
                    <a:pt x="12" y="117"/>
                  </a:lnTo>
                  <a:lnTo>
                    <a:pt x="27" y="149"/>
                  </a:lnTo>
                  <a:lnTo>
                    <a:pt x="12" y="183"/>
                  </a:lnTo>
                  <a:lnTo>
                    <a:pt x="12" y="209"/>
                  </a:lnTo>
                  <a:lnTo>
                    <a:pt x="12" y="215"/>
                  </a:lnTo>
                  <a:lnTo>
                    <a:pt x="46" y="236"/>
                  </a:lnTo>
                  <a:lnTo>
                    <a:pt x="60" y="293"/>
                  </a:lnTo>
                  <a:lnTo>
                    <a:pt x="99" y="281"/>
                  </a:lnTo>
                  <a:lnTo>
                    <a:pt x="133" y="281"/>
                  </a:lnTo>
                  <a:lnTo>
                    <a:pt x="165" y="261"/>
                  </a:lnTo>
                  <a:lnTo>
                    <a:pt x="247" y="275"/>
                  </a:lnTo>
                  <a:lnTo>
                    <a:pt x="274" y="268"/>
                  </a:lnTo>
                  <a:lnTo>
                    <a:pt x="286" y="249"/>
                  </a:lnTo>
                  <a:lnTo>
                    <a:pt x="300" y="222"/>
                  </a:lnTo>
                  <a:lnTo>
                    <a:pt x="353" y="190"/>
                  </a:lnTo>
                  <a:lnTo>
                    <a:pt x="380" y="195"/>
                  </a:lnTo>
                  <a:lnTo>
                    <a:pt x="421" y="190"/>
                  </a:lnTo>
                  <a:lnTo>
                    <a:pt x="407" y="176"/>
                  </a:lnTo>
                  <a:lnTo>
                    <a:pt x="368" y="143"/>
                  </a:lnTo>
                  <a:lnTo>
                    <a:pt x="394" y="110"/>
                  </a:lnTo>
                  <a:lnTo>
                    <a:pt x="394" y="65"/>
                  </a:lnTo>
                  <a:lnTo>
                    <a:pt x="428" y="44"/>
                  </a:lnTo>
                  <a:lnTo>
                    <a:pt x="428" y="12"/>
                  </a:lnTo>
                  <a:lnTo>
                    <a:pt x="407" y="19"/>
                  </a:lnTo>
                  <a:lnTo>
                    <a:pt x="380" y="7"/>
                  </a:lnTo>
                  <a:lnTo>
                    <a:pt x="307" y="0"/>
                  </a:lnTo>
                  <a:lnTo>
                    <a:pt x="274" y="12"/>
                  </a:lnTo>
                  <a:lnTo>
                    <a:pt x="233" y="51"/>
                  </a:lnTo>
                  <a:lnTo>
                    <a:pt x="213" y="58"/>
                  </a:lnTo>
                  <a:lnTo>
                    <a:pt x="153" y="58"/>
                  </a:lnTo>
                  <a:lnTo>
                    <a:pt x="99" y="65"/>
                  </a:lnTo>
                  <a:lnTo>
                    <a:pt x="60" y="65"/>
                  </a:lnTo>
                  <a:lnTo>
                    <a:pt x="27" y="58"/>
                  </a:lnTo>
                  <a:lnTo>
                    <a:pt x="19" y="39"/>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27" name="Freeform 74">
              <a:extLst>
                <a:ext uri="{FF2B5EF4-FFF2-40B4-BE49-F238E27FC236}">
                  <a16:creationId xmlns:a16="http://schemas.microsoft.com/office/drawing/2014/main" id="{B19CD49B-17D0-4A32-B533-5F1CDF6FB471}"/>
                </a:ext>
              </a:extLst>
            </p:cNvPr>
            <p:cNvSpPr>
              <a:spLocks noChangeArrowheads="1"/>
            </p:cNvSpPr>
            <p:nvPr/>
          </p:nvSpPr>
          <p:spPr bwMode="auto">
            <a:xfrm>
              <a:off x="5018088" y="4310063"/>
              <a:ext cx="1177925" cy="817562"/>
            </a:xfrm>
            <a:custGeom>
              <a:avLst/>
              <a:gdLst>
                <a:gd name="T0" fmla="*/ 2147483646 w 636"/>
                <a:gd name="T1" fmla="*/ 2147483646 h 438"/>
                <a:gd name="T2" fmla="*/ 2147483646 w 636"/>
                <a:gd name="T3" fmla="*/ 2147483646 h 438"/>
                <a:gd name="T4" fmla="*/ 2147483646 w 636"/>
                <a:gd name="T5" fmla="*/ 2147483646 h 438"/>
                <a:gd name="T6" fmla="*/ 2147483646 w 636"/>
                <a:gd name="T7" fmla="*/ 2147483646 h 438"/>
                <a:gd name="T8" fmla="*/ 2147483646 w 636"/>
                <a:gd name="T9" fmla="*/ 2147483646 h 438"/>
                <a:gd name="T10" fmla="*/ 2147483646 w 636"/>
                <a:gd name="T11" fmla="*/ 2147483646 h 438"/>
                <a:gd name="T12" fmla="*/ 2147483646 w 636"/>
                <a:gd name="T13" fmla="*/ 2147483646 h 438"/>
                <a:gd name="T14" fmla="*/ 2147483646 w 636"/>
                <a:gd name="T15" fmla="*/ 2147483646 h 438"/>
                <a:gd name="T16" fmla="*/ 2147483646 w 636"/>
                <a:gd name="T17" fmla="*/ 2147483646 h 438"/>
                <a:gd name="T18" fmla="*/ 2147483646 w 636"/>
                <a:gd name="T19" fmla="*/ 2147483646 h 438"/>
                <a:gd name="T20" fmla="*/ 2147483646 w 636"/>
                <a:gd name="T21" fmla="*/ 2147483646 h 438"/>
                <a:gd name="T22" fmla="*/ 2147483646 w 636"/>
                <a:gd name="T23" fmla="*/ 2147483646 h 438"/>
                <a:gd name="T24" fmla="*/ 2147483646 w 636"/>
                <a:gd name="T25" fmla="*/ 2147483646 h 438"/>
                <a:gd name="T26" fmla="*/ 2147483646 w 636"/>
                <a:gd name="T27" fmla="*/ 2147483646 h 438"/>
                <a:gd name="T28" fmla="*/ 2147483646 w 636"/>
                <a:gd name="T29" fmla="*/ 0 h 438"/>
                <a:gd name="T30" fmla="*/ 2147483646 w 636"/>
                <a:gd name="T31" fmla="*/ 2147483646 h 438"/>
                <a:gd name="T32" fmla="*/ 2147483646 w 636"/>
                <a:gd name="T33" fmla="*/ 2147483646 h 438"/>
                <a:gd name="T34" fmla="*/ 2147483646 w 636"/>
                <a:gd name="T35" fmla="*/ 2147483646 h 438"/>
                <a:gd name="T36" fmla="*/ 2147483646 w 636"/>
                <a:gd name="T37" fmla="*/ 2147483646 h 438"/>
                <a:gd name="T38" fmla="*/ 2147483646 w 636"/>
                <a:gd name="T39" fmla="*/ 2147483646 h 438"/>
                <a:gd name="T40" fmla="*/ 2147483646 w 636"/>
                <a:gd name="T41" fmla="*/ 2147483646 h 438"/>
                <a:gd name="T42" fmla="*/ 2147483646 w 636"/>
                <a:gd name="T43" fmla="*/ 2147483646 h 438"/>
                <a:gd name="T44" fmla="*/ 2147483646 w 636"/>
                <a:gd name="T45" fmla="*/ 2147483646 h 438"/>
                <a:gd name="T46" fmla="*/ 2147483646 w 636"/>
                <a:gd name="T47" fmla="*/ 2147483646 h 438"/>
                <a:gd name="T48" fmla="*/ 2147483646 w 636"/>
                <a:gd name="T49" fmla="*/ 2147483646 h 438"/>
                <a:gd name="T50" fmla="*/ 2147483646 w 636"/>
                <a:gd name="T51" fmla="*/ 2147483646 h 438"/>
                <a:gd name="T52" fmla="*/ 0 w 636"/>
                <a:gd name="T53" fmla="*/ 2147483646 h 438"/>
                <a:gd name="T54" fmla="*/ 2147483646 w 636"/>
                <a:gd name="T55" fmla="*/ 2147483646 h 438"/>
                <a:gd name="T56" fmla="*/ 2147483646 w 636"/>
                <a:gd name="T57" fmla="*/ 2147483646 h 438"/>
                <a:gd name="T58" fmla="*/ 2147483646 w 636"/>
                <a:gd name="T59" fmla="*/ 2147483646 h 438"/>
                <a:gd name="T60" fmla="*/ 2147483646 w 636"/>
                <a:gd name="T61" fmla="*/ 2147483646 h 438"/>
                <a:gd name="T62" fmla="*/ 2147483646 w 636"/>
                <a:gd name="T63" fmla="*/ 2147483646 h 438"/>
                <a:gd name="T64" fmla="*/ 2147483646 w 636"/>
                <a:gd name="T65" fmla="*/ 2147483646 h 438"/>
                <a:gd name="T66" fmla="*/ 2147483646 w 636"/>
                <a:gd name="T67" fmla="*/ 2147483646 h 438"/>
                <a:gd name="T68" fmla="*/ 2147483646 w 636"/>
                <a:gd name="T69" fmla="*/ 2147483646 h 438"/>
                <a:gd name="T70" fmla="*/ 2147483646 w 636"/>
                <a:gd name="T71" fmla="*/ 2147483646 h 438"/>
                <a:gd name="T72" fmla="*/ 2147483646 w 636"/>
                <a:gd name="T73" fmla="*/ 2147483646 h 438"/>
                <a:gd name="T74" fmla="*/ 2147483646 w 636"/>
                <a:gd name="T75" fmla="*/ 2147483646 h 438"/>
                <a:gd name="T76" fmla="*/ 2147483646 w 636"/>
                <a:gd name="T77" fmla="*/ 2147483646 h 438"/>
                <a:gd name="T78" fmla="*/ 2147483646 w 636"/>
                <a:gd name="T79" fmla="*/ 2147483646 h 438"/>
                <a:gd name="T80" fmla="*/ 2147483646 w 636"/>
                <a:gd name="T81" fmla="*/ 2147483646 h 438"/>
                <a:gd name="T82" fmla="*/ 2147483646 w 636"/>
                <a:gd name="T83" fmla="*/ 2147483646 h 438"/>
                <a:gd name="T84" fmla="*/ 2147483646 w 636"/>
                <a:gd name="T85" fmla="*/ 2147483646 h 438"/>
                <a:gd name="T86" fmla="*/ 2147483646 w 636"/>
                <a:gd name="T87" fmla="*/ 2147483646 h 438"/>
                <a:gd name="T88" fmla="*/ 2147483646 w 636"/>
                <a:gd name="T89" fmla="*/ 2147483646 h 438"/>
                <a:gd name="T90" fmla="*/ 2147483646 w 636"/>
                <a:gd name="T91" fmla="*/ 2147483646 h 438"/>
                <a:gd name="T92" fmla="*/ 2147483646 w 636"/>
                <a:gd name="T93" fmla="*/ 2147483646 h 438"/>
                <a:gd name="T94" fmla="*/ 2147483646 w 636"/>
                <a:gd name="T95" fmla="*/ 2147483646 h 438"/>
                <a:gd name="T96" fmla="*/ 2147483646 w 636"/>
                <a:gd name="T97" fmla="*/ 2147483646 h 438"/>
                <a:gd name="T98" fmla="*/ 2147483646 w 636"/>
                <a:gd name="T99" fmla="*/ 2147483646 h 438"/>
                <a:gd name="T100" fmla="*/ 2147483646 w 636"/>
                <a:gd name="T101" fmla="*/ 2147483646 h 438"/>
                <a:gd name="T102" fmla="*/ 2147483646 w 636"/>
                <a:gd name="T103" fmla="*/ 2147483646 h 438"/>
                <a:gd name="T104" fmla="*/ 2147483646 w 636"/>
                <a:gd name="T105" fmla="*/ 2147483646 h 438"/>
                <a:gd name="T106" fmla="*/ 2147483646 w 636"/>
                <a:gd name="T107" fmla="*/ 2147483646 h 4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36" h="438">
                  <a:moveTo>
                    <a:pt x="630" y="223"/>
                  </a:moveTo>
                  <a:lnTo>
                    <a:pt x="621" y="223"/>
                  </a:lnTo>
                  <a:lnTo>
                    <a:pt x="602" y="230"/>
                  </a:lnTo>
                  <a:lnTo>
                    <a:pt x="575" y="248"/>
                  </a:lnTo>
                  <a:lnTo>
                    <a:pt x="555" y="241"/>
                  </a:lnTo>
                  <a:lnTo>
                    <a:pt x="548" y="241"/>
                  </a:lnTo>
                  <a:lnTo>
                    <a:pt x="527" y="214"/>
                  </a:lnTo>
                  <a:lnTo>
                    <a:pt x="516" y="189"/>
                  </a:lnTo>
                  <a:lnTo>
                    <a:pt x="516" y="143"/>
                  </a:lnTo>
                  <a:lnTo>
                    <a:pt x="502" y="110"/>
                  </a:lnTo>
                  <a:lnTo>
                    <a:pt x="449" y="50"/>
                  </a:lnTo>
                  <a:lnTo>
                    <a:pt x="427" y="20"/>
                  </a:lnTo>
                  <a:lnTo>
                    <a:pt x="408" y="6"/>
                  </a:lnTo>
                  <a:lnTo>
                    <a:pt x="395" y="6"/>
                  </a:lnTo>
                  <a:lnTo>
                    <a:pt x="374" y="0"/>
                  </a:lnTo>
                  <a:lnTo>
                    <a:pt x="342" y="25"/>
                  </a:lnTo>
                  <a:lnTo>
                    <a:pt x="301" y="38"/>
                  </a:lnTo>
                  <a:lnTo>
                    <a:pt x="287" y="57"/>
                  </a:lnTo>
                  <a:lnTo>
                    <a:pt x="262" y="38"/>
                  </a:lnTo>
                  <a:lnTo>
                    <a:pt x="228" y="50"/>
                  </a:lnTo>
                  <a:lnTo>
                    <a:pt x="173" y="50"/>
                  </a:lnTo>
                  <a:lnTo>
                    <a:pt x="148" y="57"/>
                  </a:lnTo>
                  <a:lnTo>
                    <a:pt x="134" y="79"/>
                  </a:lnTo>
                  <a:lnTo>
                    <a:pt x="114" y="84"/>
                  </a:lnTo>
                  <a:lnTo>
                    <a:pt x="80" y="150"/>
                  </a:lnTo>
                  <a:lnTo>
                    <a:pt x="54" y="214"/>
                  </a:lnTo>
                  <a:lnTo>
                    <a:pt x="0" y="241"/>
                  </a:lnTo>
                  <a:lnTo>
                    <a:pt x="27" y="255"/>
                  </a:lnTo>
                  <a:lnTo>
                    <a:pt x="40" y="280"/>
                  </a:lnTo>
                  <a:lnTo>
                    <a:pt x="61" y="314"/>
                  </a:lnTo>
                  <a:lnTo>
                    <a:pt x="86" y="326"/>
                  </a:lnTo>
                  <a:lnTo>
                    <a:pt x="93" y="353"/>
                  </a:lnTo>
                  <a:lnTo>
                    <a:pt x="114" y="365"/>
                  </a:lnTo>
                  <a:lnTo>
                    <a:pt x="134" y="373"/>
                  </a:lnTo>
                  <a:lnTo>
                    <a:pt x="161" y="358"/>
                  </a:lnTo>
                  <a:lnTo>
                    <a:pt x="161" y="385"/>
                  </a:lnTo>
                  <a:lnTo>
                    <a:pt x="187" y="412"/>
                  </a:lnTo>
                  <a:lnTo>
                    <a:pt x="195" y="431"/>
                  </a:lnTo>
                  <a:lnTo>
                    <a:pt x="228" y="438"/>
                  </a:lnTo>
                  <a:lnTo>
                    <a:pt x="267" y="438"/>
                  </a:lnTo>
                  <a:lnTo>
                    <a:pt x="321" y="431"/>
                  </a:lnTo>
                  <a:lnTo>
                    <a:pt x="381" y="431"/>
                  </a:lnTo>
                  <a:lnTo>
                    <a:pt x="401" y="424"/>
                  </a:lnTo>
                  <a:lnTo>
                    <a:pt x="442" y="385"/>
                  </a:lnTo>
                  <a:lnTo>
                    <a:pt x="475" y="373"/>
                  </a:lnTo>
                  <a:lnTo>
                    <a:pt x="548" y="380"/>
                  </a:lnTo>
                  <a:lnTo>
                    <a:pt x="575" y="392"/>
                  </a:lnTo>
                  <a:lnTo>
                    <a:pt x="596" y="385"/>
                  </a:lnTo>
                  <a:lnTo>
                    <a:pt x="596" y="373"/>
                  </a:lnTo>
                  <a:lnTo>
                    <a:pt x="589" y="333"/>
                  </a:lnTo>
                  <a:lnTo>
                    <a:pt x="602" y="301"/>
                  </a:lnTo>
                  <a:lnTo>
                    <a:pt x="636" y="280"/>
                  </a:lnTo>
                  <a:lnTo>
                    <a:pt x="636" y="248"/>
                  </a:lnTo>
                  <a:lnTo>
                    <a:pt x="630" y="223"/>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28" name="Freeform 75">
              <a:extLst>
                <a:ext uri="{FF2B5EF4-FFF2-40B4-BE49-F238E27FC236}">
                  <a16:creationId xmlns:a16="http://schemas.microsoft.com/office/drawing/2014/main" id="{77A30B01-1712-4636-AA04-977A90B00B51}"/>
                </a:ext>
              </a:extLst>
            </p:cNvPr>
            <p:cNvSpPr>
              <a:spLocks noChangeArrowheads="1"/>
            </p:cNvSpPr>
            <p:nvPr/>
          </p:nvSpPr>
          <p:spPr bwMode="auto">
            <a:xfrm>
              <a:off x="5018088" y="4310063"/>
              <a:ext cx="1177925" cy="817562"/>
            </a:xfrm>
            <a:custGeom>
              <a:avLst/>
              <a:gdLst>
                <a:gd name="T0" fmla="*/ 2147483646 w 636"/>
                <a:gd name="T1" fmla="*/ 2147483646 h 438"/>
                <a:gd name="T2" fmla="*/ 2147483646 w 636"/>
                <a:gd name="T3" fmla="*/ 2147483646 h 438"/>
                <a:gd name="T4" fmla="*/ 2147483646 w 636"/>
                <a:gd name="T5" fmla="*/ 2147483646 h 438"/>
                <a:gd name="T6" fmla="*/ 2147483646 w 636"/>
                <a:gd name="T7" fmla="*/ 2147483646 h 438"/>
                <a:gd name="T8" fmla="*/ 2147483646 w 636"/>
                <a:gd name="T9" fmla="*/ 2147483646 h 438"/>
                <a:gd name="T10" fmla="*/ 2147483646 w 636"/>
                <a:gd name="T11" fmla="*/ 2147483646 h 438"/>
                <a:gd name="T12" fmla="*/ 2147483646 w 636"/>
                <a:gd name="T13" fmla="*/ 2147483646 h 438"/>
                <a:gd name="T14" fmla="*/ 2147483646 w 636"/>
                <a:gd name="T15" fmla="*/ 2147483646 h 438"/>
                <a:gd name="T16" fmla="*/ 2147483646 w 636"/>
                <a:gd name="T17" fmla="*/ 2147483646 h 438"/>
                <a:gd name="T18" fmla="*/ 2147483646 w 636"/>
                <a:gd name="T19" fmla="*/ 2147483646 h 438"/>
                <a:gd name="T20" fmla="*/ 2147483646 w 636"/>
                <a:gd name="T21" fmla="*/ 2147483646 h 438"/>
                <a:gd name="T22" fmla="*/ 2147483646 w 636"/>
                <a:gd name="T23" fmla="*/ 2147483646 h 438"/>
                <a:gd name="T24" fmla="*/ 2147483646 w 636"/>
                <a:gd name="T25" fmla="*/ 2147483646 h 438"/>
                <a:gd name="T26" fmla="*/ 2147483646 w 636"/>
                <a:gd name="T27" fmla="*/ 2147483646 h 438"/>
                <a:gd name="T28" fmla="*/ 2147483646 w 636"/>
                <a:gd name="T29" fmla="*/ 0 h 438"/>
                <a:gd name="T30" fmla="*/ 2147483646 w 636"/>
                <a:gd name="T31" fmla="*/ 2147483646 h 438"/>
                <a:gd name="T32" fmla="*/ 2147483646 w 636"/>
                <a:gd name="T33" fmla="*/ 2147483646 h 438"/>
                <a:gd name="T34" fmla="*/ 2147483646 w 636"/>
                <a:gd name="T35" fmla="*/ 2147483646 h 438"/>
                <a:gd name="T36" fmla="*/ 2147483646 w 636"/>
                <a:gd name="T37" fmla="*/ 2147483646 h 438"/>
                <a:gd name="T38" fmla="*/ 2147483646 w 636"/>
                <a:gd name="T39" fmla="*/ 2147483646 h 438"/>
                <a:gd name="T40" fmla="*/ 2147483646 w 636"/>
                <a:gd name="T41" fmla="*/ 2147483646 h 438"/>
                <a:gd name="T42" fmla="*/ 2147483646 w 636"/>
                <a:gd name="T43" fmla="*/ 2147483646 h 438"/>
                <a:gd name="T44" fmla="*/ 2147483646 w 636"/>
                <a:gd name="T45" fmla="*/ 2147483646 h 438"/>
                <a:gd name="T46" fmla="*/ 2147483646 w 636"/>
                <a:gd name="T47" fmla="*/ 2147483646 h 438"/>
                <a:gd name="T48" fmla="*/ 2147483646 w 636"/>
                <a:gd name="T49" fmla="*/ 2147483646 h 438"/>
                <a:gd name="T50" fmla="*/ 2147483646 w 636"/>
                <a:gd name="T51" fmla="*/ 2147483646 h 438"/>
                <a:gd name="T52" fmla="*/ 0 w 636"/>
                <a:gd name="T53" fmla="*/ 2147483646 h 438"/>
                <a:gd name="T54" fmla="*/ 2147483646 w 636"/>
                <a:gd name="T55" fmla="*/ 2147483646 h 438"/>
                <a:gd name="T56" fmla="*/ 2147483646 w 636"/>
                <a:gd name="T57" fmla="*/ 2147483646 h 438"/>
                <a:gd name="T58" fmla="*/ 2147483646 w 636"/>
                <a:gd name="T59" fmla="*/ 2147483646 h 438"/>
                <a:gd name="T60" fmla="*/ 2147483646 w 636"/>
                <a:gd name="T61" fmla="*/ 2147483646 h 438"/>
                <a:gd name="T62" fmla="*/ 2147483646 w 636"/>
                <a:gd name="T63" fmla="*/ 2147483646 h 438"/>
                <a:gd name="T64" fmla="*/ 2147483646 w 636"/>
                <a:gd name="T65" fmla="*/ 2147483646 h 438"/>
                <a:gd name="T66" fmla="*/ 2147483646 w 636"/>
                <a:gd name="T67" fmla="*/ 2147483646 h 438"/>
                <a:gd name="T68" fmla="*/ 2147483646 w 636"/>
                <a:gd name="T69" fmla="*/ 2147483646 h 438"/>
                <a:gd name="T70" fmla="*/ 2147483646 w 636"/>
                <a:gd name="T71" fmla="*/ 2147483646 h 438"/>
                <a:gd name="T72" fmla="*/ 2147483646 w 636"/>
                <a:gd name="T73" fmla="*/ 2147483646 h 438"/>
                <a:gd name="T74" fmla="*/ 2147483646 w 636"/>
                <a:gd name="T75" fmla="*/ 2147483646 h 438"/>
                <a:gd name="T76" fmla="*/ 2147483646 w 636"/>
                <a:gd name="T77" fmla="*/ 2147483646 h 438"/>
                <a:gd name="T78" fmla="*/ 2147483646 w 636"/>
                <a:gd name="T79" fmla="*/ 2147483646 h 438"/>
                <a:gd name="T80" fmla="*/ 2147483646 w 636"/>
                <a:gd name="T81" fmla="*/ 2147483646 h 438"/>
                <a:gd name="T82" fmla="*/ 2147483646 w 636"/>
                <a:gd name="T83" fmla="*/ 2147483646 h 438"/>
                <a:gd name="T84" fmla="*/ 2147483646 w 636"/>
                <a:gd name="T85" fmla="*/ 2147483646 h 438"/>
                <a:gd name="T86" fmla="*/ 2147483646 w 636"/>
                <a:gd name="T87" fmla="*/ 2147483646 h 438"/>
                <a:gd name="T88" fmla="*/ 2147483646 w 636"/>
                <a:gd name="T89" fmla="*/ 2147483646 h 438"/>
                <a:gd name="T90" fmla="*/ 2147483646 w 636"/>
                <a:gd name="T91" fmla="*/ 2147483646 h 438"/>
                <a:gd name="T92" fmla="*/ 2147483646 w 636"/>
                <a:gd name="T93" fmla="*/ 2147483646 h 438"/>
                <a:gd name="T94" fmla="*/ 2147483646 w 636"/>
                <a:gd name="T95" fmla="*/ 2147483646 h 438"/>
                <a:gd name="T96" fmla="*/ 2147483646 w 636"/>
                <a:gd name="T97" fmla="*/ 2147483646 h 438"/>
                <a:gd name="T98" fmla="*/ 2147483646 w 636"/>
                <a:gd name="T99" fmla="*/ 2147483646 h 438"/>
                <a:gd name="T100" fmla="*/ 2147483646 w 636"/>
                <a:gd name="T101" fmla="*/ 2147483646 h 438"/>
                <a:gd name="T102" fmla="*/ 2147483646 w 636"/>
                <a:gd name="T103" fmla="*/ 2147483646 h 438"/>
                <a:gd name="T104" fmla="*/ 2147483646 w 636"/>
                <a:gd name="T105" fmla="*/ 2147483646 h 438"/>
                <a:gd name="T106" fmla="*/ 2147483646 w 636"/>
                <a:gd name="T107" fmla="*/ 2147483646 h 4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36" h="438">
                  <a:moveTo>
                    <a:pt x="630" y="223"/>
                  </a:moveTo>
                  <a:lnTo>
                    <a:pt x="621" y="223"/>
                  </a:lnTo>
                  <a:lnTo>
                    <a:pt x="602" y="230"/>
                  </a:lnTo>
                  <a:lnTo>
                    <a:pt x="575" y="248"/>
                  </a:lnTo>
                  <a:lnTo>
                    <a:pt x="555" y="241"/>
                  </a:lnTo>
                  <a:lnTo>
                    <a:pt x="548" y="241"/>
                  </a:lnTo>
                  <a:lnTo>
                    <a:pt x="527" y="214"/>
                  </a:lnTo>
                  <a:lnTo>
                    <a:pt x="516" y="189"/>
                  </a:lnTo>
                  <a:lnTo>
                    <a:pt x="516" y="143"/>
                  </a:lnTo>
                  <a:lnTo>
                    <a:pt x="502" y="110"/>
                  </a:lnTo>
                  <a:lnTo>
                    <a:pt x="449" y="50"/>
                  </a:lnTo>
                  <a:lnTo>
                    <a:pt x="427" y="20"/>
                  </a:lnTo>
                  <a:lnTo>
                    <a:pt x="408" y="6"/>
                  </a:lnTo>
                  <a:lnTo>
                    <a:pt x="395" y="6"/>
                  </a:lnTo>
                  <a:lnTo>
                    <a:pt x="374" y="0"/>
                  </a:lnTo>
                  <a:lnTo>
                    <a:pt x="342" y="25"/>
                  </a:lnTo>
                  <a:lnTo>
                    <a:pt x="301" y="38"/>
                  </a:lnTo>
                  <a:lnTo>
                    <a:pt x="287" y="57"/>
                  </a:lnTo>
                  <a:lnTo>
                    <a:pt x="262" y="38"/>
                  </a:lnTo>
                  <a:lnTo>
                    <a:pt x="228" y="50"/>
                  </a:lnTo>
                  <a:lnTo>
                    <a:pt x="173" y="50"/>
                  </a:lnTo>
                  <a:lnTo>
                    <a:pt x="148" y="57"/>
                  </a:lnTo>
                  <a:lnTo>
                    <a:pt x="134" y="79"/>
                  </a:lnTo>
                  <a:lnTo>
                    <a:pt x="114" y="84"/>
                  </a:lnTo>
                  <a:lnTo>
                    <a:pt x="80" y="150"/>
                  </a:lnTo>
                  <a:lnTo>
                    <a:pt x="54" y="214"/>
                  </a:lnTo>
                  <a:lnTo>
                    <a:pt x="0" y="241"/>
                  </a:lnTo>
                  <a:lnTo>
                    <a:pt x="27" y="255"/>
                  </a:lnTo>
                  <a:lnTo>
                    <a:pt x="40" y="280"/>
                  </a:lnTo>
                  <a:lnTo>
                    <a:pt x="61" y="314"/>
                  </a:lnTo>
                  <a:lnTo>
                    <a:pt x="86" y="326"/>
                  </a:lnTo>
                  <a:lnTo>
                    <a:pt x="93" y="353"/>
                  </a:lnTo>
                  <a:lnTo>
                    <a:pt x="114" y="365"/>
                  </a:lnTo>
                  <a:lnTo>
                    <a:pt x="134" y="373"/>
                  </a:lnTo>
                  <a:lnTo>
                    <a:pt x="161" y="358"/>
                  </a:lnTo>
                  <a:lnTo>
                    <a:pt x="161" y="385"/>
                  </a:lnTo>
                  <a:lnTo>
                    <a:pt x="187" y="412"/>
                  </a:lnTo>
                  <a:lnTo>
                    <a:pt x="195" y="431"/>
                  </a:lnTo>
                  <a:lnTo>
                    <a:pt x="228" y="438"/>
                  </a:lnTo>
                  <a:lnTo>
                    <a:pt x="267" y="438"/>
                  </a:lnTo>
                  <a:lnTo>
                    <a:pt x="321" y="431"/>
                  </a:lnTo>
                  <a:lnTo>
                    <a:pt x="381" y="431"/>
                  </a:lnTo>
                  <a:lnTo>
                    <a:pt x="401" y="424"/>
                  </a:lnTo>
                  <a:lnTo>
                    <a:pt x="442" y="385"/>
                  </a:lnTo>
                  <a:lnTo>
                    <a:pt x="475" y="373"/>
                  </a:lnTo>
                  <a:lnTo>
                    <a:pt x="548" y="380"/>
                  </a:lnTo>
                  <a:lnTo>
                    <a:pt x="575" y="392"/>
                  </a:lnTo>
                  <a:lnTo>
                    <a:pt x="596" y="385"/>
                  </a:lnTo>
                  <a:lnTo>
                    <a:pt x="596" y="373"/>
                  </a:lnTo>
                  <a:lnTo>
                    <a:pt x="589" y="333"/>
                  </a:lnTo>
                  <a:lnTo>
                    <a:pt x="602" y="301"/>
                  </a:lnTo>
                  <a:lnTo>
                    <a:pt x="636" y="280"/>
                  </a:lnTo>
                  <a:lnTo>
                    <a:pt x="636" y="248"/>
                  </a:lnTo>
                  <a:lnTo>
                    <a:pt x="630" y="223"/>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29" name="Freeform 76">
              <a:extLst>
                <a:ext uri="{FF2B5EF4-FFF2-40B4-BE49-F238E27FC236}">
                  <a16:creationId xmlns:a16="http://schemas.microsoft.com/office/drawing/2014/main" id="{8AC6E107-AA34-40E0-AF56-CAEF9B83F74E}"/>
                </a:ext>
              </a:extLst>
            </p:cNvPr>
            <p:cNvSpPr>
              <a:spLocks noChangeArrowheads="1"/>
            </p:cNvSpPr>
            <p:nvPr/>
          </p:nvSpPr>
          <p:spPr bwMode="auto">
            <a:xfrm>
              <a:off x="4511675" y="4335463"/>
              <a:ext cx="779463" cy="511175"/>
            </a:xfrm>
            <a:custGeom>
              <a:avLst/>
              <a:gdLst>
                <a:gd name="T0" fmla="*/ 2147483646 w 421"/>
                <a:gd name="T1" fmla="*/ 2147483646 h 274"/>
                <a:gd name="T2" fmla="*/ 2147483646 w 421"/>
                <a:gd name="T3" fmla="*/ 2147483646 h 274"/>
                <a:gd name="T4" fmla="*/ 2147483646 w 421"/>
                <a:gd name="T5" fmla="*/ 2147483646 h 274"/>
                <a:gd name="T6" fmla="*/ 2147483646 w 421"/>
                <a:gd name="T7" fmla="*/ 2147483646 h 274"/>
                <a:gd name="T8" fmla="*/ 2147483646 w 421"/>
                <a:gd name="T9" fmla="*/ 2147483646 h 274"/>
                <a:gd name="T10" fmla="*/ 2147483646 w 421"/>
                <a:gd name="T11" fmla="*/ 2147483646 h 274"/>
                <a:gd name="T12" fmla="*/ 2147483646 w 421"/>
                <a:gd name="T13" fmla="*/ 2147483646 h 274"/>
                <a:gd name="T14" fmla="*/ 2147483646 w 421"/>
                <a:gd name="T15" fmla="*/ 2147483646 h 274"/>
                <a:gd name="T16" fmla="*/ 0 w 421"/>
                <a:gd name="T17" fmla="*/ 2147483646 h 274"/>
                <a:gd name="T18" fmla="*/ 2147483646 w 421"/>
                <a:gd name="T19" fmla="*/ 2147483646 h 274"/>
                <a:gd name="T20" fmla="*/ 2147483646 w 421"/>
                <a:gd name="T21" fmla="*/ 2147483646 h 274"/>
                <a:gd name="T22" fmla="*/ 2147483646 w 421"/>
                <a:gd name="T23" fmla="*/ 2147483646 h 274"/>
                <a:gd name="T24" fmla="*/ 2147483646 w 421"/>
                <a:gd name="T25" fmla="*/ 2147483646 h 274"/>
                <a:gd name="T26" fmla="*/ 2147483646 w 421"/>
                <a:gd name="T27" fmla="*/ 2147483646 h 274"/>
                <a:gd name="T28" fmla="*/ 2147483646 w 421"/>
                <a:gd name="T29" fmla="*/ 2147483646 h 274"/>
                <a:gd name="T30" fmla="*/ 2147483646 w 421"/>
                <a:gd name="T31" fmla="*/ 2147483646 h 274"/>
                <a:gd name="T32" fmla="*/ 2147483646 w 421"/>
                <a:gd name="T33" fmla="*/ 2147483646 h 274"/>
                <a:gd name="T34" fmla="*/ 2147483646 w 421"/>
                <a:gd name="T35" fmla="*/ 2147483646 h 274"/>
                <a:gd name="T36" fmla="*/ 2147483646 w 421"/>
                <a:gd name="T37" fmla="*/ 2147483646 h 274"/>
                <a:gd name="T38" fmla="*/ 2147483646 w 421"/>
                <a:gd name="T39" fmla="*/ 2147483646 h 274"/>
                <a:gd name="T40" fmla="*/ 2147483646 w 421"/>
                <a:gd name="T41" fmla="*/ 2147483646 h 274"/>
                <a:gd name="T42" fmla="*/ 2147483646 w 421"/>
                <a:gd name="T43" fmla="*/ 0 h 274"/>
                <a:gd name="T44" fmla="*/ 2147483646 w 421"/>
                <a:gd name="T45" fmla="*/ 2147483646 h 274"/>
                <a:gd name="T46" fmla="*/ 2147483646 w 421"/>
                <a:gd name="T47" fmla="*/ 2147483646 h 274"/>
                <a:gd name="T48" fmla="*/ 2147483646 w 421"/>
                <a:gd name="T49" fmla="*/ 2147483646 h 274"/>
                <a:gd name="T50" fmla="*/ 2147483646 w 421"/>
                <a:gd name="T51" fmla="*/ 2147483646 h 274"/>
                <a:gd name="T52" fmla="*/ 2147483646 w 421"/>
                <a:gd name="T53" fmla="*/ 2147483646 h 274"/>
                <a:gd name="T54" fmla="*/ 2147483646 w 421"/>
                <a:gd name="T55" fmla="*/ 2147483646 h 274"/>
                <a:gd name="T56" fmla="*/ 2147483646 w 421"/>
                <a:gd name="T57" fmla="*/ 2147483646 h 274"/>
                <a:gd name="T58" fmla="*/ 2147483646 w 421"/>
                <a:gd name="T59" fmla="*/ 2147483646 h 2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74">
                  <a:moveTo>
                    <a:pt x="273" y="228"/>
                  </a:moveTo>
                  <a:lnTo>
                    <a:pt x="259" y="223"/>
                  </a:lnTo>
                  <a:lnTo>
                    <a:pt x="233" y="228"/>
                  </a:lnTo>
                  <a:lnTo>
                    <a:pt x="172" y="254"/>
                  </a:lnTo>
                  <a:lnTo>
                    <a:pt x="140" y="267"/>
                  </a:lnTo>
                  <a:lnTo>
                    <a:pt x="119" y="274"/>
                  </a:lnTo>
                  <a:lnTo>
                    <a:pt x="72" y="242"/>
                  </a:lnTo>
                  <a:lnTo>
                    <a:pt x="14" y="183"/>
                  </a:lnTo>
                  <a:lnTo>
                    <a:pt x="0" y="169"/>
                  </a:lnTo>
                  <a:lnTo>
                    <a:pt x="19" y="157"/>
                  </a:lnTo>
                  <a:lnTo>
                    <a:pt x="19" y="130"/>
                  </a:lnTo>
                  <a:lnTo>
                    <a:pt x="41" y="91"/>
                  </a:lnTo>
                  <a:lnTo>
                    <a:pt x="60" y="91"/>
                  </a:lnTo>
                  <a:lnTo>
                    <a:pt x="60" y="59"/>
                  </a:lnTo>
                  <a:lnTo>
                    <a:pt x="101" y="85"/>
                  </a:lnTo>
                  <a:lnTo>
                    <a:pt x="119" y="85"/>
                  </a:lnTo>
                  <a:lnTo>
                    <a:pt x="140" y="85"/>
                  </a:lnTo>
                  <a:lnTo>
                    <a:pt x="220" y="37"/>
                  </a:lnTo>
                  <a:lnTo>
                    <a:pt x="254" y="32"/>
                  </a:lnTo>
                  <a:lnTo>
                    <a:pt x="266" y="19"/>
                  </a:lnTo>
                  <a:lnTo>
                    <a:pt x="288" y="7"/>
                  </a:lnTo>
                  <a:lnTo>
                    <a:pt x="320" y="0"/>
                  </a:lnTo>
                  <a:lnTo>
                    <a:pt x="375" y="12"/>
                  </a:lnTo>
                  <a:lnTo>
                    <a:pt x="407" y="25"/>
                  </a:lnTo>
                  <a:lnTo>
                    <a:pt x="421" y="44"/>
                  </a:lnTo>
                  <a:lnTo>
                    <a:pt x="407" y="66"/>
                  </a:lnTo>
                  <a:lnTo>
                    <a:pt x="387" y="71"/>
                  </a:lnTo>
                  <a:lnTo>
                    <a:pt x="353" y="137"/>
                  </a:lnTo>
                  <a:lnTo>
                    <a:pt x="327" y="201"/>
                  </a:lnTo>
                  <a:lnTo>
                    <a:pt x="273" y="228"/>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30" name="Freeform 77">
              <a:extLst>
                <a:ext uri="{FF2B5EF4-FFF2-40B4-BE49-F238E27FC236}">
                  <a16:creationId xmlns:a16="http://schemas.microsoft.com/office/drawing/2014/main" id="{CBB44D3C-929A-4D64-AF19-1860C65859D5}"/>
                </a:ext>
              </a:extLst>
            </p:cNvPr>
            <p:cNvSpPr>
              <a:spLocks noChangeArrowheads="1"/>
            </p:cNvSpPr>
            <p:nvPr/>
          </p:nvSpPr>
          <p:spPr bwMode="auto">
            <a:xfrm>
              <a:off x="4511675" y="4335463"/>
              <a:ext cx="779463" cy="511175"/>
            </a:xfrm>
            <a:custGeom>
              <a:avLst/>
              <a:gdLst>
                <a:gd name="T0" fmla="*/ 2147483646 w 421"/>
                <a:gd name="T1" fmla="*/ 2147483646 h 274"/>
                <a:gd name="T2" fmla="*/ 2147483646 w 421"/>
                <a:gd name="T3" fmla="*/ 2147483646 h 274"/>
                <a:gd name="T4" fmla="*/ 2147483646 w 421"/>
                <a:gd name="T5" fmla="*/ 2147483646 h 274"/>
                <a:gd name="T6" fmla="*/ 2147483646 w 421"/>
                <a:gd name="T7" fmla="*/ 2147483646 h 274"/>
                <a:gd name="T8" fmla="*/ 2147483646 w 421"/>
                <a:gd name="T9" fmla="*/ 2147483646 h 274"/>
                <a:gd name="T10" fmla="*/ 2147483646 w 421"/>
                <a:gd name="T11" fmla="*/ 2147483646 h 274"/>
                <a:gd name="T12" fmla="*/ 2147483646 w 421"/>
                <a:gd name="T13" fmla="*/ 2147483646 h 274"/>
                <a:gd name="T14" fmla="*/ 2147483646 w 421"/>
                <a:gd name="T15" fmla="*/ 2147483646 h 274"/>
                <a:gd name="T16" fmla="*/ 0 w 421"/>
                <a:gd name="T17" fmla="*/ 2147483646 h 274"/>
                <a:gd name="T18" fmla="*/ 2147483646 w 421"/>
                <a:gd name="T19" fmla="*/ 2147483646 h 274"/>
                <a:gd name="T20" fmla="*/ 2147483646 w 421"/>
                <a:gd name="T21" fmla="*/ 2147483646 h 274"/>
                <a:gd name="T22" fmla="*/ 2147483646 w 421"/>
                <a:gd name="T23" fmla="*/ 2147483646 h 274"/>
                <a:gd name="T24" fmla="*/ 2147483646 w 421"/>
                <a:gd name="T25" fmla="*/ 2147483646 h 274"/>
                <a:gd name="T26" fmla="*/ 2147483646 w 421"/>
                <a:gd name="T27" fmla="*/ 2147483646 h 274"/>
                <a:gd name="T28" fmla="*/ 2147483646 w 421"/>
                <a:gd name="T29" fmla="*/ 2147483646 h 274"/>
                <a:gd name="T30" fmla="*/ 2147483646 w 421"/>
                <a:gd name="T31" fmla="*/ 2147483646 h 274"/>
                <a:gd name="T32" fmla="*/ 2147483646 w 421"/>
                <a:gd name="T33" fmla="*/ 2147483646 h 274"/>
                <a:gd name="T34" fmla="*/ 2147483646 w 421"/>
                <a:gd name="T35" fmla="*/ 2147483646 h 274"/>
                <a:gd name="T36" fmla="*/ 2147483646 w 421"/>
                <a:gd name="T37" fmla="*/ 2147483646 h 274"/>
                <a:gd name="T38" fmla="*/ 2147483646 w 421"/>
                <a:gd name="T39" fmla="*/ 2147483646 h 274"/>
                <a:gd name="T40" fmla="*/ 2147483646 w 421"/>
                <a:gd name="T41" fmla="*/ 2147483646 h 274"/>
                <a:gd name="T42" fmla="*/ 2147483646 w 421"/>
                <a:gd name="T43" fmla="*/ 0 h 274"/>
                <a:gd name="T44" fmla="*/ 2147483646 w 421"/>
                <a:gd name="T45" fmla="*/ 2147483646 h 274"/>
                <a:gd name="T46" fmla="*/ 2147483646 w 421"/>
                <a:gd name="T47" fmla="*/ 2147483646 h 274"/>
                <a:gd name="T48" fmla="*/ 2147483646 w 421"/>
                <a:gd name="T49" fmla="*/ 2147483646 h 274"/>
                <a:gd name="T50" fmla="*/ 2147483646 w 421"/>
                <a:gd name="T51" fmla="*/ 2147483646 h 274"/>
                <a:gd name="T52" fmla="*/ 2147483646 w 421"/>
                <a:gd name="T53" fmla="*/ 2147483646 h 274"/>
                <a:gd name="T54" fmla="*/ 2147483646 w 421"/>
                <a:gd name="T55" fmla="*/ 2147483646 h 274"/>
                <a:gd name="T56" fmla="*/ 2147483646 w 421"/>
                <a:gd name="T57" fmla="*/ 2147483646 h 274"/>
                <a:gd name="T58" fmla="*/ 2147483646 w 421"/>
                <a:gd name="T59" fmla="*/ 2147483646 h 2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74">
                  <a:moveTo>
                    <a:pt x="273" y="228"/>
                  </a:moveTo>
                  <a:lnTo>
                    <a:pt x="259" y="223"/>
                  </a:lnTo>
                  <a:lnTo>
                    <a:pt x="233" y="228"/>
                  </a:lnTo>
                  <a:lnTo>
                    <a:pt x="172" y="254"/>
                  </a:lnTo>
                  <a:lnTo>
                    <a:pt x="140" y="267"/>
                  </a:lnTo>
                  <a:lnTo>
                    <a:pt x="119" y="274"/>
                  </a:lnTo>
                  <a:lnTo>
                    <a:pt x="72" y="242"/>
                  </a:lnTo>
                  <a:lnTo>
                    <a:pt x="14" y="183"/>
                  </a:lnTo>
                  <a:lnTo>
                    <a:pt x="0" y="169"/>
                  </a:lnTo>
                  <a:lnTo>
                    <a:pt x="19" y="157"/>
                  </a:lnTo>
                  <a:lnTo>
                    <a:pt x="19" y="130"/>
                  </a:lnTo>
                  <a:lnTo>
                    <a:pt x="41" y="91"/>
                  </a:lnTo>
                  <a:lnTo>
                    <a:pt x="60" y="91"/>
                  </a:lnTo>
                  <a:lnTo>
                    <a:pt x="60" y="59"/>
                  </a:lnTo>
                  <a:lnTo>
                    <a:pt x="101" y="85"/>
                  </a:lnTo>
                  <a:lnTo>
                    <a:pt x="119" y="85"/>
                  </a:lnTo>
                  <a:lnTo>
                    <a:pt x="140" y="85"/>
                  </a:lnTo>
                  <a:lnTo>
                    <a:pt x="220" y="37"/>
                  </a:lnTo>
                  <a:lnTo>
                    <a:pt x="254" y="32"/>
                  </a:lnTo>
                  <a:lnTo>
                    <a:pt x="266" y="19"/>
                  </a:lnTo>
                  <a:lnTo>
                    <a:pt x="288" y="7"/>
                  </a:lnTo>
                  <a:lnTo>
                    <a:pt x="320" y="0"/>
                  </a:lnTo>
                  <a:lnTo>
                    <a:pt x="375" y="12"/>
                  </a:lnTo>
                  <a:lnTo>
                    <a:pt x="407" y="25"/>
                  </a:lnTo>
                  <a:lnTo>
                    <a:pt x="421" y="44"/>
                  </a:lnTo>
                  <a:lnTo>
                    <a:pt x="407" y="66"/>
                  </a:lnTo>
                  <a:lnTo>
                    <a:pt x="387" y="71"/>
                  </a:lnTo>
                  <a:lnTo>
                    <a:pt x="353" y="137"/>
                  </a:lnTo>
                  <a:lnTo>
                    <a:pt x="327" y="201"/>
                  </a:lnTo>
                  <a:lnTo>
                    <a:pt x="273" y="228"/>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31" name="Freeform 78">
              <a:extLst>
                <a:ext uri="{FF2B5EF4-FFF2-40B4-BE49-F238E27FC236}">
                  <a16:creationId xmlns:a16="http://schemas.microsoft.com/office/drawing/2014/main" id="{35027AF7-9482-4A11-8DC4-E8C11E10D659}"/>
                </a:ext>
              </a:extLst>
            </p:cNvPr>
            <p:cNvSpPr>
              <a:spLocks noChangeArrowheads="1"/>
            </p:cNvSpPr>
            <p:nvPr/>
          </p:nvSpPr>
          <p:spPr bwMode="auto">
            <a:xfrm>
              <a:off x="3521075" y="404813"/>
              <a:ext cx="1857375" cy="2297112"/>
            </a:xfrm>
            <a:custGeom>
              <a:avLst/>
              <a:gdLst>
                <a:gd name="T0" fmla="*/ 2147483646 w 1003"/>
                <a:gd name="T1" fmla="*/ 2147483646 h 1232"/>
                <a:gd name="T2" fmla="*/ 2147483646 w 1003"/>
                <a:gd name="T3" fmla="*/ 2147483646 h 1232"/>
                <a:gd name="T4" fmla="*/ 2147483646 w 1003"/>
                <a:gd name="T5" fmla="*/ 2147483646 h 1232"/>
                <a:gd name="T6" fmla="*/ 2147483646 w 1003"/>
                <a:gd name="T7" fmla="*/ 2147483646 h 1232"/>
                <a:gd name="T8" fmla="*/ 2147483646 w 1003"/>
                <a:gd name="T9" fmla="*/ 2147483646 h 1232"/>
                <a:gd name="T10" fmla="*/ 2147483646 w 1003"/>
                <a:gd name="T11" fmla="*/ 2147483646 h 1232"/>
                <a:gd name="T12" fmla="*/ 2147483646 w 1003"/>
                <a:gd name="T13" fmla="*/ 2147483646 h 1232"/>
                <a:gd name="T14" fmla="*/ 2147483646 w 1003"/>
                <a:gd name="T15" fmla="*/ 2147483646 h 1232"/>
                <a:gd name="T16" fmla="*/ 2147483646 w 1003"/>
                <a:gd name="T17" fmla="*/ 2147483646 h 1232"/>
                <a:gd name="T18" fmla="*/ 2147483646 w 1003"/>
                <a:gd name="T19" fmla="*/ 2147483646 h 1232"/>
                <a:gd name="T20" fmla="*/ 2147483646 w 1003"/>
                <a:gd name="T21" fmla="*/ 2147483646 h 1232"/>
                <a:gd name="T22" fmla="*/ 2147483646 w 1003"/>
                <a:gd name="T23" fmla="*/ 2147483646 h 1232"/>
                <a:gd name="T24" fmla="*/ 2147483646 w 1003"/>
                <a:gd name="T25" fmla="*/ 2147483646 h 1232"/>
                <a:gd name="T26" fmla="*/ 2147483646 w 1003"/>
                <a:gd name="T27" fmla="*/ 2147483646 h 1232"/>
                <a:gd name="T28" fmla="*/ 2147483646 w 1003"/>
                <a:gd name="T29" fmla="*/ 2147483646 h 1232"/>
                <a:gd name="T30" fmla="*/ 2147483646 w 1003"/>
                <a:gd name="T31" fmla="*/ 2147483646 h 1232"/>
                <a:gd name="T32" fmla="*/ 2147483646 w 1003"/>
                <a:gd name="T33" fmla="*/ 2147483646 h 1232"/>
                <a:gd name="T34" fmla="*/ 2147483646 w 1003"/>
                <a:gd name="T35" fmla="*/ 2147483646 h 1232"/>
                <a:gd name="T36" fmla="*/ 2147483646 w 1003"/>
                <a:gd name="T37" fmla="*/ 2147483646 h 1232"/>
                <a:gd name="T38" fmla="*/ 2147483646 w 1003"/>
                <a:gd name="T39" fmla="*/ 2147483646 h 1232"/>
                <a:gd name="T40" fmla="*/ 2147483646 w 1003"/>
                <a:gd name="T41" fmla="*/ 2147483646 h 1232"/>
                <a:gd name="T42" fmla="*/ 2147483646 w 1003"/>
                <a:gd name="T43" fmla="*/ 2147483646 h 1232"/>
                <a:gd name="T44" fmla="*/ 2147483646 w 1003"/>
                <a:gd name="T45" fmla="*/ 2147483646 h 1232"/>
                <a:gd name="T46" fmla="*/ 2147483646 w 1003"/>
                <a:gd name="T47" fmla="*/ 2147483646 h 1232"/>
                <a:gd name="T48" fmla="*/ 2147483646 w 1003"/>
                <a:gd name="T49" fmla="*/ 0 h 1232"/>
                <a:gd name="T50" fmla="*/ 2147483646 w 1003"/>
                <a:gd name="T51" fmla="*/ 2147483646 h 1232"/>
                <a:gd name="T52" fmla="*/ 2147483646 w 1003"/>
                <a:gd name="T53" fmla="*/ 2147483646 h 1232"/>
                <a:gd name="T54" fmla="*/ 2147483646 w 1003"/>
                <a:gd name="T55" fmla="*/ 2147483646 h 1232"/>
                <a:gd name="T56" fmla="*/ 2147483646 w 1003"/>
                <a:gd name="T57" fmla="*/ 2147483646 h 1232"/>
                <a:gd name="T58" fmla="*/ 2147483646 w 1003"/>
                <a:gd name="T59" fmla="*/ 2147483646 h 1232"/>
                <a:gd name="T60" fmla="*/ 2147483646 w 1003"/>
                <a:gd name="T61" fmla="*/ 2147483646 h 1232"/>
                <a:gd name="T62" fmla="*/ 2147483646 w 1003"/>
                <a:gd name="T63" fmla="*/ 2147483646 h 1232"/>
                <a:gd name="T64" fmla="*/ 2147483646 w 1003"/>
                <a:gd name="T65" fmla="*/ 2147483646 h 1232"/>
                <a:gd name="T66" fmla="*/ 2147483646 w 1003"/>
                <a:gd name="T67" fmla="*/ 2147483646 h 1232"/>
                <a:gd name="T68" fmla="*/ 2147483646 w 1003"/>
                <a:gd name="T69" fmla="*/ 2147483646 h 1232"/>
                <a:gd name="T70" fmla="*/ 2147483646 w 1003"/>
                <a:gd name="T71" fmla="*/ 2147483646 h 1232"/>
                <a:gd name="T72" fmla="*/ 2147483646 w 1003"/>
                <a:gd name="T73" fmla="*/ 2147483646 h 1232"/>
                <a:gd name="T74" fmla="*/ 2147483646 w 1003"/>
                <a:gd name="T75" fmla="*/ 2147483646 h 1232"/>
                <a:gd name="T76" fmla="*/ 0 w 1003"/>
                <a:gd name="T77" fmla="*/ 2147483646 h 1232"/>
                <a:gd name="T78" fmla="*/ 0 w 1003"/>
                <a:gd name="T79" fmla="*/ 2147483646 h 1232"/>
                <a:gd name="T80" fmla="*/ 2147483646 w 1003"/>
                <a:gd name="T81" fmla="*/ 2147483646 h 1232"/>
                <a:gd name="T82" fmla="*/ 2147483646 w 1003"/>
                <a:gd name="T83" fmla="*/ 2147483646 h 1232"/>
                <a:gd name="T84" fmla="*/ 2147483646 w 1003"/>
                <a:gd name="T85" fmla="*/ 2147483646 h 1232"/>
                <a:gd name="T86" fmla="*/ 2147483646 w 1003"/>
                <a:gd name="T87" fmla="*/ 2147483646 h 12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03" h="1232">
                  <a:moveTo>
                    <a:pt x="281" y="1166"/>
                  </a:moveTo>
                  <a:lnTo>
                    <a:pt x="295" y="1159"/>
                  </a:lnTo>
                  <a:lnTo>
                    <a:pt x="300" y="1125"/>
                  </a:lnTo>
                  <a:lnTo>
                    <a:pt x="300" y="1093"/>
                  </a:lnTo>
                  <a:lnTo>
                    <a:pt x="321" y="1066"/>
                  </a:lnTo>
                  <a:lnTo>
                    <a:pt x="334" y="1059"/>
                  </a:lnTo>
                  <a:lnTo>
                    <a:pt x="341" y="1002"/>
                  </a:lnTo>
                  <a:lnTo>
                    <a:pt x="334" y="968"/>
                  </a:lnTo>
                  <a:lnTo>
                    <a:pt x="355" y="956"/>
                  </a:lnTo>
                  <a:lnTo>
                    <a:pt x="360" y="924"/>
                  </a:lnTo>
                  <a:lnTo>
                    <a:pt x="334" y="895"/>
                  </a:lnTo>
                  <a:lnTo>
                    <a:pt x="334" y="863"/>
                  </a:lnTo>
                  <a:lnTo>
                    <a:pt x="334" y="831"/>
                  </a:lnTo>
                  <a:lnTo>
                    <a:pt x="341" y="772"/>
                  </a:lnTo>
                  <a:lnTo>
                    <a:pt x="334" y="745"/>
                  </a:lnTo>
                  <a:lnTo>
                    <a:pt x="341" y="719"/>
                  </a:lnTo>
                  <a:lnTo>
                    <a:pt x="360" y="701"/>
                  </a:lnTo>
                  <a:lnTo>
                    <a:pt x="373" y="694"/>
                  </a:lnTo>
                  <a:lnTo>
                    <a:pt x="394" y="685"/>
                  </a:lnTo>
                  <a:lnTo>
                    <a:pt x="407" y="685"/>
                  </a:lnTo>
                  <a:lnTo>
                    <a:pt x="428" y="679"/>
                  </a:lnTo>
                  <a:lnTo>
                    <a:pt x="419" y="648"/>
                  </a:lnTo>
                  <a:lnTo>
                    <a:pt x="414" y="628"/>
                  </a:lnTo>
                  <a:lnTo>
                    <a:pt x="441" y="582"/>
                  </a:lnTo>
                  <a:lnTo>
                    <a:pt x="448" y="496"/>
                  </a:lnTo>
                  <a:lnTo>
                    <a:pt x="467" y="491"/>
                  </a:lnTo>
                  <a:lnTo>
                    <a:pt x="475" y="465"/>
                  </a:lnTo>
                  <a:lnTo>
                    <a:pt x="501" y="425"/>
                  </a:lnTo>
                  <a:lnTo>
                    <a:pt x="513" y="393"/>
                  </a:lnTo>
                  <a:lnTo>
                    <a:pt x="508" y="372"/>
                  </a:lnTo>
                  <a:lnTo>
                    <a:pt x="528" y="327"/>
                  </a:lnTo>
                  <a:lnTo>
                    <a:pt x="542" y="313"/>
                  </a:lnTo>
                  <a:lnTo>
                    <a:pt x="576" y="313"/>
                  </a:lnTo>
                  <a:lnTo>
                    <a:pt x="576" y="281"/>
                  </a:lnTo>
                  <a:lnTo>
                    <a:pt x="588" y="268"/>
                  </a:lnTo>
                  <a:lnTo>
                    <a:pt x="636" y="274"/>
                  </a:lnTo>
                  <a:lnTo>
                    <a:pt x="647" y="268"/>
                  </a:lnTo>
                  <a:lnTo>
                    <a:pt x="641" y="242"/>
                  </a:lnTo>
                  <a:lnTo>
                    <a:pt x="647" y="215"/>
                  </a:lnTo>
                  <a:lnTo>
                    <a:pt x="661" y="215"/>
                  </a:lnTo>
                  <a:lnTo>
                    <a:pt x="670" y="208"/>
                  </a:lnTo>
                  <a:lnTo>
                    <a:pt x="682" y="190"/>
                  </a:lnTo>
                  <a:lnTo>
                    <a:pt x="695" y="195"/>
                  </a:lnTo>
                  <a:lnTo>
                    <a:pt x="716" y="215"/>
                  </a:lnTo>
                  <a:lnTo>
                    <a:pt x="722" y="235"/>
                  </a:lnTo>
                  <a:lnTo>
                    <a:pt x="734" y="235"/>
                  </a:lnTo>
                  <a:lnTo>
                    <a:pt x="755" y="242"/>
                  </a:lnTo>
                  <a:lnTo>
                    <a:pt x="768" y="235"/>
                  </a:lnTo>
                  <a:lnTo>
                    <a:pt x="782" y="220"/>
                  </a:lnTo>
                  <a:lnTo>
                    <a:pt x="794" y="229"/>
                  </a:lnTo>
                  <a:lnTo>
                    <a:pt x="816" y="229"/>
                  </a:lnTo>
                  <a:lnTo>
                    <a:pt x="835" y="202"/>
                  </a:lnTo>
                  <a:lnTo>
                    <a:pt x="835" y="169"/>
                  </a:lnTo>
                  <a:lnTo>
                    <a:pt x="835" y="136"/>
                  </a:lnTo>
                  <a:lnTo>
                    <a:pt x="842" y="117"/>
                  </a:lnTo>
                  <a:lnTo>
                    <a:pt x="869" y="110"/>
                  </a:lnTo>
                  <a:lnTo>
                    <a:pt x="888" y="92"/>
                  </a:lnTo>
                  <a:lnTo>
                    <a:pt x="901" y="92"/>
                  </a:lnTo>
                  <a:lnTo>
                    <a:pt x="922" y="103"/>
                  </a:lnTo>
                  <a:lnTo>
                    <a:pt x="928" y="110"/>
                  </a:lnTo>
                  <a:lnTo>
                    <a:pt x="942" y="117"/>
                  </a:lnTo>
                  <a:lnTo>
                    <a:pt x="956" y="142"/>
                  </a:lnTo>
                  <a:lnTo>
                    <a:pt x="942" y="158"/>
                  </a:lnTo>
                  <a:lnTo>
                    <a:pt x="956" y="176"/>
                  </a:lnTo>
                  <a:lnTo>
                    <a:pt x="963" y="158"/>
                  </a:lnTo>
                  <a:lnTo>
                    <a:pt x="976" y="142"/>
                  </a:lnTo>
                  <a:lnTo>
                    <a:pt x="981" y="124"/>
                  </a:lnTo>
                  <a:lnTo>
                    <a:pt x="995" y="117"/>
                  </a:lnTo>
                  <a:lnTo>
                    <a:pt x="1003" y="98"/>
                  </a:lnTo>
                  <a:lnTo>
                    <a:pt x="969" y="98"/>
                  </a:lnTo>
                  <a:lnTo>
                    <a:pt x="922" y="78"/>
                  </a:lnTo>
                  <a:lnTo>
                    <a:pt x="963" y="78"/>
                  </a:lnTo>
                  <a:lnTo>
                    <a:pt x="995" y="39"/>
                  </a:lnTo>
                  <a:lnTo>
                    <a:pt x="917" y="7"/>
                  </a:lnTo>
                  <a:lnTo>
                    <a:pt x="876" y="0"/>
                  </a:lnTo>
                  <a:lnTo>
                    <a:pt x="855" y="58"/>
                  </a:lnTo>
                  <a:lnTo>
                    <a:pt x="835" y="19"/>
                  </a:lnTo>
                  <a:lnTo>
                    <a:pt x="808" y="58"/>
                  </a:lnTo>
                  <a:lnTo>
                    <a:pt x="808" y="0"/>
                  </a:lnTo>
                  <a:lnTo>
                    <a:pt x="782" y="19"/>
                  </a:lnTo>
                  <a:lnTo>
                    <a:pt x="768" y="51"/>
                  </a:lnTo>
                  <a:lnTo>
                    <a:pt x="734" y="39"/>
                  </a:lnTo>
                  <a:lnTo>
                    <a:pt x="700" y="64"/>
                  </a:lnTo>
                  <a:lnTo>
                    <a:pt x="682" y="103"/>
                  </a:lnTo>
                  <a:lnTo>
                    <a:pt x="636" y="124"/>
                  </a:lnTo>
                  <a:lnTo>
                    <a:pt x="595" y="124"/>
                  </a:lnTo>
                  <a:lnTo>
                    <a:pt x="569" y="169"/>
                  </a:lnTo>
                  <a:lnTo>
                    <a:pt x="535" y="190"/>
                  </a:lnTo>
                  <a:lnTo>
                    <a:pt x="535" y="220"/>
                  </a:lnTo>
                  <a:lnTo>
                    <a:pt x="554" y="229"/>
                  </a:lnTo>
                  <a:lnTo>
                    <a:pt x="521" y="261"/>
                  </a:lnTo>
                  <a:lnTo>
                    <a:pt x="521" y="229"/>
                  </a:lnTo>
                  <a:lnTo>
                    <a:pt x="494" y="256"/>
                  </a:lnTo>
                  <a:lnTo>
                    <a:pt x="501" y="208"/>
                  </a:lnTo>
                  <a:lnTo>
                    <a:pt x="475" y="235"/>
                  </a:lnTo>
                  <a:lnTo>
                    <a:pt x="441" y="261"/>
                  </a:lnTo>
                  <a:lnTo>
                    <a:pt x="460" y="281"/>
                  </a:lnTo>
                  <a:lnTo>
                    <a:pt x="414" y="301"/>
                  </a:lnTo>
                  <a:lnTo>
                    <a:pt x="389" y="333"/>
                  </a:lnTo>
                  <a:lnTo>
                    <a:pt x="428" y="308"/>
                  </a:lnTo>
                  <a:lnTo>
                    <a:pt x="508" y="286"/>
                  </a:lnTo>
                  <a:lnTo>
                    <a:pt x="460" y="340"/>
                  </a:lnTo>
                  <a:lnTo>
                    <a:pt x="448" y="379"/>
                  </a:lnTo>
                  <a:lnTo>
                    <a:pt x="419" y="411"/>
                  </a:lnTo>
                  <a:lnTo>
                    <a:pt x="401" y="450"/>
                  </a:lnTo>
                  <a:lnTo>
                    <a:pt x="348" y="575"/>
                  </a:lnTo>
                  <a:lnTo>
                    <a:pt x="314" y="601"/>
                  </a:lnTo>
                  <a:lnTo>
                    <a:pt x="281" y="653"/>
                  </a:lnTo>
                  <a:lnTo>
                    <a:pt x="227" y="733"/>
                  </a:lnTo>
                  <a:lnTo>
                    <a:pt x="206" y="707"/>
                  </a:lnTo>
                  <a:lnTo>
                    <a:pt x="188" y="745"/>
                  </a:lnTo>
                  <a:lnTo>
                    <a:pt x="160" y="772"/>
                  </a:lnTo>
                  <a:lnTo>
                    <a:pt x="120" y="772"/>
                  </a:lnTo>
                  <a:lnTo>
                    <a:pt x="87" y="811"/>
                  </a:lnTo>
                  <a:lnTo>
                    <a:pt x="14" y="863"/>
                  </a:lnTo>
                  <a:lnTo>
                    <a:pt x="19" y="895"/>
                  </a:lnTo>
                  <a:lnTo>
                    <a:pt x="0" y="924"/>
                  </a:lnTo>
                  <a:lnTo>
                    <a:pt x="0" y="1002"/>
                  </a:lnTo>
                  <a:lnTo>
                    <a:pt x="19" y="1041"/>
                  </a:lnTo>
                  <a:lnTo>
                    <a:pt x="0" y="1073"/>
                  </a:lnTo>
                  <a:lnTo>
                    <a:pt x="0" y="1105"/>
                  </a:lnTo>
                  <a:lnTo>
                    <a:pt x="41" y="1100"/>
                  </a:lnTo>
                  <a:lnTo>
                    <a:pt x="14" y="1125"/>
                  </a:lnTo>
                  <a:lnTo>
                    <a:pt x="0" y="1166"/>
                  </a:lnTo>
                  <a:lnTo>
                    <a:pt x="19" y="1191"/>
                  </a:lnTo>
                  <a:lnTo>
                    <a:pt x="53" y="1217"/>
                  </a:lnTo>
                  <a:lnTo>
                    <a:pt x="101" y="1232"/>
                  </a:lnTo>
                  <a:lnTo>
                    <a:pt x="140" y="1210"/>
                  </a:lnTo>
                  <a:lnTo>
                    <a:pt x="206" y="1152"/>
                  </a:lnTo>
                  <a:lnTo>
                    <a:pt x="234" y="1152"/>
                  </a:lnTo>
                  <a:lnTo>
                    <a:pt x="247" y="1118"/>
                  </a:lnTo>
                  <a:lnTo>
                    <a:pt x="273" y="1144"/>
                  </a:lnTo>
                  <a:lnTo>
                    <a:pt x="273" y="1166"/>
                  </a:lnTo>
                  <a:lnTo>
                    <a:pt x="281" y="1166"/>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32" name="Freeform 79">
              <a:extLst>
                <a:ext uri="{FF2B5EF4-FFF2-40B4-BE49-F238E27FC236}">
                  <a16:creationId xmlns:a16="http://schemas.microsoft.com/office/drawing/2014/main" id="{DA6A57DE-B0B9-4545-9DE4-06D8508BF424}"/>
                </a:ext>
              </a:extLst>
            </p:cNvPr>
            <p:cNvSpPr>
              <a:spLocks noChangeArrowheads="1"/>
            </p:cNvSpPr>
            <p:nvPr/>
          </p:nvSpPr>
          <p:spPr bwMode="auto">
            <a:xfrm>
              <a:off x="3521075" y="404813"/>
              <a:ext cx="1857375" cy="2297112"/>
            </a:xfrm>
            <a:custGeom>
              <a:avLst/>
              <a:gdLst>
                <a:gd name="T0" fmla="*/ 2147483646 w 1003"/>
                <a:gd name="T1" fmla="*/ 2147483646 h 1232"/>
                <a:gd name="T2" fmla="*/ 2147483646 w 1003"/>
                <a:gd name="T3" fmla="*/ 2147483646 h 1232"/>
                <a:gd name="T4" fmla="*/ 2147483646 w 1003"/>
                <a:gd name="T5" fmla="*/ 2147483646 h 1232"/>
                <a:gd name="T6" fmla="*/ 2147483646 w 1003"/>
                <a:gd name="T7" fmla="*/ 2147483646 h 1232"/>
                <a:gd name="T8" fmla="*/ 2147483646 w 1003"/>
                <a:gd name="T9" fmla="*/ 2147483646 h 1232"/>
                <a:gd name="T10" fmla="*/ 2147483646 w 1003"/>
                <a:gd name="T11" fmla="*/ 2147483646 h 1232"/>
                <a:gd name="T12" fmla="*/ 2147483646 w 1003"/>
                <a:gd name="T13" fmla="*/ 2147483646 h 1232"/>
                <a:gd name="T14" fmla="*/ 2147483646 w 1003"/>
                <a:gd name="T15" fmla="*/ 2147483646 h 1232"/>
                <a:gd name="T16" fmla="*/ 2147483646 w 1003"/>
                <a:gd name="T17" fmla="*/ 2147483646 h 1232"/>
                <a:gd name="T18" fmla="*/ 2147483646 w 1003"/>
                <a:gd name="T19" fmla="*/ 2147483646 h 1232"/>
                <a:gd name="T20" fmla="*/ 2147483646 w 1003"/>
                <a:gd name="T21" fmla="*/ 2147483646 h 1232"/>
                <a:gd name="T22" fmla="*/ 2147483646 w 1003"/>
                <a:gd name="T23" fmla="*/ 2147483646 h 1232"/>
                <a:gd name="T24" fmla="*/ 2147483646 w 1003"/>
                <a:gd name="T25" fmla="*/ 2147483646 h 1232"/>
                <a:gd name="T26" fmla="*/ 2147483646 w 1003"/>
                <a:gd name="T27" fmla="*/ 2147483646 h 1232"/>
                <a:gd name="T28" fmla="*/ 2147483646 w 1003"/>
                <a:gd name="T29" fmla="*/ 2147483646 h 1232"/>
                <a:gd name="T30" fmla="*/ 2147483646 w 1003"/>
                <a:gd name="T31" fmla="*/ 2147483646 h 1232"/>
                <a:gd name="T32" fmla="*/ 2147483646 w 1003"/>
                <a:gd name="T33" fmla="*/ 2147483646 h 1232"/>
                <a:gd name="T34" fmla="*/ 2147483646 w 1003"/>
                <a:gd name="T35" fmla="*/ 2147483646 h 1232"/>
                <a:gd name="T36" fmla="*/ 2147483646 w 1003"/>
                <a:gd name="T37" fmla="*/ 2147483646 h 1232"/>
                <a:gd name="T38" fmla="*/ 2147483646 w 1003"/>
                <a:gd name="T39" fmla="*/ 2147483646 h 1232"/>
                <a:gd name="T40" fmla="*/ 2147483646 w 1003"/>
                <a:gd name="T41" fmla="*/ 2147483646 h 1232"/>
                <a:gd name="T42" fmla="*/ 2147483646 w 1003"/>
                <a:gd name="T43" fmla="*/ 2147483646 h 1232"/>
                <a:gd name="T44" fmla="*/ 2147483646 w 1003"/>
                <a:gd name="T45" fmla="*/ 2147483646 h 1232"/>
                <a:gd name="T46" fmla="*/ 2147483646 w 1003"/>
                <a:gd name="T47" fmla="*/ 2147483646 h 1232"/>
                <a:gd name="T48" fmla="*/ 2147483646 w 1003"/>
                <a:gd name="T49" fmla="*/ 0 h 1232"/>
                <a:gd name="T50" fmla="*/ 2147483646 w 1003"/>
                <a:gd name="T51" fmla="*/ 2147483646 h 1232"/>
                <a:gd name="T52" fmla="*/ 2147483646 w 1003"/>
                <a:gd name="T53" fmla="*/ 2147483646 h 1232"/>
                <a:gd name="T54" fmla="*/ 2147483646 w 1003"/>
                <a:gd name="T55" fmla="*/ 2147483646 h 1232"/>
                <a:gd name="T56" fmla="*/ 2147483646 w 1003"/>
                <a:gd name="T57" fmla="*/ 2147483646 h 1232"/>
                <a:gd name="T58" fmla="*/ 2147483646 w 1003"/>
                <a:gd name="T59" fmla="*/ 2147483646 h 1232"/>
                <a:gd name="T60" fmla="*/ 2147483646 w 1003"/>
                <a:gd name="T61" fmla="*/ 2147483646 h 1232"/>
                <a:gd name="T62" fmla="*/ 2147483646 w 1003"/>
                <a:gd name="T63" fmla="*/ 2147483646 h 1232"/>
                <a:gd name="T64" fmla="*/ 2147483646 w 1003"/>
                <a:gd name="T65" fmla="*/ 2147483646 h 1232"/>
                <a:gd name="T66" fmla="*/ 2147483646 w 1003"/>
                <a:gd name="T67" fmla="*/ 2147483646 h 1232"/>
                <a:gd name="T68" fmla="*/ 2147483646 w 1003"/>
                <a:gd name="T69" fmla="*/ 2147483646 h 1232"/>
                <a:gd name="T70" fmla="*/ 2147483646 w 1003"/>
                <a:gd name="T71" fmla="*/ 2147483646 h 1232"/>
                <a:gd name="T72" fmla="*/ 2147483646 w 1003"/>
                <a:gd name="T73" fmla="*/ 2147483646 h 1232"/>
                <a:gd name="T74" fmla="*/ 2147483646 w 1003"/>
                <a:gd name="T75" fmla="*/ 2147483646 h 1232"/>
                <a:gd name="T76" fmla="*/ 0 w 1003"/>
                <a:gd name="T77" fmla="*/ 2147483646 h 1232"/>
                <a:gd name="T78" fmla="*/ 0 w 1003"/>
                <a:gd name="T79" fmla="*/ 2147483646 h 1232"/>
                <a:gd name="T80" fmla="*/ 2147483646 w 1003"/>
                <a:gd name="T81" fmla="*/ 2147483646 h 1232"/>
                <a:gd name="T82" fmla="*/ 2147483646 w 1003"/>
                <a:gd name="T83" fmla="*/ 2147483646 h 1232"/>
                <a:gd name="T84" fmla="*/ 2147483646 w 1003"/>
                <a:gd name="T85" fmla="*/ 2147483646 h 1232"/>
                <a:gd name="T86" fmla="*/ 2147483646 w 1003"/>
                <a:gd name="T87" fmla="*/ 2147483646 h 123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003" h="1232">
                  <a:moveTo>
                    <a:pt x="281" y="1166"/>
                  </a:moveTo>
                  <a:lnTo>
                    <a:pt x="295" y="1159"/>
                  </a:lnTo>
                  <a:lnTo>
                    <a:pt x="300" y="1125"/>
                  </a:lnTo>
                  <a:lnTo>
                    <a:pt x="300" y="1093"/>
                  </a:lnTo>
                  <a:lnTo>
                    <a:pt x="321" y="1066"/>
                  </a:lnTo>
                  <a:lnTo>
                    <a:pt x="334" y="1059"/>
                  </a:lnTo>
                  <a:lnTo>
                    <a:pt x="341" y="1002"/>
                  </a:lnTo>
                  <a:lnTo>
                    <a:pt x="334" y="968"/>
                  </a:lnTo>
                  <a:lnTo>
                    <a:pt x="355" y="956"/>
                  </a:lnTo>
                  <a:lnTo>
                    <a:pt x="360" y="924"/>
                  </a:lnTo>
                  <a:lnTo>
                    <a:pt x="334" y="895"/>
                  </a:lnTo>
                  <a:lnTo>
                    <a:pt x="334" y="863"/>
                  </a:lnTo>
                  <a:lnTo>
                    <a:pt x="334" y="831"/>
                  </a:lnTo>
                  <a:lnTo>
                    <a:pt x="341" y="772"/>
                  </a:lnTo>
                  <a:lnTo>
                    <a:pt x="334" y="745"/>
                  </a:lnTo>
                  <a:lnTo>
                    <a:pt x="341" y="719"/>
                  </a:lnTo>
                  <a:lnTo>
                    <a:pt x="360" y="701"/>
                  </a:lnTo>
                  <a:lnTo>
                    <a:pt x="373" y="694"/>
                  </a:lnTo>
                  <a:lnTo>
                    <a:pt x="394" y="685"/>
                  </a:lnTo>
                  <a:lnTo>
                    <a:pt x="407" y="685"/>
                  </a:lnTo>
                  <a:lnTo>
                    <a:pt x="428" y="679"/>
                  </a:lnTo>
                  <a:lnTo>
                    <a:pt x="419" y="648"/>
                  </a:lnTo>
                  <a:lnTo>
                    <a:pt x="414" y="628"/>
                  </a:lnTo>
                  <a:lnTo>
                    <a:pt x="441" y="582"/>
                  </a:lnTo>
                  <a:lnTo>
                    <a:pt x="448" y="496"/>
                  </a:lnTo>
                  <a:lnTo>
                    <a:pt x="467" y="491"/>
                  </a:lnTo>
                  <a:lnTo>
                    <a:pt x="475" y="465"/>
                  </a:lnTo>
                  <a:lnTo>
                    <a:pt x="501" y="425"/>
                  </a:lnTo>
                  <a:lnTo>
                    <a:pt x="513" y="393"/>
                  </a:lnTo>
                  <a:lnTo>
                    <a:pt x="508" y="372"/>
                  </a:lnTo>
                  <a:lnTo>
                    <a:pt x="528" y="327"/>
                  </a:lnTo>
                  <a:lnTo>
                    <a:pt x="542" y="313"/>
                  </a:lnTo>
                  <a:lnTo>
                    <a:pt x="576" y="313"/>
                  </a:lnTo>
                  <a:lnTo>
                    <a:pt x="576" y="281"/>
                  </a:lnTo>
                  <a:lnTo>
                    <a:pt x="588" y="268"/>
                  </a:lnTo>
                  <a:lnTo>
                    <a:pt x="636" y="274"/>
                  </a:lnTo>
                  <a:lnTo>
                    <a:pt x="647" y="268"/>
                  </a:lnTo>
                  <a:lnTo>
                    <a:pt x="641" y="242"/>
                  </a:lnTo>
                  <a:lnTo>
                    <a:pt x="647" y="215"/>
                  </a:lnTo>
                  <a:lnTo>
                    <a:pt x="661" y="215"/>
                  </a:lnTo>
                  <a:lnTo>
                    <a:pt x="670" y="208"/>
                  </a:lnTo>
                  <a:lnTo>
                    <a:pt x="682" y="190"/>
                  </a:lnTo>
                  <a:lnTo>
                    <a:pt x="695" y="195"/>
                  </a:lnTo>
                  <a:lnTo>
                    <a:pt x="716" y="215"/>
                  </a:lnTo>
                  <a:lnTo>
                    <a:pt x="722" y="235"/>
                  </a:lnTo>
                  <a:lnTo>
                    <a:pt x="734" y="235"/>
                  </a:lnTo>
                  <a:lnTo>
                    <a:pt x="755" y="242"/>
                  </a:lnTo>
                  <a:lnTo>
                    <a:pt x="768" y="235"/>
                  </a:lnTo>
                  <a:lnTo>
                    <a:pt x="782" y="220"/>
                  </a:lnTo>
                  <a:lnTo>
                    <a:pt x="794" y="229"/>
                  </a:lnTo>
                  <a:lnTo>
                    <a:pt x="816" y="229"/>
                  </a:lnTo>
                  <a:lnTo>
                    <a:pt x="835" y="202"/>
                  </a:lnTo>
                  <a:lnTo>
                    <a:pt x="835" y="169"/>
                  </a:lnTo>
                  <a:lnTo>
                    <a:pt x="835" y="136"/>
                  </a:lnTo>
                  <a:lnTo>
                    <a:pt x="842" y="117"/>
                  </a:lnTo>
                  <a:lnTo>
                    <a:pt x="869" y="110"/>
                  </a:lnTo>
                  <a:lnTo>
                    <a:pt x="888" y="92"/>
                  </a:lnTo>
                  <a:lnTo>
                    <a:pt x="901" y="92"/>
                  </a:lnTo>
                  <a:lnTo>
                    <a:pt x="922" y="103"/>
                  </a:lnTo>
                  <a:lnTo>
                    <a:pt x="928" y="110"/>
                  </a:lnTo>
                  <a:lnTo>
                    <a:pt x="942" y="117"/>
                  </a:lnTo>
                  <a:lnTo>
                    <a:pt x="956" y="142"/>
                  </a:lnTo>
                  <a:lnTo>
                    <a:pt x="942" y="158"/>
                  </a:lnTo>
                  <a:lnTo>
                    <a:pt x="956" y="176"/>
                  </a:lnTo>
                  <a:lnTo>
                    <a:pt x="963" y="158"/>
                  </a:lnTo>
                  <a:lnTo>
                    <a:pt x="976" y="142"/>
                  </a:lnTo>
                  <a:lnTo>
                    <a:pt x="981" y="124"/>
                  </a:lnTo>
                  <a:lnTo>
                    <a:pt x="995" y="117"/>
                  </a:lnTo>
                  <a:lnTo>
                    <a:pt x="1003" y="98"/>
                  </a:lnTo>
                  <a:lnTo>
                    <a:pt x="969" y="98"/>
                  </a:lnTo>
                  <a:lnTo>
                    <a:pt x="922" y="78"/>
                  </a:lnTo>
                  <a:lnTo>
                    <a:pt x="963" y="78"/>
                  </a:lnTo>
                  <a:lnTo>
                    <a:pt x="995" y="39"/>
                  </a:lnTo>
                  <a:lnTo>
                    <a:pt x="917" y="7"/>
                  </a:lnTo>
                  <a:lnTo>
                    <a:pt x="876" y="0"/>
                  </a:lnTo>
                  <a:lnTo>
                    <a:pt x="855" y="58"/>
                  </a:lnTo>
                  <a:lnTo>
                    <a:pt x="835" y="19"/>
                  </a:lnTo>
                  <a:lnTo>
                    <a:pt x="808" y="58"/>
                  </a:lnTo>
                  <a:lnTo>
                    <a:pt x="808" y="0"/>
                  </a:lnTo>
                  <a:lnTo>
                    <a:pt x="782" y="19"/>
                  </a:lnTo>
                  <a:lnTo>
                    <a:pt x="768" y="51"/>
                  </a:lnTo>
                  <a:lnTo>
                    <a:pt x="734" y="39"/>
                  </a:lnTo>
                  <a:lnTo>
                    <a:pt x="700" y="64"/>
                  </a:lnTo>
                  <a:lnTo>
                    <a:pt x="682" y="103"/>
                  </a:lnTo>
                  <a:lnTo>
                    <a:pt x="636" y="124"/>
                  </a:lnTo>
                  <a:lnTo>
                    <a:pt x="595" y="124"/>
                  </a:lnTo>
                  <a:lnTo>
                    <a:pt x="569" y="169"/>
                  </a:lnTo>
                  <a:lnTo>
                    <a:pt x="535" y="190"/>
                  </a:lnTo>
                  <a:lnTo>
                    <a:pt x="535" y="220"/>
                  </a:lnTo>
                  <a:lnTo>
                    <a:pt x="554" y="229"/>
                  </a:lnTo>
                  <a:lnTo>
                    <a:pt x="521" y="261"/>
                  </a:lnTo>
                  <a:lnTo>
                    <a:pt x="521" y="229"/>
                  </a:lnTo>
                  <a:lnTo>
                    <a:pt x="494" y="256"/>
                  </a:lnTo>
                  <a:lnTo>
                    <a:pt x="501" y="208"/>
                  </a:lnTo>
                  <a:lnTo>
                    <a:pt x="475" y="235"/>
                  </a:lnTo>
                  <a:lnTo>
                    <a:pt x="441" y="261"/>
                  </a:lnTo>
                  <a:lnTo>
                    <a:pt x="460" y="281"/>
                  </a:lnTo>
                  <a:lnTo>
                    <a:pt x="414" y="301"/>
                  </a:lnTo>
                  <a:lnTo>
                    <a:pt x="389" y="333"/>
                  </a:lnTo>
                  <a:lnTo>
                    <a:pt x="428" y="308"/>
                  </a:lnTo>
                  <a:lnTo>
                    <a:pt x="508" y="286"/>
                  </a:lnTo>
                  <a:lnTo>
                    <a:pt x="460" y="340"/>
                  </a:lnTo>
                  <a:lnTo>
                    <a:pt x="448" y="379"/>
                  </a:lnTo>
                  <a:lnTo>
                    <a:pt x="419" y="411"/>
                  </a:lnTo>
                  <a:lnTo>
                    <a:pt x="401" y="450"/>
                  </a:lnTo>
                  <a:lnTo>
                    <a:pt x="348" y="575"/>
                  </a:lnTo>
                  <a:lnTo>
                    <a:pt x="314" y="601"/>
                  </a:lnTo>
                  <a:lnTo>
                    <a:pt x="281" y="653"/>
                  </a:lnTo>
                  <a:lnTo>
                    <a:pt x="227" y="733"/>
                  </a:lnTo>
                  <a:lnTo>
                    <a:pt x="206" y="707"/>
                  </a:lnTo>
                  <a:lnTo>
                    <a:pt x="188" y="745"/>
                  </a:lnTo>
                  <a:lnTo>
                    <a:pt x="160" y="772"/>
                  </a:lnTo>
                  <a:lnTo>
                    <a:pt x="120" y="772"/>
                  </a:lnTo>
                  <a:lnTo>
                    <a:pt x="87" y="811"/>
                  </a:lnTo>
                  <a:lnTo>
                    <a:pt x="14" y="863"/>
                  </a:lnTo>
                  <a:lnTo>
                    <a:pt x="19" y="895"/>
                  </a:lnTo>
                  <a:lnTo>
                    <a:pt x="0" y="924"/>
                  </a:lnTo>
                  <a:lnTo>
                    <a:pt x="0" y="1002"/>
                  </a:lnTo>
                  <a:lnTo>
                    <a:pt x="19" y="1041"/>
                  </a:lnTo>
                  <a:lnTo>
                    <a:pt x="0" y="1073"/>
                  </a:lnTo>
                  <a:lnTo>
                    <a:pt x="0" y="1105"/>
                  </a:lnTo>
                  <a:lnTo>
                    <a:pt x="41" y="1100"/>
                  </a:lnTo>
                  <a:lnTo>
                    <a:pt x="14" y="1125"/>
                  </a:lnTo>
                  <a:lnTo>
                    <a:pt x="0" y="1166"/>
                  </a:lnTo>
                  <a:lnTo>
                    <a:pt x="19" y="1191"/>
                  </a:lnTo>
                  <a:lnTo>
                    <a:pt x="53" y="1217"/>
                  </a:lnTo>
                  <a:lnTo>
                    <a:pt x="101" y="1232"/>
                  </a:lnTo>
                  <a:lnTo>
                    <a:pt x="140" y="1210"/>
                  </a:lnTo>
                  <a:lnTo>
                    <a:pt x="206" y="1152"/>
                  </a:lnTo>
                  <a:lnTo>
                    <a:pt x="234" y="1152"/>
                  </a:lnTo>
                  <a:lnTo>
                    <a:pt x="247" y="1118"/>
                  </a:lnTo>
                  <a:lnTo>
                    <a:pt x="273" y="1144"/>
                  </a:lnTo>
                  <a:lnTo>
                    <a:pt x="273" y="1166"/>
                  </a:lnTo>
                  <a:lnTo>
                    <a:pt x="281" y="1166"/>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33" name="Freeform 80">
              <a:extLst>
                <a:ext uri="{FF2B5EF4-FFF2-40B4-BE49-F238E27FC236}">
                  <a16:creationId xmlns:a16="http://schemas.microsoft.com/office/drawing/2014/main" id="{B38F80AA-68DE-4FD4-A800-8E5231E92396}"/>
                </a:ext>
              </a:extLst>
            </p:cNvPr>
            <p:cNvSpPr>
              <a:spLocks noChangeArrowheads="1"/>
            </p:cNvSpPr>
            <p:nvPr/>
          </p:nvSpPr>
          <p:spPr bwMode="auto">
            <a:xfrm>
              <a:off x="4025900" y="804863"/>
              <a:ext cx="1006475" cy="2381250"/>
            </a:xfrm>
            <a:custGeom>
              <a:avLst/>
              <a:gdLst>
                <a:gd name="T0" fmla="*/ 2147483646 w 543"/>
                <a:gd name="T1" fmla="*/ 2147483646 h 1277"/>
                <a:gd name="T2" fmla="*/ 2147483646 w 543"/>
                <a:gd name="T3" fmla="*/ 2147483646 h 1277"/>
                <a:gd name="T4" fmla="*/ 2147483646 w 543"/>
                <a:gd name="T5" fmla="*/ 2147483646 h 1277"/>
                <a:gd name="T6" fmla="*/ 2147483646 w 543"/>
                <a:gd name="T7" fmla="*/ 2147483646 h 1277"/>
                <a:gd name="T8" fmla="*/ 2147483646 w 543"/>
                <a:gd name="T9" fmla="*/ 2147483646 h 1277"/>
                <a:gd name="T10" fmla="*/ 2147483646 w 543"/>
                <a:gd name="T11" fmla="*/ 0 h 1277"/>
                <a:gd name="T12" fmla="*/ 2147483646 w 543"/>
                <a:gd name="T13" fmla="*/ 2147483646 h 1277"/>
                <a:gd name="T14" fmla="*/ 2147483646 w 543"/>
                <a:gd name="T15" fmla="*/ 2147483646 h 1277"/>
                <a:gd name="T16" fmla="*/ 2147483646 w 543"/>
                <a:gd name="T17" fmla="*/ 2147483646 h 1277"/>
                <a:gd name="T18" fmla="*/ 2147483646 w 543"/>
                <a:gd name="T19" fmla="*/ 2147483646 h 1277"/>
                <a:gd name="T20" fmla="*/ 2147483646 w 543"/>
                <a:gd name="T21" fmla="*/ 2147483646 h 1277"/>
                <a:gd name="T22" fmla="*/ 2147483646 w 543"/>
                <a:gd name="T23" fmla="*/ 2147483646 h 1277"/>
                <a:gd name="T24" fmla="*/ 2147483646 w 543"/>
                <a:gd name="T25" fmla="*/ 2147483646 h 1277"/>
                <a:gd name="T26" fmla="*/ 2147483646 w 543"/>
                <a:gd name="T27" fmla="*/ 2147483646 h 1277"/>
                <a:gd name="T28" fmla="*/ 2147483646 w 543"/>
                <a:gd name="T29" fmla="*/ 2147483646 h 1277"/>
                <a:gd name="T30" fmla="*/ 2147483646 w 543"/>
                <a:gd name="T31" fmla="*/ 2147483646 h 1277"/>
                <a:gd name="T32" fmla="*/ 2147483646 w 543"/>
                <a:gd name="T33" fmla="*/ 2147483646 h 1277"/>
                <a:gd name="T34" fmla="*/ 2147483646 w 543"/>
                <a:gd name="T35" fmla="*/ 2147483646 h 1277"/>
                <a:gd name="T36" fmla="*/ 2147483646 w 543"/>
                <a:gd name="T37" fmla="*/ 2147483646 h 1277"/>
                <a:gd name="T38" fmla="*/ 2147483646 w 543"/>
                <a:gd name="T39" fmla="*/ 2147483646 h 1277"/>
                <a:gd name="T40" fmla="*/ 2147483646 w 543"/>
                <a:gd name="T41" fmla="*/ 2147483646 h 1277"/>
                <a:gd name="T42" fmla="*/ 2147483646 w 543"/>
                <a:gd name="T43" fmla="*/ 2147483646 h 1277"/>
                <a:gd name="T44" fmla="*/ 2147483646 w 543"/>
                <a:gd name="T45" fmla="*/ 2147483646 h 1277"/>
                <a:gd name="T46" fmla="*/ 2147483646 w 543"/>
                <a:gd name="T47" fmla="*/ 2147483646 h 1277"/>
                <a:gd name="T48" fmla="*/ 2147483646 w 543"/>
                <a:gd name="T49" fmla="*/ 2147483646 h 1277"/>
                <a:gd name="T50" fmla="*/ 0 w 543"/>
                <a:gd name="T51" fmla="*/ 2147483646 h 1277"/>
                <a:gd name="T52" fmla="*/ 2147483646 w 543"/>
                <a:gd name="T53" fmla="*/ 2147483646 h 1277"/>
                <a:gd name="T54" fmla="*/ 2147483646 w 543"/>
                <a:gd name="T55" fmla="*/ 2147483646 h 1277"/>
                <a:gd name="T56" fmla="*/ 2147483646 w 543"/>
                <a:gd name="T57" fmla="*/ 2147483646 h 1277"/>
                <a:gd name="T58" fmla="*/ 2147483646 w 543"/>
                <a:gd name="T59" fmla="*/ 2147483646 h 1277"/>
                <a:gd name="T60" fmla="*/ 2147483646 w 543"/>
                <a:gd name="T61" fmla="*/ 2147483646 h 1277"/>
                <a:gd name="T62" fmla="*/ 2147483646 w 543"/>
                <a:gd name="T63" fmla="*/ 2147483646 h 1277"/>
                <a:gd name="T64" fmla="*/ 2147483646 w 543"/>
                <a:gd name="T65" fmla="*/ 2147483646 h 1277"/>
                <a:gd name="T66" fmla="*/ 2147483646 w 543"/>
                <a:gd name="T67" fmla="*/ 2147483646 h 1277"/>
                <a:gd name="T68" fmla="*/ 2147483646 w 543"/>
                <a:gd name="T69" fmla="*/ 2147483646 h 1277"/>
                <a:gd name="T70" fmla="*/ 2147483646 w 543"/>
                <a:gd name="T71" fmla="*/ 2147483646 h 1277"/>
                <a:gd name="T72" fmla="*/ 2147483646 w 543"/>
                <a:gd name="T73" fmla="*/ 2147483646 h 1277"/>
                <a:gd name="T74" fmla="*/ 2147483646 w 543"/>
                <a:gd name="T75" fmla="*/ 2147483646 h 1277"/>
                <a:gd name="T76" fmla="*/ 2147483646 w 543"/>
                <a:gd name="T77" fmla="*/ 2147483646 h 1277"/>
                <a:gd name="T78" fmla="*/ 2147483646 w 543"/>
                <a:gd name="T79" fmla="*/ 2147483646 h 1277"/>
                <a:gd name="T80" fmla="*/ 2147483646 w 543"/>
                <a:gd name="T81" fmla="*/ 2147483646 h 1277"/>
                <a:gd name="T82" fmla="*/ 2147483646 w 543"/>
                <a:gd name="T83" fmla="*/ 2147483646 h 1277"/>
                <a:gd name="T84" fmla="*/ 2147483646 w 543"/>
                <a:gd name="T85" fmla="*/ 2147483646 h 12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3" h="1277">
                  <a:moveTo>
                    <a:pt x="543" y="276"/>
                  </a:moveTo>
                  <a:lnTo>
                    <a:pt x="535" y="269"/>
                  </a:lnTo>
                  <a:lnTo>
                    <a:pt x="528" y="228"/>
                  </a:lnTo>
                  <a:lnTo>
                    <a:pt x="528" y="203"/>
                  </a:lnTo>
                  <a:lnTo>
                    <a:pt x="516" y="184"/>
                  </a:lnTo>
                  <a:lnTo>
                    <a:pt x="509" y="164"/>
                  </a:lnTo>
                  <a:lnTo>
                    <a:pt x="502" y="105"/>
                  </a:lnTo>
                  <a:lnTo>
                    <a:pt x="495" y="78"/>
                  </a:lnTo>
                  <a:lnTo>
                    <a:pt x="475" y="59"/>
                  </a:lnTo>
                  <a:lnTo>
                    <a:pt x="461" y="53"/>
                  </a:lnTo>
                  <a:lnTo>
                    <a:pt x="443" y="46"/>
                  </a:lnTo>
                  <a:lnTo>
                    <a:pt x="388" y="0"/>
                  </a:lnTo>
                  <a:lnTo>
                    <a:pt x="374" y="0"/>
                  </a:lnTo>
                  <a:lnTo>
                    <a:pt x="368" y="27"/>
                  </a:lnTo>
                  <a:lnTo>
                    <a:pt x="374" y="53"/>
                  </a:lnTo>
                  <a:lnTo>
                    <a:pt x="363" y="59"/>
                  </a:lnTo>
                  <a:lnTo>
                    <a:pt x="315" y="53"/>
                  </a:lnTo>
                  <a:lnTo>
                    <a:pt x="303" y="66"/>
                  </a:lnTo>
                  <a:lnTo>
                    <a:pt x="303" y="98"/>
                  </a:lnTo>
                  <a:lnTo>
                    <a:pt x="269" y="98"/>
                  </a:lnTo>
                  <a:lnTo>
                    <a:pt x="255" y="112"/>
                  </a:lnTo>
                  <a:lnTo>
                    <a:pt x="235" y="157"/>
                  </a:lnTo>
                  <a:lnTo>
                    <a:pt x="240" y="178"/>
                  </a:lnTo>
                  <a:lnTo>
                    <a:pt x="228" y="210"/>
                  </a:lnTo>
                  <a:lnTo>
                    <a:pt x="202" y="250"/>
                  </a:lnTo>
                  <a:lnTo>
                    <a:pt x="194" y="276"/>
                  </a:lnTo>
                  <a:lnTo>
                    <a:pt x="175" y="281"/>
                  </a:lnTo>
                  <a:lnTo>
                    <a:pt x="168" y="367"/>
                  </a:lnTo>
                  <a:lnTo>
                    <a:pt x="141" y="413"/>
                  </a:lnTo>
                  <a:lnTo>
                    <a:pt x="146" y="433"/>
                  </a:lnTo>
                  <a:lnTo>
                    <a:pt x="155" y="464"/>
                  </a:lnTo>
                  <a:lnTo>
                    <a:pt x="134" y="470"/>
                  </a:lnTo>
                  <a:lnTo>
                    <a:pt x="121" y="470"/>
                  </a:lnTo>
                  <a:lnTo>
                    <a:pt x="100" y="479"/>
                  </a:lnTo>
                  <a:lnTo>
                    <a:pt x="87" y="486"/>
                  </a:lnTo>
                  <a:lnTo>
                    <a:pt x="68" y="504"/>
                  </a:lnTo>
                  <a:lnTo>
                    <a:pt x="61" y="530"/>
                  </a:lnTo>
                  <a:lnTo>
                    <a:pt x="68" y="557"/>
                  </a:lnTo>
                  <a:lnTo>
                    <a:pt x="61" y="616"/>
                  </a:lnTo>
                  <a:lnTo>
                    <a:pt x="61" y="648"/>
                  </a:lnTo>
                  <a:lnTo>
                    <a:pt x="61" y="680"/>
                  </a:lnTo>
                  <a:lnTo>
                    <a:pt x="87" y="709"/>
                  </a:lnTo>
                  <a:lnTo>
                    <a:pt x="82" y="741"/>
                  </a:lnTo>
                  <a:lnTo>
                    <a:pt x="61" y="753"/>
                  </a:lnTo>
                  <a:lnTo>
                    <a:pt x="68" y="787"/>
                  </a:lnTo>
                  <a:lnTo>
                    <a:pt x="61" y="844"/>
                  </a:lnTo>
                  <a:lnTo>
                    <a:pt x="48" y="851"/>
                  </a:lnTo>
                  <a:lnTo>
                    <a:pt x="27" y="878"/>
                  </a:lnTo>
                  <a:lnTo>
                    <a:pt x="27" y="910"/>
                  </a:lnTo>
                  <a:lnTo>
                    <a:pt x="22" y="944"/>
                  </a:lnTo>
                  <a:lnTo>
                    <a:pt x="8" y="951"/>
                  </a:lnTo>
                  <a:lnTo>
                    <a:pt x="0" y="951"/>
                  </a:lnTo>
                  <a:lnTo>
                    <a:pt x="8" y="981"/>
                  </a:lnTo>
                  <a:lnTo>
                    <a:pt x="53" y="1134"/>
                  </a:lnTo>
                  <a:lnTo>
                    <a:pt x="82" y="1172"/>
                  </a:lnTo>
                  <a:lnTo>
                    <a:pt x="68" y="1205"/>
                  </a:lnTo>
                  <a:lnTo>
                    <a:pt x="82" y="1243"/>
                  </a:lnTo>
                  <a:lnTo>
                    <a:pt x="82" y="1277"/>
                  </a:lnTo>
                  <a:lnTo>
                    <a:pt x="146" y="1277"/>
                  </a:lnTo>
                  <a:lnTo>
                    <a:pt x="146" y="1243"/>
                  </a:lnTo>
                  <a:lnTo>
                    <a:pt x="175" y="1205"/>
                  </a:lnTo>
                  <a:lnTo>
                    <a:pt x="240" y="1205"/>
                  </a:lnTo>
                  <a:lnTo>
                    <a:pt x="262" y="1152"/>
                  </a:lnTo>
                  <a:lnTo>
                    <a:pt x="276" y="1061"/>
                  </a:lnTo>
                  <a:lnTo>
                    <a:pt x="276" y="1008"/>
                  </a:lnTo>
                  <a:lnTo>
                    <a:pt x="281" y="981"/>
                  </a:lnTo>
                  <a:lnTo>
                    <a:pt x="315" y="951"/>
                  </a:lnTo>
                  <a:lnTo>
                    <a:pt x="349" y="924"/>
                  </a:lnTo>
                  <a:lnTo>
                    <a:pt x="334" y="910"/>
                  </a:lnTo>
                  <a:lnTo>
                    <a:pt x="363" y="885"/>
                  </a:lnTo>
                  <a:lnTo>
                    <a:pt x="374" y="858"/>
                  </a:lnTo>
                  <a:lnTo>
                    <a:pt x="363" y="832"/>
                  </a:lnTo>
                  <a:lnTo>
                    <a:pt x="296" y="771"/>
                  </a:lnTo>
                  <a:lnTo>
                    <a:pt x="288" y="734"/>
                  </a:lnTo>
                  <a:lnTo>
                    <a:pt x="296" y="643"/>
                  </a:lnTo>
                  <a:lnTo>
                    <a:pt x="334" y="570"/>
                  </a:lnTo>
                  <a:lnTo>
                    <a:pt x="397" y="511"/>
                  </a:lnTo>
                  <a:lnTo>
                    <a:pt x="427" y="486"/>
                  </a:lnTo>
                  <a:lnTo>
                    <a:pt x="443" y="452"/>
                  </a:lnTo>
                  <a:lnTo>
                    <a:pt x="461" y="420"/>
                  </a:lnTo>
                  <a:lnTo>
                    <a:pt x="434" y="401"/>
                  </a:lnTo>
                  <a:lnTo>
                    <a:pt x="456" y="367"/>
                  </a:lnTo>
                  <a:lnTo>
                    <a:pt x="449" y="342"/>
                  </a:lnTo>
                  <a:lnTo>
                    <a:pt x="468" y="328"/>
                  </a:lnTo>
                  <a:lnTo>
                    <a:pt x="482" y="294"/>
                  </a:lnTo>
                  <a:lnTo>
                    <a:pt x="516" y="294"/>
                  </a:lnTo>
                  <a:lnTo>
                    <a:pt x="543" y="276"/>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34" name="Freeform 81">
              <a:extLst>
                <a:ext uri="{FF2B5EF4-FFF2-40B4-BE49-F238E27FC236}">
                  <a16:creationId xmlns:a16="http://schemas.microsoft.com/office/drawing/2014/main" id="{31DA717E-CF8B-48F2-8135-1BEF00FB4FB0}"/>
                </a:ext>
              </a:extLst>
            </p:cNvPr>
            <p:cNvSpPr>
              <a:spLocks noChangeArrowheads="1"/>
            </p:cNvSpPr>
            <p:nvPr/>
          </p:nvSpPr>
          <p:spPr bwMode="auto">
            <a:xfrm>
              <a:off x="4025900" y="804863"/>
              <a:ext cx="1006475" cy="2381250"/>
            </a:xfrm>
            <a:custGeom>
              <a:avLst/>
              <a:gdLst>
                <a:gd name="T0" fmla="*/ 2147483646 w 543"/>
                <a:gd name="T1" fmla="*/ 2147483646 h 1277"/>
                <a:gd name="T2" fmla="*/ 2147483646 w 543"/>
                <a:gd name="T3" fmla="*/ 2147483646 h 1277"/>
                <a:gd name="T4" fmla="*/ 2147483646 w 543"/>
                <a:gd name="T5" fmla="*/ 2147483646 h 1277"/>
                <a:gd name="T6" fmla="*/ 2147483646 w 543"/>
                <a:gd name="T7" fmla="*/ 2147483646 h 1277"/>
                <a:gd name="T8" fmla="*/ 2147483646 w 543"/>
                <a:gd name="T9" fmla="*/ 2147483646 h 1277"/>
                <a:gd name="T10" fmla="*/ 2147483646 w 543"/>
                <a:gd name="T11" fmla="*/ 0 h 1277"/>
                <a:gd name="T12" fmla="*/ 2147483646 w 543"/>
                <a:gd name="T13" fmla="*/ 2147483646 h 1277"/>
                <a:gd name="T14" fmla="*/ 2147483646 w 543"/>
                <a:gd name="T15" fmla="*/ 2147483646 h 1277"/>
                <a:gd name="T16" fmla="*/ 2147483646 w 543"/>
                <a:gd name="T17" fmla="*/ 2147483646 h 1277"/>
                <a:gd name="T18" fmla="*/ 2147483646 w 543"/>
                <a:gd name="T19" fmla="*/ 2147483646 h 1277"/>
                <a:gd name="T20" fmla="*/ 2147483646 w 543"/>
                <a:gd name="T21" fmla="*/ 2147483646 h 1277"/>
                <a:gd name="T22" fmla="*/ 2147483646 w 543"/>
                <a:gd name="T23" fmla="*/ 2147483646 h 1277"/>
                <a:gd name="T24" fmla="*/ 2147483646 w 543"/>
                <a:gd name="T25" fmla="*/ 2147483646 h 1277"/>
                <a:gd name="T26" fmla="*/ 2147483646 w 543"/>
                <a:gd name="T27" fmla="*/ 2147483646 h 1277"/>
                <a:gd name="T28" fmla="*/ 2147483646 w 543"/>
                <a:gd name="T29" fmla="*/ 2147483646 h 1277"/>
                <a:gd name="T30" fmla="*/ 2147483646 w 543"/>
                <a:gd name="T31" fmla="*/ 2147483646 h 1277"/>
                <a:gd name="T32" fmla="*/ 2147483646 w 543"/>
                <a:gd name="T33" fmla="*/ 2147483646 h 1277"/>
                <a:gd name="T34" fmla="*/ 2147483646 w 543"/>
                <a:gd name="T35" fmla="*/ 2147483646 h 1277"/>
                <a:gd name="T36" fmla="*/ 2147483646 w 543"/>
                <a:gd name="T37" fmla="*/ 2147483646 h 1277"/>
                <a:gd name="T38" fmla="*/ 2147483646 w 543"/>
                <a:gd name="T39" fmla="*/ 2147483646 h 1277"/>
                <a:gd name="T40" fmla="*/ 2147483646 w 543"/>
                <a:gd name="T41" fmla="*/ 2147483646 h 1277"/>
                <a:gd name="T42" fmla="*/ 2147483646 w 543"/>
                <a:gd name="T43" fmla="*/ 2147483646 h 1277"/>
                <a:gd name="T44" fmla="*/ 2147483646 w 543"/>
                <a:gd name="T45" fmla="*/ 2147483646 h 1277"/>
                <a:gd name="T46" fmla="*/ 2147483646 w 543"/>
                <a:gd name="T47" fmla="*/ 2147483646 h 1277"/>
                <a:gd name="T48" fmla="*/ 2147483646 w 543"/>
                <a:gd name="T49" fmla="*/ 2147483646 h 1277"/>
                <a:gd name="T50" fmla="*/ 0 w 543"/>
                <a:gd name="T51" fmla="*/ 2147483646 h 1277"/>
                <a:gd name="T52" fmla="*/ 2147483646 w 543"/>
                <a:gd name="T53" fmla="*/ 2147483646 h 1277"/>
                <a:gd name="T54" fmla="*/ 2147483646 w 543"/>
                <a:gd name="T55" fmla="*/ 2147483646 h 1277"/>
                <a:gd name="T56" fmla="*/ 2147483646 w 543"/>
                <a:gd name="T57" fmla="*/ 2147483646 h 1277"/>
                <a:gd name="T58" fmla="*/ 2147483646 w 543"/>
                <a:gd name="T59" fmla="*/ 2147483646 h 1277"/>
                <a:gd name="T60" fmla="*/ 2147483646 w 543"/>
                <a:gd name="T61" fmla="*/ 2147483646 h 1277"/>
                <a:gd name="T62" fmla="*/ 2147483646 w 543"/>
                <a:gd name="T63" fmla="*/ 2147483646 h 1277"/>
                <a:gd name="T64" fmla="*/ 2147483646 w 543"/>
                <a:gd name="T65" fmla="*/ 2147483646 h 1277"/>
                <a:gd name="T66" fmla="*/ 2147483646 w 543"/>
                <a:gd name="T67" fmla="*/ 2147483646 h 1277"/>
                <a:gd name="T68" fmla="*/ 2147483646 w 543"/>
                <a:gd name="T69" fmla="*/ 2147483646 h 1277"/>
                <a:gd name="T70" fmla="*/ 2147483646 w 543"/>
                <a:gd name="T71" fmla="*/ 2147483646 h 1277"/>
                <a:gd name="T72" fmla="*/ 2147483646 w 543"/>
                <a:gd name="T73" fmla="*/ 2147483646 h 1277"/>
                <a:gd name="T74" fmla="*/ 2147483646 w 543"/>
                <a:gd name="T75" fmla="*/ 2147483646 h 1277"/>
                <a:gd name="T76" fmla="*/ 2147483646 w 543"/>
                <a:gd name="T77" fmla="*/ 2147483646 h 1277"/>
                <a:gd name="T78" fmla="*/ 2147483646 w 543"/>
                <a:gd name="T79" fmla="*/ 2147483646 h 1277"/>
                <a:gd name="T80" fmla="*/ 2147483646 w 543"/>
                <a:gd name="T81" fmla="*/ 2147483646 h 1277"/>
                <a:gd name="T82" fmla="*/ 2147483646 w 543"/>
                <a:gd name="T83" fmla="*/ 2147483646 h 1277"/>
                <a:gd name="T84" fmla="*/ 2147483646 w 543"/>
                <a:gd name="T85" fmla="*/ 2147483646 h 127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3" h="1277">
                  <a:moveTo>
                    <a:pt x="543" y="276"/>
                  </a:moveTo>
                  <a:lnTo>
                    <a:pt x="535" y="269"/>
                  </a:lnTo>
                  <a:lnTo>
                    <a:pt x="528" y="228"/>
                  </a:lnTo>
                  <a:lnTo>
                    <a:pt x="528" y="203"/>
                  </a:lnTo>
                  <a:lnTo>
                    <a:pt x="516" y="184"/>
                  </a:lnTo>
                  <a:lnTo>
                    <a:pt x="509" y="164"/>
                  </a:lnTo>
                  <a:lnTo>
                    <a:pt x="502" y="105"/>
                  </a:lnTo>
                  <a:lnTo>
                    <a:pt x="495" y="78"/>
                  </a:lnTo>
                  <a:lnTo>
                    <a:pt x="475" y="59"/>
                  </a:lnTo>
                  <a:lnTo>
                    <a:pt x="461" y="53"/>
                  </a:lnTo>
                  <a:lnTo>
                    <a:pt x="443" y="46"/>
                  </a:lnTo>
                  <a:lnTo>
                    <a:pt x="388" y="0"/>
                  </a:lnTo>
                  <a:lnTo>
                    <a:pt x="374" y="0"/>
                  </a:lnTo>
                  <a:lnTo>
                    <a:pt x="368" y="27"/>
                  </a:lnTo>
                  <a:lnTo>
                    <a:pt x="374" y="53"/>
                  </a:lnTo>
                  <a:lnTo>
                    <a:pt x="363" y="59"/>
                  </a:lnTo>
                  <a:lnTo>
                    <a:pt x="315" y="53"/>
                  </a:lnTo>
                  <a:lnTo>
                    <a:pt x="303" y="66"/>
                  </a:lnTo>
                  <a:lnTo>
                    <a:pt x="303" y="98"/>
                  </a:lnTo>
                  <a:lnTo>
                    <a:pt x="269" y="98"/>
                  </a:lnTo>
                  <a:lnTo>
                    <a:pt x="255" y="112"/>
                  </a:lnTo>
                  <a:lnTo>
                    <a:pt x="235" y="157"/>
                  </a:lnTo>
                  <a:lnTo>
                    <a:pt x="240" y="178"/>
                  </a:lnTo>
                  <a:lnTo>
                    <a:pt x="228" y="210"/>
                  </a:lnTo>
                  <a:lnTo>
                    <a:pt x="202" y="250"/>
                  </a:lnTo>
                  <a:lnTo>
                    <a:pt x="194" y="276"/>
                  </a:lnTo>
                  <a:lnTo>
                    <a:pt x="175" y="281"/>
                  </a:lnTo>
                  <a:lnTo>
                    <a:pt x="168" y="367"/>
                  </a:lnTo>
                  <a:lnTo>
                    <a:pt x="141" y="413"/>
                  </a:lnTo>
                  <a:lnTo>
                    <a:pt x="146" y="433"/>
                  </a:lnTo>
                  <a:lnTo>
                    <a:pt x="155" y="464"/>
                  </a:lnTo>
                  <a:lnTo>
                    <a:pt x="134" y="470"/>
                  </a:lnTo>
                  <a:lnTo>
                    <a:pt x="121" y="470"/>
                  </a:lnTo>
                  <a:lnTo>
                    <a:pt x="100" y="479"/>
                  </a:lnTo>
                  <a:lnTo>
                    <a:pt x="87" y="486"/>
                  </a:lnTo>
                  <a:lnTo>
                    <a:pt x="68" y="504"/>
                  </a:lnTo>
                  <a:lnTo>
                    <a:pt x="61" y="530"/>
                  </a:lnTo>
                  <a:lnTo>
                    <a:pt x="68" y="557"/>
                  </a:lnTo>
                  <a:lnTo>
                    <a:pt x="61" y="616"/>
                  </a:lnTo>
                  <a:lnTo>
                    <a:pt x="61" y="648"/>
                  </a:lnTo>
                  <a:lnTo>
                    <a:pt x="61" y="680"/>
                  </a:lnTo>
                  <a:lnTo>
                    <a:pt x="87" y="709"/>
                  </a:lnTo>
                  <a:lnTo>
                    <a:pt x="82" y="741"/>
                  </a:lnTo>
                  <a:lnTo>
                    <a:pt x="61" y="753"/>
                  </a:lnTo>
                  <a:lnTo>
                    <a:pt x="68" y="787"/>
                  </a:lnTo>
                  <a:lnTo>
                    <a:pt x="61" y="844"/>
                  </a:lnTo>
                  <a:lnTo>
                    <a:pt x="48" y="851"/>
                  </a:lnTo>
                  <a:lnTo>
                    <a:pt x="27" y="878"/>
                  </a:lnTo>
                  <a:lnTo>
                    <a:pt x="27" y="910"/>
                  </a:lnTo>
                  <a:lnTo>
                    <a:pt x="22" y="944"/>
                  </a:lnTo>
                  <a:lnTo>
                    <a:pt x="8" y="951"/>
                  </a:lnTo>
                  <a:lnTo>
                    <a:pt x="0" y="951"/>
                  </a:lnTo>
                  <a:lnTo>
                    <a:pt x="8" y="981"/>
                  </a:lnTo>
                  <a:lnTo>
                    <a:pt x="53" y="1134"/>
                  </a:lnTo>
                  <a:lnTo>
                    <a:pt x="82" y="1172"/>
                  </a:lnTo>
                  <a:lnTo>
                    <a:pt x="68" y="1205"/>
                  </a:lnTo>
                  <a:lnTo>
                    <a:pt x="82" y="1243"/>
                  </a:lnTo>
                  <a:lnTo>
                    <a:pt x="82" y="1277"/>
                  </a:lnTo>
                  <a:lnTo>
                    <a:pt x="146" y="1277"/>
                  </a:lnTo>
                  <a:lnTo>
                    <a:pt x="146" y="1243"/>
                  </a:lnTo>
                  <a:lnTo>
                    <a:pt x="175" y="1205"/>
                  </a:lnTo>
                  <a:lnTo>
                    <a:pt x="240" y="1205"/>
                  </a:lnTo>
                  <a:lnTo>
                    <a:pt x="262" y="1152"/>
                  </a:lnTo>
                  <a:lnTo>
                    <a:pt x="276" y="1061"/>
                  </a:lnTo>
                  <a:lnTo>
                    <a:pt x="276" y="1008"/>
                  </a:lnTo>
                  <a:lnTo>
                    <a:pt x="281" y="981"/>
                  </a:lnTo>
                  <a:lnTo>
                    <a:pt x="315" y="951"/>
                  </a:lnTo>
                  <a:lnTo>
                    <a:pt x="349" y="924"/>
                  </a:lnTo>
                  <a:lnTo>
                    <a:pt x="334" y="910"/>
                  </a:lnTo>
                  <a:lnTo>
                    <a:pt x="363" y="885"/>
                  </a:lnTo>
                  <a:lnTo>
                    <a:pt x="374" y="858"/>
                  </a:lnTo>
                  <a:lnTo>
                    <a:pt x="363" y="832"/>
                  </a:lnTo>
                  <a:lnTo>
                    <a:pt x="296" y="771"/>
                  </a:lnTo>
                  <a:lnTo>
                    <a:pt x="288" y="734"/>
                  </a:lnTo>
                  <a:lnTo>
                    <a:pt x="296" y="643"/>
                  </a:lnTo>
                  <a:lnTo>
                    <a:pt x="334" y="570"/>
                  </a:lnTo>
                  <a:lnTo>
                    <a:pt x="397" y="511"/>
                  </a:lnTo>
                  <a:lnTo>
                    <a:pt x="427" y="486"/>
                  </a:lnTo>
                  <a:lnTo>
                    <a:pt x="443" y="452"/>
                  </a:lnTo>
                  <a:lnTo>
                    <a:pt x="461" y="420"/>
                  </a:lnTo>
                  <a:lnTo>
                    <a:pt x="434" y="401"/>
                  </a:lnTo>
                  <a:lnTo>
                    <a:pt x="456" y="367"/>
                  </a:lnTo>
                  <a:lnTo>
                    <a:pt x="449" y="342"/>
                  </a:lnTo>
                  <a:lnTo>
                    <a:pt x="468" y="328"/>
                  </a:lnTo>
                  <a:lnTo>
                    <a:pt x="482" y="294"/>
                  </a:lnTo>
                  <a:lnTo>
                    <a:pt x="516" y="294"/>
                  </a:lnTo>
                  <a:lnTo>
                    <a:pt x="543" y="276"/>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35" name="Freeform 82">
              <a:extLst>
                <a:ext uri="{FF2B5EF4-FFF2-40B4-BE49-F238E27FC236}">
                  <a16:creationId xmlns:a16="http://schemas.microsoft.com/office/drawing/2014/main" id="{A55D3EAF-16F1-4C64-87E2-CBC16A18A2A1}"/>
                </a:ext>
              </a:extLst>
            </p:cNvPr>
            <p:cNvSpPr>
              <a:spLocks noChangeArrowheads="1"/>
            </p:cNvSpPr>
            <p:nvPr/>
          </p:nvSpPr>
          <p:spPr bwMode="auto">
            <a:xfrm>
              <a:off x="4745038" y="576263"/>
              <a:ext cx="941387" cy="1768475"/>
            </a:xfrm>
            <a:custGeom>
              <a:avLst/>
              <a:gdLst>
                <a:gd name="T0" fmla="*/ 2147483646 w 508"/>
                <a:gd name="T1" fmla="*/ 2147483646 h 949"/>
                <a:gd name="T2" fmla="*/ 2147483646 w 508"/>
                <a:gd name="T3" fmla="*/ 2147483646 h 949"/>
                <a:gd name="T4" fmla="*/ 2147483646 w 508"/>
                <a:gd name="T5" fmla="*/ 2147483646 h 949"/>
                <a:gd name="T6" fmla="*/ 2147483646 w 508"/>
                <a:gd name="T7" fmla="*/ 2147483646 h 949"/>
                <a:gd name="T8" fmla="*/ 2147483646 w 508"/>
                <a:gd name="T9" fmla="*/ 2147483646 h 949"/>
                <a:gd name="T10" fmla="*/ 2147483646 w 508"/>
                <a:gd name="T11" fmla="*/ 2147483646 h 949"/>
                <a:gd name="T12" fmla="*/ 2147483646 w 508"/>
                <a:gd name="T13" fmla="*/ 2147483646 h 949"/>
                <a:gd name="T14" fmla="*/ 2147483646 w 508"/>
                <a:gd name="T15" fmla="*/ 2147483646 h 949"/>
                <a:gd name="T16" fmla="*/ 2147483646 w 508"/>
                <a:gd name="T17" fmla="*/ 2147483646 h 949"/>
                <a:gd name="T18" fmla="*/ 2147483646 w 508"/>
                <a:gd name="T19" fmla="*/ 2147483646 h 949"/>
                <a:gd name="T20" fmla="*/ 2147483646 w 508"/>
                <a:gd name="T21" fmla="*/ 2147483646 h 949"/>
                <a:gd name="T22" fmla="*/ 2147483646 w 508"/>
                <a:gd name="T23" fmla="*/ 2147483646 h 949"/>
                <a:gd name="T24" fmla="*/ 2147483646 w 508"/>
                <a:gd name="T25" fmla="*/ 2147483646 h 949"/>
                <a:gd name="T26" fmla="*/ 2147483646 w 508"/>
                <a:gd name="T27" fmla="*/ 2147483646 h 949"/>
                <a:gd name="T28" fmla="*/ 2147483646 w 508"/>
                <a:gd name="T29" fmla="*/ 2147483646 h 949"/>
                <a:gd name="T30" fmla="*/ 2147483646 w 508"/>
                <a:gd name="T31" fmla="*/ 2147483646 h 949"/>
                <a:gd name="T32" fmla="*/ 2147483646 w 508"/>
                <a:gd name="T33" fmla="*/ 2147483646 h 949"/>
                <a:gd name="T34" fmla="*/ 2147483646 w 508"/>
                <a:gd name="T35" fmla="*/ 0 h 949"/>
                <a:gd name="T36" fmla="*/ 2147483646 w 508"/>
                <a:gd name="T37" fmla="*/ 2147483646 h 949"/>
                <a:gd name="T38" fmla="*/ 2147483646 w 508"/>
                <a:gd name="T39" fmla="*/ 2147483646 h 949"/>
                <a:gd name="T40" fmla="*/ 2147483646 w 508"/>
                <a:gd name="T41" fmla="*/ 2147483646 h 949"/>
                <a:gd name="T42" fmla="*/ 2147483646 w 508"/>
                <a:gd name="T43" fmla="*/ 2147483646 h 949"/>
                <a:gd name="T44" fmla="*/ 2147483646 w 508"/>
                <a:gd name="T45" fmla="*/ 2147483646 h 949"/>
                <a:gd name="T46" fmla="*/ 2147483646 w 508"/>
                <a:gd name="T47" fmla="*/ 2147483646 h 949"/>
                <a:gd name="T48" fmla="*/ 2147483646 w 508"/>
                <a:gd name="T49" fmla="*/ 2147483646 h 949"/>
                <a:gd name="T50" fmla="*/ 2147483646 w 508"/>
                <a:gd name="T51" fmla="*/ 2147483646 h 949"/>
                <a:gd name="T52" fmla="*/ 0 w 508"/>
                <a:gd name="T53" fmla="*/ 2147483646 h 949"/>
                <a:gd name="T54" fmla="*/ 2147483646 w 508"/>
                <a:gd name="T55" fmla="*/ 2147483646 h 949"/>
                <a:gd name="T56" fmla="*/ 2147483646 w 508"/>
                <a:gd name="T57" fmla="*/ 2147483646 h 949"/>
                <a:gd name="T58" fmla="*/ 2147483646 w 508"/>
                <a:gd name="T59" fmla="*/ 2147483646 h 949"/>
                <a:gd name="T60" fmla="*/ 2147483646 w 508"/>
                <a:gd name="T61" fmla="*/ 2147483646 h 949"/>
                <a:gd name="T62" fmla="*/ 2147483646 w 508"/>
                <a:gd name="T63" fmla="*/ 2147483646 h 949"/>
                <a:gd name="T64" fmla="*/ 2147483646 w 508"/>
                <a:gd name="T65" fmla="*/ 2147483646 h 949"/>
                <a:gd name="T66" fmla="*/ 2147483646 w 508"/>
                <a:gd name="T67" fmla="*/ 2147483646 h 949"/>
                <a:gd name="T68" fmla="*/ 2147483646 w 508"/>
                <a:gd name="T69" fmla="*/ 2147483646 h 949"/>
                <a:gd name="T70" fmla="*/ 2147483646 w 508"/>
                <a:gd name="T71" fmla="*/ 2147483646 h 949"/>
                <a:gd name="T72" fmla="*/ 2147483646 w 508"/>
                <a:gd name="T73" fmla="*/ 2147483646 h 949"/>
                <a:gd name="T74" fmla="*/ 2147483646 w 508"/>
                <a:gd name="T75" fmla="*/ 2147483646 h 949"/>
                <a:gd name="T76" fmla="*/ 2147483646 w 508"/>
                <a:gd name="T77" fmla="*/ 2147483646 h 949"/>
                <a:gd name="T78" fmla="*/ 2147483646 w 508"/>
                <a:gd name="T79" fmla="*/ 2147483646 h 949"/>
                <a:gd name="T80" fmla="*/ 2147483646 w 508"/>
                <a:gd name="T81" fmla="*/ 2147483646 h 9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8" h="949">
                  <a:moveTo>
                    <a:pt x="387" y="869"/>
                  </a:moveTo>
                  <a:lnTo>
                    <a:pt x="402" y="857"/>
                  </a:lnTo>
                  <a:lnTo>
                    <a:pt x="455" y="771"/>
                  </a:lnTo>
                  <a:lnTo>
                    <a:pt x="480" y="725"/>
                  </a:lnTo>
                  <a:lnTo>
                    <a:pt x="502" y="675"/>
                  </a:lnTo>
                  <a:lnTo>
                    <a:pt x="508" y="641"/>
                  </a:lnTo>
                  <a:lnTo>
                    <a:pt x="502" y="609"/>
                  </a:lnTo>
                  <a:lnTo>
                    <a:pt x="489" y="602"/>
                  </a:lnTo>
                  <a:lnTo>
                    <a:pt x="475" y="587"/>
                  </a:lnTo>
                  <a:lnTo>
                    <a:pt x="455" y="582"/>
                  </a:lnTo>
                  <a:lnTo>
                    <a:pt x="443" y="561"/>
                  </a:lnTo>
                  <a:lnTo>
                    <a:pt x="448" y="536"/>
                  </a:lnTo>
                  <a:lnTo>
                    <a:pt x="443" y="502"/>
                  </a:lnTo>
                  <a:lnTo>
                    <a:pt x="421" y="490"/>
                  </a:lnTo>
                  <a:lnTo>
                    <a:pt x="414" y="465"/>
                  </a:lnTo>
                  <a:lnTo>
                    <a:pt x="395" y="444"/>
                  </a:lnTo>
                  <a:lnTo>
                    <a:pt x="387" y="417"/>
                  </a:lnTo>
                  <a:lnTo>
                    <a:pt x="387" y="358"/>
                  </a:lnTo>
                  <a:lnTo>
                    <a:pt x="375" y="340"/>
                  </a:lnTo>
                  <a:lnTo>
                    <a:pt x="361" y="326"/>
                  </a:lnTo>
                  <a:lnTo>
                    <a:pt x="349" y="301"/>
                  </a:lnTo>
                  <a:lnTo>
                    <a:pt x="342" y="267"/>
                  </a:lnTo>
                  <a:lnTo>
                    <a:pt x="349" y="235"/>
                  </a:lnTo>
                  <a:lnTo>
                    <a:pt x="349" y="194"/>
                  </a:lnTo>
                  <a:lnTo>
                    <a:pt x="327" y="176"/>
                  </a:lnTo>
                  <a:lnTo>
                    <a:pt x="315" y="164"/>
                  </a:lnTo>
                  <a:lnTo>
                    <a:pt x="288" y="157"/>
                  </a:lnTo>
                  <a:lnTo>
                    <a:pt x="281" y="123"/>
                  </a:lnTo>
                  <a:lnTo>
                    <a:pt x="281" y="98"/>
                  </a:lnTo>
                  <a:lnTo>
                    <a:pt x="295" y="84"/>
                  </a:lnTo>
                  <a:lnTo>
                    <a:pt x="281" y="66"/>
                  </a:lnTo>
                  <a:lnTo>
                    <a:pt x="295" y="50"/>
                  </a:lnTo>
                  <a:lnTo>
                    <a:pt x="281" y="25"/>
                  </a:lnTo>
                  <a:lnTo>
                    <a:pt x="267" y="18"/>
                  </a:lnTo>
                  <a:lnTo>
                    <a:pt x="261" y="11"/>
                  </a:lnTo>
                  <a:lnTo>
                    <a:pt x="240" y="0"/>
                  </a:lnTo>
                  <a:lnTo>
                    <a:pt x="227" y="0"/>
                  </a:lnTo>
                  <a:lnTo>
                    <a:pt x="208" y="18"/>
                  </a:lnTo>
                  <a:lnTo>
                    <a:pt x="181" y="25"/>
                  </a:lnTo>
                  <a:lnTo>
                    <a:pt x="174" y="44"/>
                  </a:lnTo>
                  <a:lnTo>
                    <a:pt x="174" y="77"/>
                  </a:lnTo>
                  <a:lnTo>
                    <a:pt x="174" y="110"/>
                  </a:lnTo>
                  <a:lnTo>
                    <a:pt x="155" y="137"/>
                  </a:lnTo>
                  <a:lnTo>
                    <a:pt x="133" y="137"/>
                  </a:lnTo>
                  <a:lnTo>
                    <a:pt x="121" y="128"/>
                  </a:lnTo>
                  <a:lnTo>
                    <a:pt x="107" y="143"/>
                  </a:lnTo>
                  <a:lnTo>
                    <a:pt x="94" y="150"/>
                  </a:lnTo>
                  <a:lnTo>
                    <a:pt x="73" y="143"/>
                  </a:lnTo>
                  <a:lnTo>
                    <a:pt x="61" y="143"/>
                  </a:lnTo>
                  <a:lnTo>
                    <a:pt x="55" y="123"/>
                  </a:lnTo>
                  <a:lnTo>
                    <a:pt x="34" y="103"/>
                  </a:lnTo>
                  <a:lnTo>
                    <a:pt x="21" y="98"/>
                  </a:lnTo>
                  <a:lnTo>
                    <a:pt x="9" y="116"/>
                  </a:lnTo>
                  <a:lnTo>
                    <a:pt x="0" y="123"/>
                  </a:lnTo>
                  <a:lnTo>
                    <a:pt x="55" y="169"/>
                  </a:lnTo>
                  <a:lnTo>
                    <a:pt x="73" y="176"/>
                  </a:lnTo>
                  <a:lnTo>
                    <a:pt x="87" y="182"/>
                  </a:lnTo>
                  <a:lnTo>
                    <a:pt x="107" y="201"/>
                  </a:lnTo>
                  <a:lnTo>
                    <a:pt x="114" y="228"/>
                  </a:lnTo>
                  <a:lnTo>
                    <a:pt x="121" y="287"/>
                  </a:lnTo>
                  <a:lnTo>
                    <a:pt x="128" y="307"/>
                  </a:lnTo>
                  <a:lnTo>
                    <a:pt x="140" y="326"/>
                  </a:lnTo>
                  <a:lnTo>
                    <a:pt x="140" y="351"/>
                  </a:lnTo>
                  <a:lnTo>
                    <a:pt x="147" y="392"/>
                  </a:lnTo>
                  <a:lnTo>
                    <a:pt x="155" y="399"/>
                  </a:lnTo>
                  <a:lnTo>
                    <a:pt x="174" y="404"/>
                  </a:lnTo>
                  <a:lnTo>
                    <a:pt x="215" y="431"/>
                  </a:lnTo>
                  <a:lnTo>
                    <a:pt x="221" y="477"/>
                  </a:lnTo>
                  <a:lnTo>
                    <a:pt x="194" y="495"/>
                  </a:lnTo>
                  <a:lnTo>
                    <a:pt x="181" y="549"/>
                  </a:lnTo>
                  <a:lnTo>
                    <a:pt x="121" y="641"/>
                  </a:lnTo>
                  <a:lnTo>
                    <a:pt x="87" y="680"/>
                  </a:lnTo>
                  <a:lnTo>
                    <a:pt x="73" y="732"/>
                  </a:lnTo>
                  <a:lnTo>
                    <a:pt x="80" y="778"/>
                  </a:lnTo>
                  <a:lnTo>
                    <a:pt x="102" y="817"/>
                  </a:lnTo>
                  <a:lnTo>
                    <a:pt x="94" y="869"/>
                  </a:lnTo>
                  <a:lnTo>
                    <a:pt x="94" y="894"/>
                  </a:lnTo>
                  <a:lnTo>
                    <a:pt x="133" y="916"/>
                  </a:lnTo>
                  <a:lnTo>
                    <a:pt x="162" y="935"/>
                  </a:lnTo>
                  <a:lnTo>
                    <a:pt x="201" y="949"/>
                  </a:lnTo>
                  <a:lnTo>
                    <a:pt x="249" y="935"/>
                  </a:lnTo>
                  <a:lnTo>
                    <a:pt x="368" y="869"/>
                  </a:lnTo>
                  <a:lnTo>
                    <a:pt x="387" y="869"/>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36" name="Freeform 83">
              <a:extLst>
                <a:ext uri="{FF2B5EF4-FFF2-40B4-BE49-F238E27FC236}">
                  <a16:creationId xmlns:a16="http://schemas.microsoft.com/office/drawing/2014/main" id="{9A740F98-5D9A-42A0-BC9B-2BB1AEF31091}"/>
                </a:ext>
              </a:extLst>
            </p:cNvPr>
            <p:cNvSpPr>
              <a:spLocks noChangeArrowheads="1"/>
            </p:cNvSpPr>
            <p:nvPr/>
          </p:nvSpPr>
          <p:spPr bwMode="auto">
            <a:xfrm>
              <a:off x="4745038" y="576263"/>
              <a:ext cx="941387" cy="1768475"/>
            </a:xfrm>
            <a:custGeom>
              <a:avLst/>
              <a:gdLst>
                <a:gd name="T0" fmla="*/ 2147483646 w 508"/>
                <a:gd name="T1" fmla="*/ 2147483646 h 949"/>
                <a:gd name="T2" fmla="*/ 2147483646 w 508"/>
                <a:gd name="T3" fmla="*/ 2147483646 h 949"/>
                <a:gd name="T4" fmla="*/ 2147483646 w 508"/>
                <a:gd name="T5" fmla="*/ 2147483646 h 949"/>
                <a:gd name="T6" fmla="*/ 2147483646 w 508"/>
                <a:gd name="T7" fmla="*/ 2147483646 h 949"/>
                <a:gd name="T8" fmla="*/ 2147483646 w 508"/>
                <a:gd name="T9" fmla="*/ 2147483646 h 949"/>
                <a:gd name="T10" fmla="*/ 2147483646 w 508"/>
                <a:gd name="T11" fmla="*/ 2147483646 h 949"/>
                <a:gd name="T12" fmla="*/ 2147483646 w 508"/>
                <a:gd name="T13" fmla="*/ 2147483646 h 949"/>
                <a:gd name="T14" fmla="*/ 2147483646 w 508"/>
                <a:gd name="T15" fmla="*/ 2147483646 h 949"/>
                <a:gd name="T16" fmla="*/ 2147483646 w 508"/>
                <a:gd name="T17" fmla="*/ 2147483646 h 949"/>
                <a:gd name="T18" fmla="*/ 2147483646 w 508"/>
                <a:gd name="T19" fmla="*/ 2147483646 h 949"/>
                <a:gd name="T20" fmla="*/ 2147483646 w 508"/>
                <a:gd name="T21" fmla="*/ 2147483646 h 949"/>
                <a:gd name="T22" fmla="*/ 2147483646 w 508"/>
                <a:gd name="T23" fmla="*/ 2147483646 h 949"/>
                <a:gd name="T24" fmla="*/ 2147483646 w 508"/>
                <a:gd name="T25" fmla="*/ 2147483646 h 949"/>
                <a:gd name="T26" fmla="*/ 2147483646 w 508"/>
                <a:gd name="T27" fmla="*/ 2147483646 h 949"/>
                <a:gd name="T28" fmla="*/ 2147483646 w 508"/>
                <a:gd name="T29" fmla="*/ 2147483646 h 949"/>
                <a:gd name="T30" fmla="*/ 2147483646 w 508"/>
                <a:gd name="T31" fmla="*/ 2147483646 h 949"/>
                <a:gd name="T32" fmla="*/ 2147483646 w 508"/>
                <a:gd name="T33" fmla="*/ 2147483646 h 949"/>
                <a:gd name="T34" fmla="*/ 2147483646 w 508"/>
                <a:gd name="T35" fmla="*/ 0 h 949"/>
                <a:gd name="T36" fmla="*/ 2147483646 w 508"/>
                <a:gd name="T37" fmla="*/ 2147483646 h 949"/>
                <a:gd name="T38" fmla="*/ 2147483646 w 508"/>
                <a:gd name="T39" fmla="*/ 2147483646 h 949"/>
                <a:gd name="T40" fmla="*/ 2147483646 w 508"/>
                <a:gd name="T41" fmla="*/ 2147483646 h 949"/>
                <a:gd name="T42" fmla="*/ 2147483646 w 508"/>
                <a:gd name="T43" fmla="*/ 2147483646 h 949"/>
                <a:gd name="T44" fmla="*/ 2147483646 w 508"/>
                <a:gd name="T45" fmla="*/ 2147483646 h 949"/>
                <a:gd name="T46" fmla="*/ 2147483646 w 508"/>
                <a:gd name="T47" fmla="*/ 2147483646 h 949"/>
                <a:gd name="T48" fmla="*/ 2147483646 w 508"/>
                <a:gd name="T49" fmla="*/ 2147483646 h 949"/>
                <a:gd name="T50" fmla="*/ 2147483646 w 508"/>
                <a:gd name="T51" fmla="*/ 2147483646 h 949"/>
                <a:gd name="T52" fmla="*/ 0 w 508"/>
                <a:gd name="T53" fmla="*/ 2147483646 h 949"/>
                <a:gd name="T54" fmla="*/ 2147483646 w 508"/>
                <a:gd name="T55" fmla="*/ 2147483646 h 949"/>
                <a:gd name="T56" fmla="*/ 2147483646 w 508"/>
                <a:gd name="T57" fmla="*/ 2147483646 h 949"/>
                <a:gd name="T58" fmla="*/ 2147483646 w 508"/>
                <a:gd name="T59" fmla="*/ 2147483646 h 949"/>
                <a:gd name="T60" fmla="*/ 2147483646 w 508"/>
                <a:gd name="T61" fmla="*/ 2147483646 h 949"/>
                <a:gd name="T62" fmla="*/ 2147483646 w 508"/>
                <a:gd name="T63" fmla="*/ 2147483646 h 949"/>
                <a:gd name="T64" fmla="*/ 2147483646 w 508"/>
                <a:gd name="T65" fmla="*/ 2147483646 h 949"/>
                <a:gd name="T66" fmla="*/ 2147483646 w 508"/>
                <a:gd name="T67" fmla="*/ 2147483646 h 949"/>
                <a:gd name="T68" fmla="*/ 2147483646 w 508"/>
                <a:gd name="T69" fmla="*/ 2147483646 h 949"/>
                <a:gd name="T70" fmla="*/ 2147483646 w 508"/>
                <a:gd name="T71" fmla="*/ 2147483646 h 949"/>
                <a:gd name="T72" fmla="*/ 2147483646 w 508"/>
                <a:gd name="T73" fmla="*/ 2147483646 h 949"/>
                <a:gd name="T74" fmla="*/ 2147483646 w 508"/>
                <a:gd name="T75" fmla="*/ 2147483646 h 949"/>
                <a:gd name="T76" fmla="*/ 2147483646 w 508"/>
                <a:gd name="T77" fmla="*/ 2147483646 h 949"/>
                <a:gd name="T78" fmla="*/ 2147483646 w 508"/>
                <a:gd name="T79" fmla="*/ 2147483646 h 949"/>
                <a:gd name="T80" fmla="*/ 2147483646 w 508"/>
                <a:gd name="T81" fmla="*/ 2147483646 h 9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08" h="949">
                  <a:moveTo>
                    <a:pt x="387" y="869"/>
                  </a:moveTo>
                  <a:lnTo>
                    <a:pt x="402" y="857"/>
                  </a:lnTo>
                  <a:lnTo>
                    <a:pt x="455" y="771"/>
                  </a:lnTo>
                  <a:lnTo>
                    <a:pt x="480" y="725"/>
                  </a:lnTo>
                  <a:lnTo>
                    <a:pt x="502" y="675"/>
                  </a:lnTo>
                  <a:lnTo>
                    <a:pt x="508" y="641"/>
                  </a:lnTo>
                  <a:lnTo>
                    <a:pt x="502" y="609"/>
                  </a:lnTo>
                  <a:lnTo>
                    <a:pt x="489" y="602"/>
                  </a:lnTo>
                  <a:lnTo>
                    <a:pt x="475" y="587"/>
                  </a:lnTo>
                  <a:lnTo>
                    <a:pt x="455" y="582"/>
                  </a:lnTo>
                  <a:lnTo>
                    <a:pt x="443" y="561"/>
                  </a:lnTo>
                  <a:lnTo>
                    <a:pt x="448" y="536"/>
                  </a:lnTo>
                  <a:lnTo>
                    <a:pt x="443" y="502"/>
                  </a:lnTo>
                  <a:lnTo>
                    <a:pt x="421" y="490"/>
                  </a:lnTo>
                  <a:lnTo>
                    <a:pt x="414" y="465"/>
                  </a:lnTo>
                  <a:lnTo>
                    <a:pt x="395" y="444"/>
                  </a:lnTo>
                  <a:lnTo>
                    <a:pt x="387" y="417"/>
                  </a:lnTo>
                  <a:lnTo>
                    <a:pt x="387" y="358"/>
                  </a:lnTo>
                  <a:lnTo>
                    <a:pt x="375" y="340"/>
                  </a:lnTo>
                  <a:lnTo>
                    <a:pt x="361" y="326"/>
                  </a:lnTo>
                  <a:lnTo>
                    <a:pt x="349" y="301"/>
                  </a:lnTo>
                  <a:lnTo>
                    <a:pt x="342" y="267"/>
                  </a:lnTo>
                  <a:lnTo>
                    <a:pt x="349" y="235"/>
                  </a:lnTo>
                  <a:lnTo>
                    <a:pt x="349" y="194"/>
                  </a:lnTo>
                  <a:lnTo>
                    <a:pt x="327" y="176"/>
                  </a:lnTo>
                  <a:lnTo>
                    <a:pt x="315" y="164"/>
                  </a:lnTo>
                  <a:lnTo>
                    <a:pt x="288" y="157"/>
                  </a:lnTo>
                  <a:lnTo>
                    <a:pt x="281" y="123"/>
                  </a:lnTo>
                  <a:lnTo>
                    <a:pt x="281" y="98"/>
                  </a:lnTo>
                  <a:lnTo>
                    <a:pt x="295" y="84"/>
                  </a:lnTo>
                  <a:lnTo>
                    <a:pt x="281" y="66"/>
                  </a:lnTo>
                  <a:lnTo>
                    <a:pt x="295" y="50"/>
                  </a:lnTo>
                  <a:lnTo>
                    <a:pt x="281" y="25"/>
                  </a:lnTo>
                  <a:lnTo>
                    <a:pt x="267" y="18"/>
                  </a:lnTo>
                  <a:lnTo>
                    <a:pt x="261" y="11"/>
                  </a:lnTo>
                  <a:lnTo>
                    <a:pt x="240" y="0"/>
                  </a:lnTo>
                  <a:lnTo>
                    <a:pt x="227" y="0"/>
                  </a:lnTo>
                  <a:lnTo>
                    <a:pt x="208" y="18"/>
                  </a:lnTo>
                  <a:lnTo>
                    <a:pt x="181" y="25"/>
                  </a:lnTo>
                  <a:lnTo>
                    <a:pt x="174" y="44"/>
                  </a:lnTo>
                  <a:lnTo>
                    <a:pt x="174" y="77"/>
                  </a:lnTo>
                  <a:lnTo>
                    <a:pt x="174" y="110"/>
                  </a:lnTo>
                  <a:lnTo>
                    <a:pt x="155" y="137"/>
                  </a:lnTo>
                  <a:lnTo>
                    <a:pt x="133" y="137"/>
                  </a:lnTo>
                  <a:lnTo>
                    <a:pt x="121" y="128"/>
                  </a:lnTo>
                  <a:lnTo>
                    <a:pt x="107" y="143"/>
                  </a:lnTo>
                  <a:lnTo>
                    <a:pt x="94" y="150"/>
                  </a:lnTo>
                  <a:lnTo>
                    <a:pt x="73" y="143"/>
                  </a:lnTo>
                  <a:lnTo>
                    <a:pt x="61" y="143"/>
                  </a:lnTo>
                  <a:lnTo>
                    <a:pt x="55" y="123"/>
                  </a:lnTo>
                  <a:lnTo>
                    <a:pt x="34" y="103"/>
                  </a:lnTo>
                  <a:lnTo>
                    <a:pt x="21" y="98"/>
                  </a:lnTo>
                  <a:lnTo>
                    <a:pt x="9" y="116"/>
                  </a:lnTo>
                  <a:lnTo>
                    <a:pt x="0" y="123"/>
                  </a:lnTo>
                  <a:lnTo>
                    <a:pt x="55" y="169"/>
                  </a:lnTo>
                  <a:lnTo>
                    <a:pt x="73" y="176"/>
                  </a:lnTo>
                  <a:lnTo>
                    <a:pt x="87" y="182"/>
                  </a:lnTo>
                  <a:lnTo>
                    <a:pt x="107" y="201"/>
                  </a:lnTo>
                  <a:lnTo>
                    <a:pt x="114" y="228"/>
                  </a:lnTo>
                  <a:lnTo>
                    <a:pt x="121" y="287"/>
                  </a:lnTo>
                  <a:lnTo>
                    <a:pt x="128" y="307"/>
                  </a:lnTo>
                  <a:lnTo>
                    <a:pt x="140" y="326"/>
                  </a:lnTo>
                  <a:lnTo>
                    <a:pt x="140" y="351"/>
                  </a:lnTo>
                  <a:lnTo>
                    <a:pt x="147" y="392"/>
                  </a:lnTo>
                  <a:lnTo>
                    <a:pt x="155" y="399"/>
                  </a:lnTo>
                  <a:lnTo>
                    <a:pt x="174" y="404"/>
                  </a:lnTo>
                  <a:lnTo>
                    <a:pt x="215" y="431"/>
                  </a:lnTo>
                  <a:lnTo>
                    <a:pt x="221" y="477"/>
                  </a:lnTo>
                  <a:lnTo>
                    <a:pt x="194" y="495"/>
                  </a:lnTo>
                  <a:lnTo>
                    <a:pt x="181" y="549"/>
                  </a:lnTo>
                  <a:lnTo>
                    <a:pt x="121" y="641"/>
                  </a:lnTo>
                  <a:lnTo>
                    <a:pt x="87" y="680"/>
                  </a:lnTo>
                  <a:lnTo>
                    <a:pt x="73" y="732"/>
                  </a:lnTo>
                  <a:lnTo>
                    <a:pt x="80" y="778"/>
                  </a:lnTo>
                  <a:lnTo>
                    <a:pt x="102" y="817"/>
                  </a:lnTo>
                  <a:lnTo>
                    <a:pt x="94" y="869"/>
                  </a:lnTo>
                  <a:lnTo>
                    <a:pt x="94" y="894"/>
                  </a:lnTo>
                  <a:lnTo>
                    <a:pt x="133" y="916"/>
                  </a:lnTo>
                  <a:lnTo>
                    <a:pt x="162" y="935"/>
                  </a:lnTo>
                  <a:lnTo>
                    <a:pt x="201" y="949"/>
                  </a:lnTo>
                  <a:lnTo>
                    <a:pt x="249" y="935"/>
                  </a:lnTo>
                  <a:lnTo>
                    <a:pt x="368" y="869"/>
                  </a:lnTo>
                  <a:lnTo>
                    <a:pt x="387" y="869"/>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37" name="Freeform 84">
              <a:extLst>
                <a:ext uri="{FF2B5EF4-FFF2-40B4-BE49-F238E27FC236}">
                  <a16:creationId xmlns:a16="http://schemas.microsoft.com/office/drawing/2014/main" id="{21CE8BF8-C0A1-4F79-B284-DE0BBDAB4E80}"/>
                </a:ext>
              </a:extLst>
            </p:cNvPr>
            <p:cNvSpPr>
              <a:spLocks noChangeArrowheads="1"/>
            </p:cNvSpPr>
            <p:nvPr/>
          </p:nvSpPr>
          <p:spPr bwMode="auto">
            <a:xfrm>
              <a:off x="6946900" y="6213475"/>
              <a:ext cx="295275" cy="231775"/>
            </a:xfrm>
            <a:custGeom>
              <a:avLst/>
              <a:gdLst>
                <a:gd name="T0" fmla="*/ 0 w 160"/>
                <a:gd name="T1" fmla="*/ 2147483646 h 124"/>
                <a:gd name="T2" fmla="*/ 2147483646 w 160"/>
                <a:gd name="T3" fmla="*/ 2147483646 h 124"/>
                <a:gd name="T4" fmla="*/ 2147483646 w 160"/>
                <a:gd name="T5" fmla="*/ 2147483646 h 124"/>
                <a:gd name="T6" fmla="*/ 2147483646 w 160"/>
                <a:gd name="T7" fmla="*/ 2147483646 h 124"/>
                <a:gd name="T8" fmla="*/ 2147483646 w 160"/>
                <a:gd name="T9" fmla="*/ 2147483646 h 124"/>
                <a:gd name="T10" fmla="*/ 2147483646 w 160"/>
                <a:gd name="T11" fmla="*/ 2147483646 h 124"/>
                <a:gd name="T12" fmla="*/ 2147483646 w 160"/>
                <a:gd name="T13" fmla="*/ 2147483646 h 124"/>
                <a:gd name="T14" fmla="*/ 2147483646 w 160"/>
                <a:gd name="T15" fmla="*/ 0 h 124"/>
                <a:gd name="T16" fmla="*/ 2147483646 w 160"/>
                <a:gd name="T17" fmla="*/ 2147483646 h 124"/>
                <a:gd name="T18" fmla="*/ 2147483646 w 160"/>
                <a:gd name="T19" fmla="*/ 2147483646 h 124"/>
                <a:gd name="T20" fmla="*/ 2147483646 w 160"/>
                <a:gd name="T21" fmla="*/ 2147483646 h 124"/>
                <a:gd name="T22" fmla="*/ 2147483646 w 160"/>
                <a:gd name="T23" fmla="*/ 2147483646 h 124"/>
                <a:gd name="T24" fmla="*/ 0 w 160"/>
                <a:gd name="T25" fmla="*/ 2147483646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124">
                  <a:moveTo>
                    <a:pt x="0" y="99"/>
                  </a:moveTo>
                  <a:lnTo>
                    <a:pt x="22" y="124"/>
                  </a:lnTo>
                  <a:lnTo>
                    <a:pt x="66" y="117"/>
                  </a:lnTo>
                  <a:lnTo>
                    <a:pt x="107" y="99"/>
                  </a:lnTo>
                  <a:lnTo>
                    <a:pt x="114" y="78"/>
                  </a:lnTo>
                  <a:lnTo>
                    <a:pt x="148" y="65"/>
                  </a:lnTo>
                  <a:lnTo>
                    <a:pt x="129" y="44"/>
                  </a:lnTo>
                  <a:lnTo>
                    <a:pt x="160" y="0"/>
                  </a:lnTo>
                  <a:lnTo>
                    <a:pt x="122" y="26"/>
                  </a:lnTo>
                  <a:lnTo>
                    <a:pt x="88" y="44"/>
                  </a:lnTo>
                  <a:lnTo>
                    <a:pt x="54" y="60"/>
                  </a:lnTo>
                  <a:lnTo>
                    <a:pt x="41" y="78"/>
                  </a:lnTo>
                  <a:lnTo>
                    <a:pt x="0" y="99"/>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38" name="Freeform 85">
              <a:extLst>
                <a:ext uri="{FF2B5EF4-FFF2-40B4-BE49-F238E27FC236}">
                  <a16:creationId xmlns:a16="http://schemas.microsoft.com/office/drawing/2014/main" id="{A25648B5-A47C-465E-986A-F6545D728BEA}"/>
                </a:ext>
              </a:extLst>
            </p:cNvPr>
            <p:cNvSpPr>
              <a:spLocks noChangeArrowheads="1"/>
            </p:cNvSpPr>
            <p:nvPr/>
          </p:nvSpPr>
          <p:spPr bwMode="auto">
            <a:xfrm>
              <a:off x="6946900" y="6213475"/>
              <a:ext cx="295275" cy="231775"/>
            </a:xfrm>
            <a:custGeom>
              <a:avLst/>
              <a:gdLst>
                <a:gd name="T0" fmla="*/ 0 w 160"/>
                <a:gd name="T1" fmla="*/ 2147483646 h 124"/>
                <a:gd name="T2" fmla="*/ 2147483646 w 160"/>
                <a:gd name="T3" fmla="*/ 2147483646 h 124"/>
                <a:gd name="T4" fmla="*/ 2147483646 w 160"/>
                <a:gd name="T5" fmla="*/ 2147483646 h 124"/>
                <a:gd name="T6" fmla="*/ 2147483646 w 160"/>
                <a:gd name="T7" fmla="*/ 2147483646 h 124"/>
                <a:gd name="T8" fmla="*/ 2147483646 w 160"/>
                <a:gd name="T9" fmla="*/ 2147483646 h 124"/>
                <a:gd name="T10" fmla="*/ 2147483646 w 160"/>
                <a:gd name="T11" fmla="*/ 2147483646 h 124"/>
                <a:gd name="T12" fmla="*/ 2147483646 w 160"/>
                <a:gd name="T13" fmla="*/ 2147483646 h 124"/>
                <a:gd name="T14" fmla="*/ 2147483646 w 160"/>
                <a:gd name="T15" fmla="*/ 0 h 124"/>
                <a:gd name="T16" fmla="*/ 2147483646 w 160"/>
                <a:gd name="T17" fmla="*/ 2147483646 h 124"/>
                <a:gd name="T18" fmla="*/ 2147483646 w 160"/>
                <a:gd name="T19" fmla="*/ 2147483646 h 124"/>
                <a:gd name="T20" fmla="*/ 2147483646 w 160"/>
                <a:gd name="T21" fmla="*/ 2147483646 h 124"/>
                <a:gd name="T22" fmla="*/ 2147483646 w 160"/>
                <a:gd name="T23" fmla="*/ 2147483646 h 124"/>
                <a:gd name="T24" fmla="*/ 0 w 160"/>
                <a:gd name="T25" fmla="*/ 2147483646 h 1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0" h="124">
                  <a:moveTo>
                    <a:pt x="0" y="99"/>
                  </a:moveTo>
                  <a:lnTo>
                    <a:pt x="22" y="124"/>
                  </a:lnTo>
                  <a:lnTo>
                    <a:pt x="66" y="117"/>
                  </a:lnTo>
                  <a:lnTo>
                    <a:pt x="107" y="99"/>
                  </a:lnTo>
                  <a:lnTo>
                    <a:pt x="114" y="78"/>
                  </a:lnTo>
                  <a:lnTo>
                    <a:pt x="148" y="65"/>
                  </a:lnTo>
                  <a:lnTo>
                    <a:pt x="129" y="44"/>
                  </a:lnTo>
                  <a:lnTo>
                    <a:pt x="160" y="0"/>
                  </a:lnTo>
                  <a:lnTo>
                    <a:pt x="122" y="26"/>
                  </a:lnTo>
                  <a:lnTo>
                    <a:pt x="88" y="44"/>
                  </a:lnTo>
                  <a:lnTo>
                    <a:pt x="54" y="60"/>
                  </a:lnTo>
                  <a:lnTo>
                    <a:pt x="41" y="78"/>
                  </a:lnTo>
                  <a:lnTo>
                    <a:pt x="0" y="99"/>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39" name="Freeform 86">
              <a:extLst>
                <a:ext uri="{FF2B5EF4-FFF2-40B4-BE49-F238E27FC236}">
                  <a16:creationId xmlns:a16="http://schemas.microsoft.com/office/drawing/2014/main" id="{87E156BB-4803-40B4-8406-27CB7B1D7FD2}"/>
                </a:ext>
              </a:extLst>
            </p:cNvPr>
            <p:cNvSpPr>
              <a:spLocks noChangeArrowheads="1"/>
            </p:cNvSpPr>
            <p:nvPr/>
          </p:nvSpPr>
          <p:spPr bwMode="auto">
            <a:xfrm>
              <a:off x="4846638" y="3175000"/>
              <a:ext cx="317500" cy="169863"/>
            </a:xfrm>
            <a:custGeom>
              <a:avLst/>
              <a:gdLst>
                <a:gd name="T0" fmla="*/ 2147483646 w 172"/>
                <a:gd name="T1" fmla="*/ 0 h 91"/>
                <a:gd name="T2" fmla="*/ 2147483646 w 172"/>
                <a:gd name="T3" fmla="*/ 2147483646 h 91"/>
                <a:gd name="T4" fmla="*/ 2147483646 w 172"/>
                <a:gd name="T5" fmla="*/ 2147483646 h 91"/>
                <a:gd name="T6" fmla="*/ 0 w 172"/>
                <a:gd name="T7" fmla="*/ 2147483646 h 91"/>
                <a:gd name="T8" fmla="*/ 2147483646 w 172"/>
                <a:gd name="T9" fmla="*/ 2147483646 h 91"/>
                <a:gd name="T10" fmla="*/ 2147483646 w 172"/>
                <a:gd name="T11" fmla="*/ 2147483646 h 91"/>
                <a:gd name="T12" fmla="*/ 2147483646 w 172"/>
                <a:gd name="T13" fmla="*/ 2147483646 h 91"/>
                <a:gd name="T14" fmla="*/ 2147483646 w 172"/>
                <a:gd name="T15" fmla="*/ 2147483646 h 91"/>
                <a:gd name="T16" fmla="*/ 2147483646 w 172"/>
                <a:gd name="T17" fmla="*/ 2147483646 h 91"/>
                <a:gd name="T18" fmla="*/ 2147483646 w 172"/>
                <a:gd name="T19" fmla="*/ 2147483646 h 91"/>
                <a:gd name="T20" fmla="*/ 2147483646 w 172"/>
                <a:gd name="T21" fmla="*/ 2147483646 h 91"/>
                <a:gd name="T22" fmla="*/ 2147483646 w 172"/>
                <a:gd name="T23" fmla="*/ 2147483646 h 91"/>
                <a:gd name="T24" fmla="*/ 2147483646 w 172"/>
                <a:gd name="T25" fmla="*/ 2147483646 h 91"/>
                <a:gd name="T26" fmla="*/ 2147483646 w 172"/>
                <a:gd name="T27" fmla="*/ 2147483646 h 91"/>
                <a:gd name="T28" fmla="*/ 2147483646 w 172"/>
                <a:gd name="T29" fmla="*/ 2147483646 h 91"/>
                <a:gd name="T30" fmla="*/ 2147483646 w 172"/>
                <a:gd name="T31" fmla="*/ 0 h 91"/>
                <a:gd name="T32" fmla="*/ 2147483646 w 172"/>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91">
                  <a:moveTo>
                    <a:pt x="59" y="0"/>
                  </a:moveTo>
                  <a:lnTo>
                    <a:pt x="59" y="13"/>
                  </a:lnTo>
                  <a:lnTo>
                    <a:pt x="18" y="38"/>
                  </a:lnTo>
                  <a:lnTo>
                    <a:pt x="0" y="84"/>
                  </a:lnTo>
                  <a:lnTo>
                    <a:pt x="73" y="91"/>
                  </a:lnTo>
                  <a:lnTo>
                    <a:pt x="126" y="84"/>
                  </a:lnTo>
                  <a:lnTo>
                    <a:pt x="172" y="72"/>
                  </a:lnTo>
                  <a:lnTo>
                    <a:pt x="166" y="66"/>
                  </a:lnTo>
                  <a:lnTo>
                    <a:pt x="166" y="50"/>
                  </a:lnTo>
                  <a:lnTo>
                    <a:pt x="172" y="38"/>
                  </a:lnTo>
                  <a:lnTo>
                    <a:pt x="160" y="13"/>
                  </a:lnTo>
                  <a:lnTo>
                    <a:pt x="153" y="13"/>
                  </a:lnTo>
                  <a:lnTo>
                    <a:pt x="132" y="13"/>
                  </a:lnTo>
                  <a:lnTo>
                    <a:pt x="119" y="13"/>
                  </a:lnTo>
                  <a:lnTo>
                    <a:pt x="100" y="6"/>
                  </a:lnTo>
                  <a:lnTo>
                    <a:pt x="92" y="0"/>
                  </a:lnTo>
                  <a:lnTo>
                    <a:pt x="59" y="0"/>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40" name="Freeform 87">
              <a:extLst>
                <a:ext uri="{FF2B5EF4-FFF2-40B4-BE49-F238E27FC236}">
                  <a16:creationId xmlns:a16="http://schemas.microsoft.com/office/drawing/2014/main" id="{A15DE4E1-E78E-45CB-95E3-1C2F8BC88FE5}"/>
                </a:ext>
              </a:extLst>
            </p:cNvPr>
            <p:cNvSpPr>
              <a:spLocks noChangeArrowheads="1"/>
            </p:cNvSpPr>
            <p:nvPr/>
          </p:nvSpPr>
          <p:spPr bwMode="auto">
            <a:xfrm>
              <a:off x="4846638" y="3175000"/>
              <a:ext cx="317500" cy="169863"/>
            </a:xfrm>
            <a:custGeom>
              <a:avLst/>
              <a:gdLst>
                <a:gd name="T0" fmla="*/ 2147483646 w 172"/>
                <a:gd name="T1" fmla="*/ 0 h 91"/>
                <a:gd name="T2" fmla="*/ 2147483646 w 172"/>
                <a:gd name="T3" fmla="*/ 2147483646 h 91"/>
                <a:gd name="T4" fmla="*/ 2147483646 w 172"/>
                <a:gd name="T5" fmla="*/ 2147483646 h 91"/>
                <a:gd name="T6" fmla="*/ 0 w 172"/>
                <a:gd name="T7" fmla="*/ 2147483646 h 91"/>
                <a:gd name="T8" fmla="*/ 2147483646 w 172"/>
                <a:gd name="T9" fmla="*/ 2147483646 h 91"/>
                <a:gd name="T10" fmla="*/ 2147483646 w 172"/>
                <a:gd name="T11" fmla="*/ 2147483646 h 91"/>
                <a:gd name="T12" fmla="*/ 2147483646 w 172"/>
                <a:gd name="T13" fmla="*/ 2147483646 h 91"/>
                <a:gd name="T14" fmla="*/ 2147483646 w 172"/>
                <a:gd name="T15" fmla="*/ 2147483646 h 91"/>
                <a:gd name="T16" fmla="*/ 2147483646 w 172"/>
                <a:gd name="T17" fmla="*/ 2147483646 h 91"/>
                <a:gd name="T18" fmla="*/ 2147483646 w 172"/>
                <a:gd name="T19" fmla="*/ 2147483646 h 91"/>
                <a:gd name="T20" fmla="*/ 2147483646 w 172"/>
                <a:gd name="T21" fmla="*/ 2147483646 h 91"/>
                <a:gd name="T22" fmla="*/ 2147483646 w 172"/>
                <a:gd name="T23" fmla="*/ 2147483646 h 91"/>
                <a:gd name="T24" fmla="*/ 2147483646 w 172"/>
                <a:gd name="T25" fmla="*/ 2147483646 h 91"/>
                <a:gd name="T26" fmla="*/ 2147483646 w 172"/>
                <a:gd name="T27" fmla="*/ 2147483646 h 91"/>
                <a:gd name="T28" fmla="*/ 2147483646 w 172"/>
                <a:gd name="T29" fmla="*/ 2147483646 h 91"/>
                <a:gd name="T30" fmla="*/ 2147483646 w 172"/>
                <a:gd name="T31" fmla="*/ 0 h 91"/>
                <a:gd name="T32" fmla="*/ 2147483646 w 172"/>
                <a:gd name="T33" fmla="*/ 0 h 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91">
                  <a:moveTo>
                    <a:pt x="59" y="0"/>
                  </a:moveTo>
                  <a:lnTo>
                    <a:pt x="59" y="13"/>
                  </a:lnTo>
                  <a:lnTo>
                    <a:pt x="18" y="38"/>
                  </a:lnTo>
                  <a:lnTo>
                    <a:pt x="0" y="84"/>
                  </a:lnTo>
                  <a:lnTo>
                    <a:pt x="73" y="91"/>
                  </a:lnTo>
                  <a:lnTo>
                    <a:pt x="126" y="84"/>
                  </a:lnTo>
                  <a:lnTo>
                    <a:pt x="172" y="72"/>
                  </a:lnTo>
                  <a:lnTo>
                    <a:pt x="166" y="66"/>
                  </a:lnTo>
                  <a:lnTo>
                    <a:pt x="166" y="50"/>
                  </a:lnTo>
                  <a:lnTo>
                    <a:pt x="172" y="38"/>
                  </a:lnTo>
                  <a:lnTo>
                    <a:pt x="160" y="13"/>
                  </a:lnTo>
                  <a:lnTo>
                    <a:pt x="153" y="13"/>
                  </a:lnTo>
                  <a:lnTo>
                    <a:pt x="132" y="13"/>
                  </a:lnTo>
                  <a:lnTo>
                    <a:pt x="119" y="13"/>
                  </a:lnTo>
                  <a:lnTo>
                    <a:pt x="100" y="6"/>
                  </a:lnTo>
                  <a:lnTo>
                    <a:pt x="92" y="0"/>
                  </a:lnTo>
                  <a:lnTo>
                    <a:pt x="59" y="0"/>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41" name="Freeform 88">
              <a:extLst>
                <a:ext uri="{FF2B5EF4-FFF2-40B4-BE49-F238E27FC236}">
                  <a16:creationId xmlns:a16="http://schemas.microsoft.com/office/drawing/2014/main" id="{F8A4DD20-A4D3-4E0B-A8CF-F0990E9D0D90}"/>
                </a:ext>
              </a:extLst>
            </p:cNvPr>
            <p:cNvSpPr>
              <a:spLocks noChangeArrowheads="1"/>
            </p:cNvSpPr>
            <p:nvPr/>
          </p:nvSpPr>
          <p:spPr bwMode="auto">
            <a:xfrm>
              <a:off x="4956175" y="2684463"/>
              <a:ext cx="719138" cy="392112"/>
            </a:xfrm>
            <a:custGeom>
              <a:avLst/>
              <a:gdLst>
                <a:gd name="T0" fmla="*/ 2147483646 w 388"/>
                <a:gd name="T1" fmla="*/ 2147483646 h 210"/>
                <a:gd name="T2" fmla="*/ 2147483646 w 388"/>
                <a:gd name="T3" fmla="*/ 2147483646 h 210"/>
                <a:gd name="T4" fmla="*/ 2147483646 w 388"/>
                <a:gd name="T5" fmla="*/ 2147483646 h 210"/>
                <a:gd name="T6" fmla="*/ 2147483646 w 388"/>
                <a:gd name="T7" fmla="*/ 2147483646 h 210"/>
                <a:gd name="T8" fmla="*/ 2147483646 w 388"/>
                <a:gd name="T9" fmla="*/ 2147483646 h 210"/>
                <a:gd name="T10" fmla="*/ 2147483646 w 388"/>
                <a:gd name="T11" fmla="*/ 2147483646 h 210"/>
                <a:gd name="T12" fmla="*/ 2147483646 w 388"/>
                <a:gd name="T13" fmla="*/ 2147483646 h 210"/>
                <a:gd name="T14" fmla="*/ 2147483646 w 388"/>
                <a:gd name="T15" fmla="*/ 2147483646 h 210"/>
                <a:gd name="T16" fmla="*/ 2147483646 w 388"/>
                <a:gd name="T17" fmla="*/ 2147483646 h 210"/>
                <a:gd name="T18" fmla="*/ 2147483646 w 388"/>
                <a:gd name="T19" fmla="*/ 2147483646 h 210"/>
                <a:gd name="T20" fmla="*/ 2147483646 w 388"/>
                <a:gd name="T21" fmla="*/ 2147483646 h 210"/>
                <a:gd name="T22" fmla="*/ 2147483646 w 388"/>
                <a:gd name="T23" fmla="*/ 2147483646 h 210"/>
                <a:gd name="T24" fmla="*/ 2147483646 w 388"/>
                <a:gd name="T25" fmla="*/ 2147483646 h 210"/>
                <a:gd name="T26" fmla="*/ 2147483646 w 388"/>
                <a:gd name="T27" fmla="*/ 2147483646 h 210"/>
                <a:gd name="T28" fmla="*/ 2147483646 w 388"/>
                <a:gd name="T29" fmla="*/ 2147483646 h 210"/>
                <a:gd name="T30" fmla="*/ 2147483646 w 388"/>
                <a:gd name="T31" fmla="*/ 2147483646 h 210"/>
                <a:gd name="T32" fmla="*/ 2147483646 w 388"/>
                <a:gd name="T33" fmla="*/ 2147483646 h 210"/>
                <a:gd name="T34" fmla="*/ 2147483646 w 388"/>
                <a:gd name="T35" fmla="*/ 2147483646 h 210"/>
                <a:gd name="T36" fmla="*/ 2147483646 w 388"/>
                <a:gd name="T37" fmla="*/ 2147483646 h 210"/>
                <a:gd name="T38" fmla="*/ 2147483646 w 388"/>
                <a:gd name="T39" fmla="*/ 2147483646 h 210"/>
                <a:gd name="T40" fmla="*/ 2147483646 w 388"/>
                <a:gd name="T41" fmla="*/ 2147483646 h 210"/>
                <a:gd name="T42" fmla="*/ 2147483646 w 388"/>
                <a:gd name="T43" fmla="*/ 2147483646 h 210"/>
                <a:gd name="T44" fmla="*/ 2147483646 w 388"/>
                <a:gd name="T45" fmla="*/ 0 h 210"/>
                <a:gd name="T46" fmla="*/ 2147483646 w 388"/>
                <a:gd name="T47" fmla="*/ 0 h 210"/>
                <a:gd name="T48" fmla="*/ 2147483646 w 388"/>
                <a:gd name="T49" fmla="*/ 2147483646 h 210"/>
                <a:gd name="T50" fmla="*/ 2147483646 w 388"/>
                <a:gd name="T51" fmla="*/ 2147483646 h 210"/>
                <a:gd name="T52" fmla="*/ 2147483646 w 388"/>
                <a:gd name="T53" fmla="*/ 2147483646 h 210"/>
                <a:gd name="T54" fmla="*/ 2147483646 w 388"/>
                <a:gd name="T55" fmla="*/ 2147483646 h 210"/>
                <a:gd name="T56" fmla="*/ 2147483646 w 388"/>
                <a:gd name="T57" fmla="*/ 2147483646 h 210"/>
                <a:gd name="T58" fmla="*/ 2147483646 w 388"/>
                <a:gd name="T59" fmla="*/ 2147483646 h 210"/>
                <a:gd name="T60" fmla="*/ 2147483646 w 388"/>
                <a:gd name="T61" fmla="*/ 2147483646 h 210"/>
                <a:gd name="T62" fmla="*/ 2147483646 w 388"/>
                <a:gd name="T63" fmla="*/ 2147483646 h 210"/>
                <a:gd name="T64" fmla="*/ 2147483646 w 388"/>
                <a:gd name="T65" fmla="*/ 2147483646 h 210"/>
                <a:gd name="T66" fmla="*/ 2147483646 w 388"/>
                <a:gd name="T67" fmla="*/ 2147483646 h 210"/>
                <a:gd name="T68" fmla="*/ 0 w 388"/>
                <a:gd name="T69" fmla="*/ 2147483646 h 210"/>
                <a:gd name="T70" fmla="*/ 0 w 388"/>
                <a:gd name="T71" fmla="*/ 2147483646 h 210"/>
                <a:gd name="T72" fmla="*/ 2147483646 w 388"/>
                <a:gd name="T73" fmla="*/ 2147483646 h 210"/>
                <a:gd name="T74" fmla="*/ 2147483646 w 388"/>
                <a:gd name="T75" fmla="*/ 2147483646 h 210"/>
                <a:gd name="T76" fmla="*/ 2147483646 w 388"/>
                <a:gd name="T77" fmla="*/ 2147483646 h 210"/>
                <a:gd name="T78" fmla="*/ 2147483646 w 388"/>
                <a:gd name="T79" fmla="*/ 2147483646 h 210"/>
                <a:gd name="T80" fmla="*/ 2147483646 w 388"/>
                <a:gd name="T81" fmla="*/ 2147483646 h 210"/>
                <a:gd name="T82" fmla="*/ 2147483646 w 388"/>
                <a:gd name="T83" fmla="*/ 2147483646 h 210"/>
                <a:gd name="T84" fmla="*/ 2147483646 w 388"/>
                <a:gd name="T85" fmla="*/ 2147483646 h 210"/>
                <a:gd name="T86" fmla="*/ 2147483646 w 388"/>
                <a:gd name="T87" fmla="*/ 2147483646 h 210"/>
                <a:gd name="T88" fmla="*/ 2147483646 w 388"/>
                <a:gd name="T89" fmla="*/ 2147483646 h 210"/>
                <a:gd name="T90" fmla="*/ 2147483646 w 388"/>
                <a:gd name="T91" fmla="*/ 2147483646 h 210"/>
                <a:gd name="T92" fmla="*/ 2147483646 w 388"/>
                <a:gd name="T93" fmla="*/ 2147483646 h 210"/>
                <a:gd name="T94" fmla="*/ 2147483646 w 388"/>
                <a:gd name="T95" fmla="*/ 2147483646 h 210"/>
                <a:gd name="T96" fmla="*/ 2147483646 w 388"/>
                <a:gd name="T97" fmla="*/ 2147483646 h 210"/>
                <a:gd name="T98" fmla="*/ 2147483646 w 388"/>
                <a:gd name="T99" fmla="*/ 2147483646 h 210"/>
                <a:gd name="T100" fmla="*/ 2147483646 w 388"/>
                <a:gd name="T101" fmla="*/ 2147483646 h 210"/>
                <a:gd name="T102" fmla="*/ 2147483646 w 388"/>
                <a:gd name="T103" fmla="*/ 2147483646 h 210"/>
                <a:gd name="T104" fmla="*/ 2147483646 w 388"/>
                <a:gd name="T105" fmla="*/ 2147483646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8" h="210">
                  <a:moveTo>
                    <a:pt x="314" y="210"/>
                  </a:moveTo>
                  <a:lnTo>
                    <a:pt x="320" y="210"/>
                  </a:lnTo>
                  <a:lnTo>
                    <a:pt x="329" y="190"/>
                  </a:lnTo>
                  <a:lnTo>
                    <a:pt x="348" y="190"/>
                  </a:lnTo>
                  <a:lnTo>
                    <a:pt x="354" y="190"/>
                  </a:lnTo>
                  <a:lnTo>
                    <a:pt x="361" y="171"/>
                  </a:lnTo>
                  <a:lnTo>
                    <a:pt x="366" y="158"/>
                  </a:lnTo>
                  <a:lnTo>
                    <a:pt x="388" y="144"/>
                  </a:lnTo>
                  <a:lnTo>
                    <a:pt x="382" y="126"/>
                  </a:lnTo>
                  <a:lnTo>
                    <a:pt x="375" y="112"/>
                  </a:lnTo>
                  <a:lnTo>
                    <a:pt x="354" y="93"/>
                  </a:lnTo>
                  <a:lnTo>
                    <a:pt x="354" y="87"/>
                  </a:lnTo>
                  <a:lnTo>
                    <a:pt x="341" y="87"/>
                  </a:lnTo>
                  <a:lnTo>
                    <a:pt x="341" y="53"/>
                  </a:lnTo>
                  <a:lnTo>
                    <a:pt x="341" y="46"/>
                  </a:lnTo>
                  <a:lnTo>
                    <a:pt x="329" y="39"/>
                  </a:lnTo>
                  <a:lnTo>
                    <a:pt x="320" y="27"/>
                  </a:lnTo>
                  <a:lnTo>
                    <a:pt x="300" y="27"/>
                  </a:lnTo>
                  <a:lnTo>
                    <a:pt x="273" y="34"/>
                  </a:lnTo>
                  <a:lnTo>
                    <a:pt x="254" y="21"/>
                  </a:lnTo>
                  <a:lnTo>
                    <a:pt x="247" y="14"/>
                  </a:lnTo>
                  <a:lnTo>
                    <a:pt x="228" y="9"/>
                  </a:lnTo>
                  <a:lnTo>
                    <a:pt x="220" y="0"/>
                  </a:lnTo>
                  <a:lnTo>
                    <a:pt x="201" y="0"/>
                  </a:lnTo>
                  <a:lnTo>
                    <a:pt x="181" y="9"/>
                  </a:lnTo>
                  <a:lnTo>
                    <a:pt x="167" y="21"/>
                  </a:lnTo>
                  <a:lnTo>
                    <a:pt x="160" y="21"/>
                  </a:lnTo>
                  <a:lnTo>
                    <a:pt x="160" y="65"/>
                  </a:lnTo>
                  <a:lnTo>
                    <a:pt x="142" y="93"/>
                  </a:lnTo>
                  <a:lnTo>
                    <a:pt x="107" y="87"/>
                  </a:lnTo>
                  <a:lnTo>
                    <a:pt x="87" y="60"/>
                  </a:lnTo>
                  <a:lnTo>
                    <a:pt x="60" y="39"/>
                  </a:lnTo>
                  <a:lnTo>
                    <a:pt x="26" y="53"/>
                  </a:lnTo>
                  <a:lnTo>
                    <a:pt x="14" y="98"/>
                  </a:lnTo>
                  <a:lnTo>
                    <a:pt x="0" y="131"/>
                  </a:lnTo>
                  <a:lnTo>
                    <a:pt x="0" y="185"/>
                  </a:lnTo>
                  <a:lnTo>
                    <a:pt x="7" y="203"/>
                  </a:lnTo>
                  <a:lnTo>
                    <a:pt x="14" y="203"/>
                  </a:lnTo>
                  <a:lnTo>
                    <a:pt x="26" y="190"/>
                  </a:lnTo>
                  <a:lnTo>
                    <a:pt x="60" y="171"/>
                  </a:lnTo>
                  <a:lnTo>
                    <a:pt x="87" y="164"/>
                  </a:lnTo>
                  <a:lnTo>
                    <a:pt x="94" y="171"/>
                  </a:lnTo>
                  <a:lnTo>
                    <a:pt x="107" y="164"/>
                  </a:lnTo>
                  <a:lnTo>
                    <a:pt x="142" y="164"/>
                  </a:lnTo>
                  <a:lnTo>
                    <a:pt x="174" y="171"/>
                  </a:lnTo>
                  <a:lnTo>
                    <a:pt x="188" y="164"/>
                  </a:lnTo>
                  <a:lnTo>
                    <a:pt x="201" y="151"/>
                  </a:lnTo>
                  <a:lnTo>
                    <a:pt x="206" y="151"/>
                  </a:lnTo>
                  <a:lnTo>
                    <a:pt x="220" y="171"/>
                  </a:lnTo>
                  <a:lnTo>
                    <a:pt x="247" y="171"/>
                  </a:lnTo>
                  <a:lnTo>
                    <a:pt x="273" y="185"/>
                  </a:lnTo>
                  <a:lnTo>
                    <a:pt x="295" y="203"/>
                  </a:lnTo>
                  <a:lnTo>
                    <a:pt x="314" y="210"/>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42" name="Freeform 89">
              <a:extLst>
                <a:ext uri="{FF2B5EF4-FFF2-40B4-BE49-F238E27FC236}">
                  <a16:creationId xmlns:a16="http://schemas.microsoft.com/office/drawing/2014/main" id="{E0515EEA-2530-4E68-8E20-1590FAF8873A}"/>
                </a:ext>
              </a:extLst>
            </p:cNvPr>
            <p:cNvSpPr>
              <a:spLocks noChangeArrowheads="1"/>
            </p:cNvSpPr>
            <p:nvPr/>
          </p:nvSpPr>
          <p:spPr bwMode="auto">
            <a:xfrm>
              <a:off x="4956175" y="2684463"/>
              <a:ext cx="719138" cy="392112"/>
            </a:xfrm>
            <a:custGeom>
              <a:avLst/>
              <a:gdLst>
                <a:gd name="T0" fmla="*/ 2147483646 w 388"/>
                <a:gd name="T1" fmla="*/ 2147483646 h 210"/>
                <a:gd name="T2" fmla="*/ 2147483646 w 388"/>
                <a:gd name="T3" fmla="*/ 2147483646 h 210"/>
                <a:gd name="T4" fmla="*/ 2147483646 w 388"/>
                <a:gd name="T5" fmla="*/ 2147483646 h 210"/>
                <a:gd name="T6" fmla="*/ 2147483646 w 388"/>
                <a:gd name="T7" fmla="*/ 2147483646 h 210"/>
                <a:gd name="T8" fmla="*/ 2147483646 w 388"/>
                <a:gd name="T9" fmla="*/ 2147483646 h 210"/>
                <a:gd name="T10" fmla="*/ 2147483646 w 388"/>
                <a:gd name="T11" fmla="*/ 2147483646 h 210"/>
                <a:gd name="T12" fmla="*/ 2147483646 w 388"/>
                <a:gd name="T13" fmla="*/ 2147483646 h 210"/>
                <a:gd name="T14" fmla="*/ 2147483646 w 388"/>
                <a:gd name="T15" fmla="*/ 2147483646 h 210"/>
                <a:gd name="T16" fmla="*/ 2147483646 w 388"/>
                <a:gd name="T17" fmla="*/ 2147483646 h 210"/>
                <a:gd name="T18" fmla="*/ 2147483646 w 388"/>
                <a:gd name="T19" fmla="*/ 2147483646 h 210"/>
                <a:gd name="T20" fmla="*/ 2147483646 w 388"/>
                <a:gd name="T21" fmla="*/ 2147483646 h 210"/>
                <a:gd name="T22" fmla="*/ 2147483646 w 388"/>
                <a:gd name="T23" fmla="*/ 2147483646 h 210"/>
                <a:gd name="T24" fmla="*/ 2147483646 w 388"/>
                <a:gd name="T25" fmla="*/ 2147483646 h 210"/>
                <a:gd name="T26" fmla="*/ 2147483646 w 388"/>
                <a:gd name="T27" fmla="*/ 2147483646 h 210"/>
                <a:gd name="T28" fmla="*/ 2147483646 w 388"/>
                <a:gd name="T29" fmla="*/ 2147483646 h 210"/>
                <a:gd name="T30" fmla="*/ 2147483646 w 388"/>
                <a:gd name="T31" fmla="*/ 2147483646 h 210"/>
                <a:gd name="T32" fmla="*/ 2147483646 w 388"/>
                <a:gd name="T33" fmla="*/ 2147483646 h 210"/>
                <a:gd name="T34" fmla="*/ 2147483646 w 388"/>
                <a:gd name="T35" fmla="*/ 2147483646 h 210"/>
                <a:gd name="T36" fmla="*/ 2147483646 w 388"/>
                <a:gd name="T37" fmla="*/ 2147483646 h 210"/>
                <a:gd name="T38" fmla="*/ 2147483646 w 388"/>
                <a:gd name="T39" fmla="*/ 2147483646 h 210"/>
                <a:gd name="T40" fmla="*/ 2147483646 w 388"/>
                <a:gd name="T41" fmla="*/ 2147483646 h 210"/>
                <a:gd name="T42" fmla="*/ 2147483646 w 388"/>
                <a:gd name="T43" fmla="*/ 2147483646 h 210"/>
                <a:gd name="T44" fmla="*/ 2147483646 w 388"/>
                <a:gd name="T45" fmla="*/ 0 h 210"/>
                <a:gd name="T46" fmla="*/ 2147483646 w 388"/>
                <a:gd name="T47" fmla="*/ 0 h 210"/>
                <a:gd name="T48" fmla="*/ 2147483646 w 388"/>
                <a:gd name="T49" fmla="*/ 2147483646 h 210"/>
                <a:gd name="T50" fmla="*/ 2147483646 w 388"/>
                <a:gd name="T51" fmla="*/ 2147483646 h 210"/>
                <a:gd name="T52" fmla="*/ 2147483646 w 388"/>
                <a:gd name="T53" fmla="*/ 2147483646 h 210"/>
                <a:gd name="T54" fmla="*/ 2147483646 w 388"/>
                <a:gd name="T55" fmla="*/ 2147483646 h 210"/>
                <a:gd name="T56" fmla="*/ 2147483646 w 388"/>
                <a:gd name="T57" fmla="*/ 2147483646 h 210"/>
                <a:gd name="T58" fmla="*/ 2147483646 w 388"/>
                <a:gd name="T59" fmla="*/ 2147483646 h 210"/>
                <a:gd name="T60" fmla="*/ 2147483646 w 388"/>
                <a:gd name="T61" fmla="*/ 2147483646 h 210"/>
                <a:gd name="T62" fmla="*/ 2147483646 w 388"/>
                <a:gd name="T63" fmla="*/ 2147483646 h 210"/>
                <a:gd name="T64" fmla="*/ 2147483646 w 388"/>
                <a:gd name="T65" fmla="*/ 2147483646 h 210"/>
                <a:gd name="T66" fmla="*/ 2147483646 w 388"/>
                <a:gd name="T67" fmla="*/ 2147483646 h 210"/>
                <a:gd name="T68" fmla="*/ 0 w 388"/>
                <a:gd name="T69" fmla="*/ 2147483646 h 210"/>
                <a:gd name="T70" fmla="*/ 0 w 388"/>
                <a:gd name="T71" fmla="*/ 2147483646 h 210"/>
                <a:gd name="T72" fmla="*/ 2147483646 w 388"/>
                <a:gd name="T73" fmla="*/ 2147483646 h 210"/>
                <a:gd name="T74" fmla="*/ 2147483646 w 388"/>
                <a:gd name="T75" fmla="*/ 2147483646 h 210"/>
                <a:gd name="T76" fmla="*/ 2147483646 w 388"/>
                <a:gd name="T77" fmla="*/ 2147483646 h 210"/>
                <a:gd name="T78" fmla="*/ 2147483646 w 388"/>
                <a:gd name="T79" fmla="*/ 2147483646 h 210"/>
                <a:gd name="T80" fmla="*/ 2147483646 w 388"/>
                <a:gd name="T81" fmla="*/ 2147483646 h 210"/>
                <a:gd name="T82" fmla="*/ 2147483646 w 388"/>
                <a:gd name="T83" fmla="*/ 2147483646 h 210"/>
                <a:gd name="T84" fmla="*/ 2147483646 w 388"/>
                <a:gd name="T85" fmla="*/ 2147483646 h 210"/>
                <a:gd name="T86" fmla="*/ 2147483646 w 388"/>
                <a:gd name="T87" fmla="*/ 2147483646 h 210"/>
                <a:gd name="T88" fmla="*/ 2147483646 w 388"/>
                <a:gd name="T89" fmla="*/ 2147483646 h 210"/>
                <a:gd name="T90" fmla="*/ 2147483646 w 388"/>
                <a:gd name="T91" fmla="*/ 2147483646 h 210"/>
                <a:gd name="T92" fmla="*/ 2147483646 w 388"/>
                <a:gd name="T93" fmla="*/ 2147483646 h 210"/>
                <a:gd name="T94" fmla="*/ 2147483646 w 388"/>
                <a:gd name="T95" fmla="*/ 2147483646 h 210"/>
                <a:gd name="T96" fmla="*/ 2147483646 w 388"/>
                <a:gd name="T97" fmla="*/ 2147483646 h 210"/>
                <a:gd name="T98" fmla="*/ 2147483646 w 388"/>
                <a:gd name="T99" fmla="*/ 2147483646 h 210"/>
                <a:gd name="T100" fmla="*/ 2147483646 w 388"/>
                <a:gd name="T101" fmla="*/ 2147483646 h 210"/>
                <a:gd name="T102" fmla="*/ 2147483646 w 388"/>
                <a:gd name="T103" fmla="*/ 2147483646 h 210"/>
                <a:gd name="T104" fmla="*/ 2147483646 w 388"/>
                <a:gd name="T105" fmla="*/ 2147483646 h 2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8" h="210">
                  <a:moveTo>
                    <a:pt x="314" y="210"/>
                  </a:moveTo>
                  <a:lnTo>
                    <a:pt x="320" y="210"/>
                  </a:lnTo>
                  <a:lnTo>
                    <a:pt x="329" y="190"/>
                  </a:lnTo>
                  <a:lnTo>
                    <a:pt x="348" y="190"/>
                  </a:lnTo>
                  <a:lnTo>
                    <a:pt x="354" y="190"/>
                  </a:lnTo>
                  <a:lnTo>
                    <a:pt x="361" y="171"/>
                  </a:lnTo>
                  <a:lnTo>
                    <a:pt x="366" y="158"/>
                  </a:lnTo>
                  <a:lnTo>
                    <a:pt x="388" y="144"/>
                  </a:lnTo>
                  <a:lnTo>
                    <a:pt x="382" y="126"/>
                  </a:lnTo>
                  <a:lnTo>
                    <a:pt x="375" y="112"/>
                  </a:lnTo>
                  <a:lnTo>
                    <a:pt x="354" y="93"/>
                  </a:lnTo>
                  <a:lnTo>
                    <a:pt x="354" y="87"/>
                  </a:lnTo>
                  <a:lnTo>
                    <a:pt x="341" y="87"/>
                  </a:lnTo>
                  <a:lnTo>
                    <a:pt x="341" y="53"/>
                  </a:lnTo>
                  <a:lnTo>
                    <a:pt x="341" y="46"/>
                  </a:lnTo>
                  <a:lnTo>
                    <a:pt x="329" y="39"/>
                  </a:lnTo>
                  <a:lnTo>
                    <a:pt x="320" y="27"/>
                  </a:lnTo>
                  <a:lnTo>
                    <a:pt x="300" y="27"/>
                  </a:lnTo>
                  <a:lnTo>
                    <a:pt x="273" y="34"/>
                  </a:lnTo>
                  <a:lnTo>
                    <a:pt x="254" y="21"/>
                  </a:lnTo>
                  <a:lnTo>
                    <a:pt x="247" y="14"/>
                  </a:lnTo>
                  <a:lnTo>
                    <a:pt x="228" y="9"/>
                  </a:lnTo>
                  <a:lnTo>
                    <a:pt x="220" y="0"/>
                  </a:lnTo>
                  <a:lnTo>
                    <a:pt x="201" y="0"/>
                  </a:lnTo>
                  <a:lnTo>
                    <a:pt x="181" y="9"/>
                  </a:lnTo>
                  <a:lnTo>
                    <a:pt x="167" y="21"/>
                  </a:lnTo>
                  <a:lnTo>
                    <a:pt x="160" y="21"/>
                  </a:lnTo>
                  <a:lnTo>
                    <a:pt x="160" y="65"/>
                  </a:lnTo>
                  <a:lnTo>
                    <a:pt x="142" y="93"/>
                  </a:lnTo>
                  <a:lnTo>
                    <a:pt x="107" y="87"/>
                  </a:lnTo>
                  <a:lnTo>
                    <a:pt x="87" y="60"/>
                  </a:lnTo>
                  <a:lnTo>
                    <a:pt x="60" y="39"/>
                  </a:lnTo>
                  <a:lnTo>
                    <a:pt x="26" y="53"/>
                  </a:lnTo>
                  <a:lnTo>
                    <a:pt x="14" y="98"/>
                  </a:lnTo>
                  <a:lnTo>
                    <a:pt x="0" y="131"/>
                  </a:lnTo>
                  <a:lnTo>
                    <a:pt x="0" y="185"/>
                  </a:lnTo>
                  <a:lnTo>
                    <a:pt x="7" y="203"/>
                  </a:lnTo>
                  <a:lnTo>
                    <a:pt x="14" y="203"/>
                  </a:lnTo>
                  <a:lnTo>
                    <a:pt x="26" y="190"/>
                  </a:lnTo>
                  <a:lnTo>
                    <a:pt x="60" y="171"/>
                  </a:lnTo>
                  <a:lnTo>
                    <a:pt x="87" y="164"/>
                  </a:lnTo>
                  <a:lnTo>
                    <a:pt x="94" y="171"/>
                  </a:lnTo>
                  <a:lnTo>
                    <a:pt x="107" y="164"/>
                  </a:lnTo>
                  <a:lnTo>
                    <a:pt x="142" y="164"/>
                  </a:lnTo>
                  <a:lnTo>
                    <a:pt x="174" y="171"/>
                  </a:lnTo>
                  <a:lnTo>
                    <a:pt x="188" y="164"/>
                  </a:lnTo>
                  <a:lnTo>
                    <a:pt x="201" y="151"/>
                  </a:lnTo>
                  <a:lnTo>
                    <a:pt x="206" y="151"/>
                  </a:lnTo>
                  <a:lnTo>
                    <a:pt x="220" y="171"/>
                  </a:lnTo>
                  <a:lnTo>
                    <a:pt x="247" y="171"/>
                  </a:lnTo>
                  <a:lnTo>
                    <a:pt x="273" y="185"/>
                  </a:lnTo>
                  <a:lnTo>
                    <a:pt x="295" y="203"/>
                  </a:lnTo>
                  <a:lnTo>
                    <a:pt x="314" y="210"/>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43" name="Freeform 90">
              <a:extLst>
                <a:ext uri="{FF2B5EF4-FFF2-40B4-BE49-F238E27FC236}">
                  <a16:creationId xmlns:a16="http://schemas.microsoft.com/office/drawing/2014/main" id="{BD6FC463-6126-497B-8113-DBE205225705}"/>
                </a:ext>
              </a:extLst>
            </p:cNvPr>
            <p:cNvSpPr>
              <a:spLocks noChangeArrowheads="1"/>
            </p:cNvSpPr>
            <p:nvPr/>
          </p:nvSpPr>
          <p:spPr bwMode="auto">
            <a:xfrm>
              <a:off x="5143500" y="2379663"/>
              <a:ext cx="422275" cy="369887"/>
            </a:xfrm>
            <a:custGeom>
              <a:avLst/>
              <a:gdLst>
                <a:gd name="T0" fmla="*/ 2147483646 w 228"/>
                <a:gd name="T1" fmla="*/ 2147483646 h 198"/>
                <a:gd name="T2" fmla="*/ 2147483646 w 228"/>
                <a:gd name="T3" fmla="*/ 2147483646 h 198"/>
                <a:gd name="T4" fmla="*/ 2147483646 w 228"/>
                <a:gd name="T5" fmla="*/ 2147483646 h 198"/>
                <a:gd name="T6" fmla="*/ 2147483646 w 228"/>
                <a:gd name="T7" fmla="*/ 2147483646 h 198"/>
                <a:gd name="T8" fmla="*/ 2147483646 w 228"/>
                <a:gd name="T9" fmla="*/ 2147483646 h 198"/>
                <a:gd name="T10" fmla="*/ 2147483646 w 228"/>
                <a:gd name="T11" fmla="*/ 2147483646 h 198"/>
                <a:gd name="T12" fmla="*/ 2147483646 w 228"/>
                <a:gd name="T13" fmla="*/ 2147483646 h 198"/>
                <a:gd name="T14" fmla="*/ 2147483646 w 228"/>
                <a:gd name="T15" fmla="*/ 2147483646 h 198"/>
                <a:gd name="T16" fmla="*/ 2147483646 w 228"/>
                <a:gd name="T17" fmla="*/ 2147483646 h 198"/>
                <a:gd name="T18" fmla="*/ 2147483646 w 228"/>
                <a:gd name="T19" fmla="*/ 2147483646 h 198"/>
                <a:gd name="T20" fmla="*/ 2147483646 w 228"/>
                <a:gd name="T21" fmla="*/ 2147483646 h 198"/>
                <a:gd name="T22" fmla="*/ 2147483646 w 228"/>
                <a:gd name="T23" fmla="*/ 2147483646 h 198"/>
                <a:gd name="T24" fmla="*/ 2147483646 w 228"/>
                <a:gd name="T25" fmla="*/ 2147483646 h 198"/>
                <a:gd name="T26" fmla="*/ 2147483646 w 228"/>
                <a:gd name="T27" fmla="*/ 2147483646 h 198"/>
                <a:gd name="T28" fmla="*/ 2147483646 w 228"/>
                <a:gd name="T29" fmla="*/ 0 h 198"/>
                <a:gd name="T30" fmla="*/ 2147483646 w 228"/>
                <a:gd name="T31" fmla="*/ 2147483646 h 198"/>
                <a:gd name="T32" fmla="*/ 2147483646 w 228"/>
                <a:gd name="T33" fmla="*/ 2147483646 h 198"/>
                <a:gd name="T34" fmla="*/ 2147483646 w 228"/>
                <a:gd name="T35" fmla="*/ 2147483646 h 198"/>
                <a:gd name="T36" fmla="*/ 0 w 228"/>
                <a:gd name="T37" fmla="*/ 2147483646 h 198"/>
                <a:gd name="T38" fmla="*/ 2147483646 w 228"/>
                <a:gd name="T39" fmla="*/ 2147483646 h 198"/>
                <a:gd name="T40" fmla="*/ 2147483646 w 228"/>
                <a:gd name="T41" fmla="*/ 2147483646 h 198"/>
                <a:gd name="T42" fmla="*/ 2147483646 w 228"/>
                <a:gd name="T43" fmla="*/ 2147483646 h 198"/>
                <a:gd name="T44" fmla="*/ 2147483646 w 228"/>
                <a:gd name="T45" fmla="*/ 2147483646 h 198"/>
                <a:gd name="T46" fmla="*/ 2147483646 w 228"/>
                <a:gd name="T47" fmla="*/ 2147483646 h 198"/>
                <a:gd name="T48" fmla="*/ 2147483646 w 228"/>
                <a:gd name="T49" fmla="*/ 2147483646 h 198"/>
                <a:gd name="T50" fmla="*/ 2147483646 w 228"/>
                <a:gd name="T51" fmla="*/ 2147483646 h 198"/>
                <a:gd name="T52" fmla="*/ 2147483646 w 228"/>
                <a:gd name="T53" fmla="*/ 2147483646 h 198"/>
                <a:gd name="T54" fmla="*/ 2147483646 w 228"/>
                <a:gd name="T55" fmla="*/ 2147483646 h 198"/>
                <a:gd name="T56" fmla="*/ 2147483646 w 228"/>
                <a:gd name="T57" fmla="*/ 2147483646 h 198"/>
                <a:gd name="T58" fmla="*/ 2147483646 w 228"/>
                <a:gd name="T59" fmla="*/ 2147483646 h 198"/>
                <a:gd name="T60" fmla="*/ 2147483646 w 228"/>
                <a:gd name="T61" fmla="*/ 2147483646 h 198"/>
                <a:gd name="T62" fmla="*/ 2147483646 w 228"/>
                <a:gd name="T63" fmla="*/ 2147483646 h 198"/>
                <a:gd name="T64" fmla="*/ 2147483646 w 228"/>
                <a:gd name="T65" fmla="*/ 2147483646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198">
                  <a:moveTo>
                    <a:pt x="219" y="191"/>
                  </a:moveTo>
                  <a:lnTo>
                    <a:pt x="213" y="185"/>
                  </a:lnTo>
                  <a:lnTo>
                    <a:pt x="219" y="164"/>
                  </a:lnTo>
                  <a:lnTo>
                    <a:pt x="228" y="158"/>
                  </a:lnTo>
                  <a:lnTo>
                    <a:pt x="228" y="144"/>
                  </a:lnTo>
                  <a:lnTo>
                    <a:pt x="213" y="137"/>
                  </a:lnTo>
                  <a:lnTo>
                    <a:pt x="199" y="119"/>
                  </a:lnTo>
                  <a:lnTo>
                    <a:pt x="194" y="119"/>
                  </a:lnTo>
                  <a:lnTo>
                    <a:pt x="187" y="93"/>
                  </a:lnTo>
                  <a:lnTo>
                    <a:pt x="172" y="80"/>
                  </a:lnTo>
                  <a:lnTo>
                    <a:pt x="172" y="73"/>
                  </a:lnTo>
                  <a:lnTo>
                    <a:pt x="180" y="66"/>
                  </a:lnTo>
                  <a:lnTo>
                    <a:pt x="213" y="53"/>
                  </a:lnTo>
                  <a:lnTo>
                    <a:pt x="228" y="21"/>
                  </a:lnTo>
                  <a:lnTo>
                    <a:pt x="206" y="0"/>
                  </a:lnTo>
                  <a:lnTo>
                    <a:pt x="153" y="14"/>
                  </a:lnTo>
                  <a:lnTo>
                    <a:pt x="105" y="7"/>
                  </a:lnTo>
                  <a:lnTo>
                    <a:pt x="25" y="34"/>
                  </a:lnTo>
                  <a:lnTo>
                    <a:pt x="0" y="59"/>
                  </a:lnTo>
                  <a:lnTo>
                    <a:pt x="6" y="100"/>
                  </a:lnTo>
                  <a:lnTo>
                    <a:pt x="18" y="132"/>
                  </a:lnTo>
                  <a:lnTo>
                    <a:pt x="52" y="137"/>
                  </a:lnTo>
                  <a:lnTo>
                    <a:pt x="59" y="185"/>
                  </a:lnTo>
                  <a:lnTo>
                    <a:pt x="66" y="185"/>
                  </a:lnTo>
                  <a:lnTo>
                    <a:pt x="80" y="173"/>
                  </a:lnTo>
                  <a:lnTo>
                    <a:pt x="100" y="164"/>
                  </a:lnTo>
                  <a:lnTo>
                    <a:pt x="119" y="164"/>
                  </a:lnTo>
                  <a:lnTo>
                    <a:pt x="127" y="173"/>
                  </a:lnTo>
                  <a:lnTo>
                    <a:pt x="146" y="178"/>
                  </a:lnTo>
                  <a:lnTo>
                    <a:pt x="153" y="185"/>
                  </a:lnTo>
                  <a:lnTo>
                    <a:pt x="172" y="198"/>
                  </a:lnTo>
                  <a:lnTo>
                    <a:pt x="199" y="191"/>
                  </a:lnTo>
                  <a:lnTo>
                    <a:pt x="219" y="191"/>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44" name="Freeform 91">
              <a:extLst>
                <a:ext uri="{FF2B5EF4-FFF2-40B4-BE49-F238E27FC236}">
                  <a16:creationId xmlns:a16="http://schemas.microsoft.com/office/drawing/2014/main" id="{6D0E0A8A-352F-4FA2-8B1F-55B9460818E0}"/>
                </a:ext>
              </a:extLst>
            </p:cNvPr>
            <p:cNvSpPr>
              <a:spLocks noChangeArrowheads="1"/>
            </p:cNvSpPr>
            <p:nvPr/>
          </p:nvSpPr>
          <p:spPr bwMode="auto">
            <a:xfrm>
              <a:off x="5143500" y="2379663"/>
              <a:ext cx="422275" cy="369887"/>
            </a:xfrm>
            <a:custGeom>
              <a:avLst/>
              <a:gdLst>
                <a:gd name="T0" fmla="*/ 2147483646 w 228"/>
                <a:gd name="T1" fmla="*/ 2147483646 h 198"/>
                <a:gd name="T2" fmla="*/ 2147483646 w 228"/>
                <a:gd name="T3" fmla="*/ 2147483646 h 198"/>
                <a:gd name="T4" fmla="*/ 2147483646 w 228"/>
                <a:gd name="T5" fmla="*/ 2147483646 h 198"/>
                <a:gd name="T6" fmla="*/ 2147483646 w 228"/>
                <a:gd name="T7" fmla="*/ 2147483646 h 198"/>
                <a:gd name="T8" fmla="*/ 2147483646 w 228"/>
                <a:gd name="T9" fmla="*/ 2147483646 h 198"/>
                <a:gd name="T10" fmla="*/ 2147483646 w 228"/>
                <a:gd name="T11" fmla="*/ 2147483646 h 198"/>
                <a:gd name="T12" fmla="*/ 2147483646 w 228"/>
                <a:gd name="T13" fmla="*/ 2147483646 h 198"/>
                <a:gd name="T14" fmla="*/ 2147483646 w 228"/>
                <a:gd name="T15" fmla="*/ 2147483646 h 198"/>
                <a:gd name="T16" fmla="*/ 2147483646 w 228"/>
                <a:gd name="T17" fmla="*/ 2147483646 h 198"/>
                <a:gd name="T18" fmla="*/ 2147483646 w 228"/>
                <a:gd name="T19" fmla="*/ 2147483646 h 198"/>
                <a:gd name="T20" fmla="*/ 2147483646 w 228"/>
                <a:gd name="T21" fmla="*/ 2147483646 h 198"/>
                <a:gd name="T22" fmla="*/ 2147483646 w 228"/>
                <a:gd name="T23" fmla="*/ 2147483646 h 198"/>
                <a:gd name="T24" fmla="*/ 2147483646 w 228"/>
                <a:gd name="T25" fmla="*/ 2147483646 h 198"/>
                <a:gd name="T26" fmla="*/ 2147483646 w 228"/>
                <a:gd name="T27" fmla="*/ 2147483646 h 198"/>
                <a:gd name="T28" fmla="*/ 2147483646 w 228"/>
                <a:gd name="T29" fmla="*/ 0 h 198"/>
                <a:gd name="T30" fmla="*/ 2147483646 w 228"/>
                <a:gd name="T31" fmla="*/ 2147483646 h 198"/>
                <a:gd name="T32" fmla="*/ 2147483646 w 228"/>
                <a:gd name="T33" fmla="*/ 2147483646 h 198"/>
                <a:gd name="T34" fmla="*/ 2147483646 w 228"/>
                <a:gd name="T35" fmla="*/ 2147483646 h 198"/>
                <a:gd name="T36" fmla="*/ 0 w 228"/>
                <a:gd name="T37" fmla="*/ 2147483646 h 198"/>
                <a:gd name="T38" fmla="*/ 2147483646 w 228"/>
                <a:gd name="T39" fmla="*/ 2147483646 h 198"/>
                <a:gd name="T40" fmla="*/ 2147483646 w 228"/>
                <a:gd name="T41" fmla="*/ 2147483646 h 198"/>
                <a:gd name="T42" fmla="*/ 2147483646 w 228"/>
                <a:gd name="T43" fmla="*/ 2147483646 h 198"/>
                <a:gd name="T44" fmla="*/ 2147483646 w 228"/>
                <a:gd name="T45" fmla="*/ 2147483646 h 198"/>
                <a:gd name="T46" fmla="*/ 2147483646 w 228"/>
                <a:gd name="T47" fmla="*/ 2147483646 h 198"/>
                <a:gd name="T48" fmla="*/ 2147483646 w 228"/>
                <a:gd name="T49" fmla="*/ 2147483646 h 198"/>
                <a:gd name="T50" fmla="*/ 2147483646 w 228"/>
                <a:gd name="T51" fmla="*/ 2147483646 h 198"/>
                <a:gd name="T52" fmla="*/ 2147483646 w 228"/>
                <a:gd name="T53" fmla="*/ 2147483646 h 198"/>
                <a:gd name="T54" fmla="*/ 2147483646 w 228"/>
                <a:gd name="T55" fmla="*/ 2147483646 h 198"/>
                <a:gd name="T56" fmla="*/ 2147483646 w 228"/>
                <a:gd name="T57" fmla="*/ 2147483646 h 198"/>
                <a:gd name="T58" fmla="*/ 2147483646 w 228"/>
                <a:gd name="T59" fmla="*/ 2147483646 h 198"/>
                <a:gd name="T60" fmla="*/ 2147483646 w 228"/>
                <a:gd name="T61" fmla="*/ 2147483646 h 198"/>
                <a:gd name="T62" fmla="*/ 2147483646 w 228"/>
                <a:gd name="T63" fmla="*/ 2147483646 h 198"/>
                <a:gd name="T64" fmla="*/ 2147483646 w 228"/>
                <a:gd name="T65" fmla="*/ 2147483646 h 1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8" h="198">
                  <a:moveTo>
                    <a:pt x="219" y="191"/>
                  </a:moveTo>
                  <a:lnTo>
                    <a:pt x="213" y="185"/>
                  </a:lnTo>
                  <a:lnTo>
                    <a:pt x="219" y="164"/>
                  </a:lnTo>
                  <a:lnTo>
                    <a:pt x="228" y="158"/>
                  </a:lnTo>
                  <a:lnTo>
                    <a:pt x="228" y="144"/>
                  </a:lnTo>
                  <a:lnTo>
                    <a:pt x="213" y="137"/>
                  </a:lnTo>
                  <a:lnTo>
                    <a:pt x="199" y="119"/>
                  </a:lnTo>
                  <a:lnTo>
                    <a:pt x="194" y="119"/>
                  </a:lnTo>
                  <a:lnTo>
                    <a:pt x="187" y="93"/>
                  </a:lnTo>
                  <a:lnTo>
                    <a:pt x="172" y="80"/>
                  </a:lnTo>
                  <a:lnTo>
                    <a:pt x="172" y="73"/>
                  </a:lnTo>
                  <a:lnTo>
                    <a:pt x="180" y="66"/>
                  </a:lnTo>
                  <a:lnTo>
                    <a:pt x="213" y="53"/>
                  </a:lnTo>
                  <a:lnTo>
                    <a:pt x="228" y="21"/>
                  </a:lnTo>
                  <a:lnTo>
                    <a:pt x="206" y="0"/>
                  </a:lnTo>
                  <a:lnTo>
                    <a:pt x="153" y="14"/>
                  </a:lnTo>
                  <a:lnTo>
                    <a:pt x="105" y="7"/>
                  </a:lnTo>
                  <a:lnTo>
                    <a:pt x="25" y="34"/>
                  </a:lnTo>
                  <a:lnTo>
                    <a:pt x="0" y="59"/>
                  </a:lnTo>
                  <a:lnTo>
                    <a:pt x="6" y="100"/>
                  </a:lnTo>
                  <a:lnTo>
                    <a:pt x="18" y="132"/>
                  </a:lnTo>
                  <a:lnTo>
                    <a:pt x="52" y="137"/>
                  </a:lnTo>
                  <a:lnTo>
                    <a:pt x="59" y="185"/>
                  </a:lnTo>
                  <a:lnTo>
                    <a:pt x="66" y="185"/>
                  </a:lnTo>
                  <a:lnTo>
                    <a:pt x="80" y="173"/>
                  </a:lnTo>
                  <a:lnTo>
                    <a:pt x="100" y="164"/>
                  </a:lnTo>
                  <a:lnTo>
                    <a:pt x="119" y="164"/>
                  </a:lnTo>
                  <a:lnTo>
                    <a:pt x="127" y="173"/>
                  </a:lnTo>
                  <a:lnTo>
                    <a:pt x="146" y="178"/>
                  </a:lnTo>
                  <a:lnTo>
                    <a:pt x="153" y="185"/>
                  </a:lnTo>
                  <a:lnTo>
                    <a:pt x="172" y="198"/>
                  </a:lnTo>
                  <a:lnTo>
                    <a:pt x="199" y="191"/>
                  </a:lnTo>
                  <a:lnTo>
                    <a:pt x="219" y="191"/>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45" name="Freeform 92">
              <a:extLst>
                <a:ext uri="{FF2B5EF4-FFF2-40B4-BE49-F238E27FC236}">
                  <a16:creationId xmlns:a16="http://schemas.microsoft.com/office/drawing/2014/main" id="{9CF77F44-4BAB-4943-8FB0-39CFAECE0154}"/>
                </a:ext>
              </a:extLst>
            </p:cNvPr>
            <p:cNvSpPr>
              <a:spLocks noChangeArrowheads="1"/>
            </p:cNvSpPr>
            <p:nvPr/>
          </p:nvSpPr>
          <p:spPr bwMode="auto">
            <a:xfrm>
              <a:off x="3370263" y="3246438"/>
              <a:ext cx="989012" cy="1306512"/>
            </a:xfrm>
            <a:custGeom>
              <a:avLst/>
              <a:gdLst>
                <a:gd name="T0" fmla="*/ 2147483646 w 534"/>
                <a:gd name="T1" fmla="*/ 0 h 701"/>
                <a:gd name="T2" fmla="*/ 2147483646 w 534"/>
                <a:gd name="T3" fmla="*/ 2147483646 h 701"/>
                <a:gd name="T4" fmla="*/ 2147483646 w 534"/>
                <a:gd name="T5" fmla="*/ 2147483646 h 701"/>
                <a:gd name="T6" fmla="*/ 2147483646 w 534"/>
                <a:gd name="T7" fmla="*/ 2147483646 h 701"/>
                <a:gd name="T8" fmla="*/ 2147483646 w 534"/>
                <a:gd name="T9" fmla="*/ 2147483646 h 701"/>
                <a:gd name="T10" fmla="*/ 2147483646 w 534"/>
                <a:gd name="T11" fmla="*/ 2147483646 h 701"/>
                <a:gd name="T12" fmla="*/ 2147483646 w 534"/>
                <a:gd name="T13" fmla="*/ 2147483646 h 701"/>
                <a:gd name="T14" fmla="*/ 2147483646 w 534"/>
                <a:gd name="T15" fmla="*/ 2147483646 h 701"/>
                <a:gd name="T16" fmla="*/ 2147483646 w 534"/>
                <a:gd name="T17" fmla="*/ 2147483646 h 701"/>
                <a:gd name="T18" fmla="*/ 2147483646 w 534"/>
                <a:gd name="T19" fmla="*/ 2147483646 h 701"/>
                <a:gd name="T20" fmla="*/ 0 w 534"/>
                <a:gd name="T21" fmla="*/ 2147483646 h 701"/>
                <a:gd name="T22" fmla="*/ 2147483646 w 534"/>
                <a:gd name="T23" fmla="*/ 2147483646 h 701"/>
                <a:gd name="T24" fmla="*/ 2147483646 w 534"/>
                <a:gd name="T25" fmla="*/ 2147483646 h 701"/>
                <a:gd name="T26" fmla="*/ 2147483646 w 534"/>
                <a:gd name="T27" fmla="*/ 2147483646 h 701"/>
                <a:gd name="T28" fmla="*/ 2147483646 w 534"/>
                <a:gd name="T29" fmla="*/ 2147483646 h 701"/>
                <a:gd name="T30" fmla="*/ 2147483646 w 534"/>
                <a:gd name="T31" fmla="*/ 2147483646 h 701"/>
                <a:gd name="T32" fmla="*/ 2147483646 w 534"/>
                <a:gd name="T33" fmla="*/ 2147483646 h 701"/>
                <a:gd name="T34" fmla="*/ 2147483646 w 534"/>
                <a:gd name="T35" fmla="*/ 2147483646 h 701"/>
                <a:gd name="T36" fmla="*/ 2147483646 w 534"/>
                <a:gd name="T37" fmla="*/ 2147483646 h 701"/>
                <a:gd name="T38" fmla="*/ 2147483646 w 534"/>
                <a:gd name="T39" fmla="*/ 2147483646 h 701"/>
                <a:gd name="T40" fmla="*/ 2147483646 w 534"/>
                <a:gd name="T41" fmla="*/ 2147483646 h 701"/>
                <a:gd name="T42" fmla="*/ 2147483646 w 534"/>
                <a:gd name="T43" fmla="*/ 2147483646 h 701"/>
                <a:gd name="T44" fmla="*/ 2147483646 w 534"/>
                <a:gd name="T45" fmla="*/ 2147483646 h 701"/>
                <a:gd name="T46" fmla="*/ 2147483646 w 534"/>
                <a:gd name="T47" fmla="*/ 2147483646 h 701"/>
                <a:gd name="T48" fmla="*/ 2147483646 w 534"/>
                <a:gd name="T49" fmla="*/ 2147483646 h 701"/>
                <a:gd name="T50" fmla="*/ 2147483646 w 534"/>
                <a:gd name="T51" fmla="*/ 2147483646 h 701"/>
                <a:gd name="T52" fmla="*/ 2147483646 w 534"/>
                <a:gd name="T53" fmla="*/ 2147483646 h 701"/>
                <a:gd name="T54" fmla="*/ 2147483646 w 534"/>
                <a:gd name="T55" fmla="*/ 2147483646 h 701"/>
                <a:gd name="T56" fmla="*/ 2147483646 w 534"/>
                <a:gd name="T57" fmla="*/ 2147483646 h 701"/>
                <a:gd name="T58" fmla="*/ 2147483646 w 534"/>
                <a:gd name="T59" fmla="*/ 2147483646 h 701"/>
                <a:gd name="T60" fmla="*/ 2147483646 w 534"/>
                <a:gd name="T61" fmla="*/ 2147483646 h 701"/>
                <a:gd name="T62" fmla="*/ 2147483646 w 534"/>
                <a:gd name="T63" fmla="*/ 2147483646 h 701"/>
                <a:gd name="T64" fmla="*/ 2147483646 w 534"/>
                <a:gd name="T65" fmla="*/ 2147483646 h 701"/>
                <a:gd name="T66" fmla="*/ 2147483646 w 534"/>
                <a:gd name="T67" fmla="*/ 2147483646 h 701"/>
                <a:gd name="T68" fmla="*/ 2147483646 w 534"/>
                <a:gd name="T69" fmla="*/ 2147483646 h 701"/>
                <a:gd name="T70" fmla="*/ 2147483646 w 534"/>
                <a:gd name="T71" fmla="*/ 2147483646 h 701"/>
                <a:gd name="T72" fmla="*/ 2147483646 w 534"/>
                <a:gd name="T73" fmla="*/ 2147483646 h 701"/>
                <a:gd name="T74" fmla="*/ 2147483646 w 534"/>
                <a:gd name="T75" fmla="*/ 0 h 7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34" h="701">
                  <a:moveTo>
                    <a:pt x="248" y="0"/>
                  </a:moveTo>
                  <a:lnTo>
                    <a:pt x="221" y="0"/>
                  </a:lnTo>
                  <a:lnTo>
                    <a:pt x="201" y="0"/>
                  </a:lnTo>
                  <a:lnTo>
                    <a:pt x="216" y="41"/>
                  </a:lnTo>
                  <a:lnTo>
                    <a:pt x="194" y="53"/>
                  </a:lnTo>
                  <a:lnTo>
                    <a:pt x="216" y="78"/>
                  </a:lnTo>
                  <a:lnTo>
                    <a:pt x="189" y="100"/>
                  </a:lnTo>
                  <a:lnTo>
                    <a:pt x="182" y="126"/>
                  </a:lnTo>
                  <a:lnTo>
                    <a:pt x="155" y="112"/>
                  </a:lnTo>
                  <a:lnTo>
                    <a:pt x="114" y="105"/>
                  </a:lnTo>
                  <a:lnTo>
                    <a:pt x="100" y="144"/>
                  </a:lnTo>
                  <a:lnTo>
                    <a:pt x="81" y="192"/>
                  </a:lnTo>
                  <a:lnTo>
                    <a:pt x="66" y="203"/>
                  </a:lnTo>
                  <a:lnTo>
                    <a:pt x="81" y="229"/>
                  </a:lnTo>
                  <a:lnTo>
                    <a:pt x="61" y="242"/>
                  </a:lnTo>
                  <a:lnTo>
                    <a:pt x="41" y="269"/>
                  </a:lnTo>
                  <a:lnTo>
                    <a:pt x="20" y="269"/>
                  </a:lnTo>
                  <a:lnTo>
                    <a:pt x="13" y="308"/>
                  </a:lnTo>
                  <a:lnTo>
                    <a:pt x="6" y="335"/>
                  </a:lnTo>
                  <a:lnTo>
                    <a:pt x="6" y="368"/>
                  </a:lnTo>
                  <a:lnTo>
                    <a:pt x="13" y="393"/>
                  </a:lnTo>
                  <a:lnTo>
                    <a:pt x="0" y="420"/>
                  </a:lnTo>
                  <a:lnTo>
                    <a:pt x="6" y="452"/>
                  </a:lnTo>
                  <a:lnTo>
                    <a:pt x="6" y="478"/>
                  </a:lnTo>
                  <a:lnTo>
                    <a:pt x="29" y="500"/>
                  </a:lnTo>
                  <a:lnTo>
                    <a:pt x="41" y="511"/>
                  </a:lnTo>
                  <a:lnTo>
                    <a:pt x="95" y="530"/>
                  </a:lnTo>
                  <a:lnTo>
                    <a:pt x="107" y="555"/>
                  </a:lnTo>
                  <a:lnTo>
                    <a:pt x="88" y="577"/>
                  </a:lnTo>
                  <a:lnTo>
                    <a:pt x="66" y="643"/>
                  </a:lnTo>
                  <a:lnTo>
                    <a:pt x="66" y="662"/>
                  </a:lnTo>
                  <a:lnTo>
                    <a:pt x="100" y="669"/>
                  </a:lnTo>
                  <a:lnTo>
                    <a:pt x="155" y="669"/>
                  </a:lnTo>
                  <a:lnTo>
                    <a:pt x="189" y="687"/>
                  </a:lnTo>
                  <a:lnTo>
                    <a:pt x="201" y="681"/>
                  </a:lnTo>
                  <a:lnTo>
                    <a:pt x="221" y="687"/>
                  </a:lnTo>
                  <a:lnTo>
                    <a:pt x="235" y="701"/>
                  </a:lnTo>
                  <a:lnTo>
                    <a:pt x="255" y="687"/>
                  </a:lnTo>
                  <a:lnTo>
                    <a:pt x="287" y="701"/>
                  </a:lnTo>
                  <a:lnTo>
                    <a:pt x="369" y="675"/>
                  </a:lnTo>
                  <a:lnTo>
                    <a:pt x="388" y="681"/>
                  </a:lnTo>
                  <a:lnTo>
                    <a:pt x="415" y="681"/>
                  </a:lnTo>
                  <a:lnTo>
                    <a:pt x="402" y="643"/>
                  </a:lnTo>
                  <a:lnTo>
                    <a:pt x="441" y="596"/>
                  </a:lnTo>
                  <a:lnTo>
                    <a:pt x="470" y="584"/>
                  </a:lnTo>
                  <a:lnTo>
                    <a:pt x="422" y="537"/>
                  </a:lnTo>
                  <a:lnTo>
                    <a:pt x="388" y="511"/>
                  </a:lnTo>
                  <a:lnTo>
                    <a:pt x="381" y="478"/>
                  </a:lnTo>
                  <a:lnTo>
                    <a:pt x="369" y="459"/>
                  </a:lnTo>
                  <a:lnTo>
                    <a:pt x="362" y="434"/>
                  </a:lnTo>
                  <a:lnTo>
                    <a:pt x="381" y="434"/>
                  </a:lnTo>
                  <a:lnTo>
                    <a:pt x="441" y="413"/>
                  </a:lnTo>
                  <a:lnTo>
                    <a:pt x="463" y="400"/>
                  </a:lnTo>
                  <a:lnTo>
                    <a:pt x="488" y="386"/>
                  </a:lnTo>
                  <a:lnTo>
                    <a:pt x="500" y="368"/>
                  </a:lnTo>
                  <a:lnTo>
                    <a:pt x="529" y="386"/>
                  </a:lnTo>
                  <a:lnTo>
                    <a:pt x="534" y="361"/>
                  </a:lnTo>
                  <a:lnTo>
                    <a:pt x="529" y="335"/>
                  </a:lnTo>
                  <a:lnTo>
                    <a:pt x="516" y="315"/>
                  </a:lnTo>
                  <a:lnTo>
                    <a:pt x="509" y="217"/>
                  </a:lnTo>
                  <a:lnTo>
                    <a:pt x="495" y="197"/>
                  </a:lnTo>
                  <a:lnTo>
                    <a:pt x="500" y="171"/>
                  </a:lnTo>
                  <a:lnTo>
                    <a:pt x="500" y="144"/>
                  </a:lnTo>
                  <a:lnTo>
                    <a:pt x="495" y="119"/>
                  </a:lnTo>
                  <a:lnTo>
                    <a:pt x="482" y="100"/>
                  </a:lnTo>
                  <a:lnTo>
                    <a:pt x="448" y="78"/>
                  </a:lnTo>
                  <a:lnTo>
                    <a:pt x="470" y="66"/>
                  </a:lnTo>
                  <a:lnTo>
                    <a:pt x="454" y="34"/>
                  </a:lnTo>
                  <a:lnTo>
                    <a:pt x="429" y="60"/>
                  </a:lnTo>
                  <a:lnTo>
                    <a:pt x="395" y="66"/>
                  </a:lnTo>
                  <a:lnTo>
                    <a:pt x="349" y="100"/>
                  </a:lnTo>
                  <a:lnTo>
                    <a:pt x="308" y="94"/>
                  </a:lnTo>
                  <a:lnTo>
                    <a:pt x="321" y="66"/>
                  </a:lnTo>
                  <a:lnTo>
                    <a:pt x="269" y="41"/>
                  </a:lnTo>
                  <a:lnTo>
                    <a:pt x="276" y="21"/>
                  </a:lnTo>
                  <a:lnTo>
                    <a:pt x="248" y="0"/>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46" name="Freeform 93">
              <a:extLst>
                <a:ext uri="{FF2B5EF4-FFF2-40B4-BE49-F238E27FC236}">
                  <a16:creationId xmlns:a16="http://schemas.microsoft.com/office/drawing/2014/main" id="{B7B96C3E-1A12-4B53-A73A-2443874BB821}"/>
                </a:ext>
              </a:extLst>
            </p:cNvPr>
            <p:cNvSpPr>
              <a:spLocks noChangeArrowheads="1"/>
            </p:cNvSpPr>
            <p:nvPr/>
          </p:nvSpPr>
          <p:spPr bwMode="auto">
            <a:xfrm>
              <a:off x="3370263" y="3246438"/>
              <a:ext cx="989012" cy="1306512"/>
            </a:xfrm>
            <a:custGeom>
              <a:avLst/>
              <a:gdLst>
                <a:gd name="T0" fmla="*/ 2147483646 w 534"/>
                <a:gd name="T1" fmla="*/ 0 h 701"/>
                <a:gd name="T2" fmla="*/ 2147483646 w 534"/>
                <a:gd name="T3" fmla="*/ 2147483646 h 701"/>
                <a:gd name="T4" fmla="*/ 2147483646 w 534"/>
                <a:gd name="T5" fmla="*/ 2147483646 h 701"/>
                <a:gd name="T6" fmla="*/ 2147483646 w 534"/>
                <a:gd name="T7" fmla="*/ 2147483646 h 701"/>
                <a:gd name="T8" fmla="*/ 2147483646 w 534"/>
                <a:gd name="T9" fmla="*/ 2147483646 h 701"/>
                <a:gd name="T10" fmla="*/ 2147483646 w 534"/>
                <a:gd name="T11" fmla="*/ 2147483646 h 701"/>
                <a:gd name="T12" fmla="*/ 2147483646 w 534"/>
                <a:gd name="T13" fmla="*/ 2147483646 h 701"/>
                <a:gd name="T14" fmla="*/ 2147483646 w 534"/>
                <a:gd name="T15" fmla="*/ 2147483646 h 701"/>
                <a:gd name="T16" fmla="*/ 2147483646 w 534"/>
                <a:gd name="T17" fmla="*/ 2147483646 h 701"/>
                <a:gd name="T18" fmla="*/ 2147483646 w 534"/>
                <a:gd name="T19" fmla="*/ 2147483646 h 701"/>
                <a:gd name="T20" fmla="*/ 0 w 534"/>
                <a:gd name="T21" fmla="*/ 2147483646 h 701"/>
                <a:gd name="T22" fmla="*/ 2147483646 w 534"/>
                <a:gd name="T23" fmla="*/ 2147483646 h 701"/>
                <a:gd name="T24" fmla="*/ 2147483646 w 534"/>
                <a:gd name="T25" fmla="*/ 2147483646 h 701"/>
                <a:gd name="T26" fmla="*/ 2147483646 w 534"/>
                <a:gd name="T27" fmla="*/ 2147483646 h 701"/>
                <a:gd name="T28" fmla="*/ 2147483646 w 534"/>
                <a:gd name="T29" fmla="*/ 2147483646 h 701"/>
                <a:gd name="T30" fmla="*/ 2147483646 w 534"/>
                <a:gd name="T31" fmla="*/ 2147483646 h 701"/>
                <a:gd name="T32" fmla="*/ 2147483646 w 534"/>
                <a:gd name="T33" fmla="*/ 2147483646 h 701"/>
                <a:gd name="T34" fmla="*/ 2147483646 w 534"/>
                <a:gd name="T35" fmla="*/ 2147483646 h 701"/>
                <a:gd name="T36" fmla="*/ 2147483646 w 534"/>
                <a:gd name="T37" fmla="*/ 2147483646 h 701"/>
                <a:gd name="T38" fmla="*/ 2147483646 w 534"/>
                <a:gd name="T39" fmla="*/ 2147483646 h 701"/>
                <a:gd name="T40" fmla="*/ 2147483646 w 534"/>
                <a:gd name="T41" fmla="*/ 2147483646 h 701"/>
                <a:gd name="T42" fmla="*/ 2147483646 w 534"/>
                <a:gd name="T43" fmla="*/ 2147483646 h 701"/>
                <a:gd name="T44" fmla="*/ 2147483646 w 534"/>
                <a:gd name="T45" fmla="*/ 2147483646 h 701"/>
                <a:gd name="T46" fmla="*/ 2147483646 w 534"/>
                <a:gd name="T47" fmla="*/ 2147483646 h 701"/>
                <a:gd name="T48" fmla="*/ 2147483646 w 534"/>
                <a:gd name="T49" fmla="*/ 2147483646 h 701"/>
                <a:gd name="T50" fmla="*/ 2147483646 w 534"/>
                <a:gd name="T51" fmla="*/ 2147483646 h 701"/>
                <a:gd name="T52" fmla="*/ 2147483646 w 534"/>
                <a:gd name="T53" fmla="*/ 2147483646 h 701"/>
                <a:gd name="T54" fmla="*/ 2147483646 w 534"/>
                <a:gd name="T55" fmla="*/ 2147483646 h 701"/>
                <a:gd name="T56" fmla="*/ 2147483646 w 534"/>
                <a:gd name="T57" fmla="*/ 2147483646 h 701"/>
                <a:gd name="T58" fmla="*/ 2147483646 w 534"/>
                <a:gd name="T59" fmla="*/ 2147483646 h 701"/>
                <a:gd name="T60" fmla="*/ 2147483646 w 534"/>
                <a:gd name="T61" fmla="*/ 2147483646 h 701"/>
                <a:gd name="T62" fmla="*/ 2147483646 w 534"/>
                <a:gd name="T63" fmla="*/ 2147483646 h 701"/>
                <a:gd name="T64" fmla="*/ 2147483646 w 534"/>
                <a:gd name="T65" fmla="*/ 2147483646 h 701"/>
                <a:gd name="T66" fmla="*/ 2147483646 w 534"/>
                <a:gd name="T67" fmla="*/ 2147483646 h 701"/>
                <a:gd name="T68" fmla="*/ 2147483646 w 534"/>
                <a:gd name="T69" fmla="*/ 2147483646 h 701"/>
                <a:gd name="T70" fmla="*/ 2147483646 w 534"/>
                <a:gd name="T71" fmla="*/ 2147483646 h 701"/>
                <a:gd name="T72" fmla="*/ 2147483646 w 534"/>
                <a:gd name="T73" fmla="*/ 2147483646 h 701"/>
                <a:gd name="T74" fmla="*/ 2147483646 w 534"/>
                <a:gd name="T75" fmla="*/ 0 h 7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34" h="701">
                  <a:moveTo>
                    <a:pt x="248" y="0"/>
                  </a:moveTo>
                  <a:lnTo>
                    <a:pt x="221" y="0"/>
                  </a:lnTo>
                  <a:lnTo>
                    <a:pt x="201" y="0"/>
                  </a:lnTo>
                  <a:lnTo>
                    <a:pt x="216" y="41"/>
                  </a:lnTo>
                  <a:lnTo>
                    <a:pt x="194" y="53"/>
                  </a:lnTo>
                  <a:lnTo>
                    <a:pt x="216" y="78"/>
                  </a:lnTo>
                  <a:lnTo>
                    <a:pt x="189" y="100"/>
                  </a:lnTo>
                  <a:lnTo>
                    <a:pt x="182" y="126"/>
                  </a:lnTo>
                  <a:lnTo>
                    <a:pt x="155" y="112"/>
                  </a:lnTo>
                  <a:lnTo>
                    <a:pt x="114" y="105"/>
                  </a:lnTo>
                  <a:lnTo>
                    <a:pt x="100" y="144"/>
                  </a:lnTo>
                  <a:lnTo>
                    <a:pt x="81" y="192"/>
                  </a:lnTo>
                  <a:lnTo>
                    <a:pt x="66" y="203"/>
                  </a:lnTo>
                  <a:lnTo>
                    <a:pt x="81" y="229"/>
                  </a:lnTo>
                  <a:lnTo>
                    <a:pt x="61" y="242"/>
                  </a:lnTo>
                  <a:lnTo>
                    <a:pt x="41" y="269"/>
                  </a:lnTo>
                  <a:lnTo>
                    <a:pt x="20" y="269"/>
                  </a:lnTo>
                  <a:lnTo>
                    <a:pt x="13" y="308"/>
                  </a:lnTo>
                  <a:lnTo>
                    <a:pt x="6" y="335"/>
                  </a:lnTo>
                  <a:lnTo>
                    <a:pt x="6" y="368"/>
                  </a:lnTo>
                  <a:lnTo>
                    <a:pt x="13" y="393"/>
                  </a:lnTo>
                  <a:lnTo>
                    <a:pt x="0" y="420"/>
                  </a:lnTo>
                  <a:lnTo>
                    <a:pt x="6" y="452"/>
                  </a:lnTo>
                  <a:lnTo>
                    <a:pt x="6" y="478"/>
                  </a:lnTo>
                  <a:lnTo>
                    <a:pt x="29" y="500"/>
                  </a:lnTo>
                  <a:lnTo>
                    <a:pt x="41" y="511"/>
                  </a:lnTo>
                  <a:lnTo>
                    <a:pt x="95" y="530"/>
                  </a:lnTo>
                  <a:lnTo>
                    <a:pt x="107" y="555"/>
                  </a:lnTo>
                  <a:lnTo>
                    <a:pt x="88" y="577"/>
                  </a:lnTo>
                  <a:lnTo>
                    <a:pt x="66" y="643"/>
                  </a:lnTo>
                  <a:lnTo>
                    <a:pt x="66" y="662"/>
                  </a:lnTo>
                  <a:lnTo>
                    <a:pt x="100" y="669"/>
                  </a:lnTo>
                  <a:lnTo>
                    <a:pt x="155" y="669"/>
                  </a:lnTo>
                  <a:lnTo>
                    <a:pt x="189" y="687"/>
                  </a:lnTo>
                  <a:lnTo>
                    <a:pt x="201" y="681"/>
                  </a:lnTo>
                  <a:lnTo>
                    <a:pt x="221" y="687"/>
                  </a:lnTo>
                  <a:lnTo>
                    <a:pt x="235" y="701"/>
                  </a:lnTo>
                  <a:lnTo>
                    <a:pt x="255" y="687"/>
                  </a:lnTo>
                  <a:lnTo>
                    <a:pt x="287" y="701"/>
                  </a:lnTo>
                  <a:lnTo>
                    <a:pt x="369" y="675"/>
                  </a:lnTo>
                  <a:lnTo>
                    <a:pt x="388" y="681"/>
                  </a:lnTo>
                  <a:lnTo>
                    <a:pt x="415" y="681"/>
                  </a:lnTo>
                  <a:lnTo>
                    <a:pt x="402" y="643"/>
                  </a:lnTo>
                  <a:lnTo>
                    <a:pt x="441" y="596"/>
                  </a:lnTo>
                  <a:lnTo>
                    <a:pt x="470" y="584"/>
                  </a:lnTo>
                  <a:lnTo>
                    <a:pt x="422" y="537"/>
                  </a:lnTo>
                  <a:lnTo>
                    <a:pt x="388" y="511"/>
                  </a:lnTo>
                  <a:lnTo>
                    <a:pt x="381" y="478"/>
                  </a:lnTo>
                  <a:lnTo>
                    <a:pt x="369" y="459"/>
                  </a:lnTo>
                  <a:lnTo>
                    <a:pt x="362" y="434"/>
                  </a:lnTo>
                  <a:lnTo>
                    <a:pt x="381" y="434"/>
                  </a:lnTo>
                  <a:lnTo>
                    <a:pt x="441" y="413"/>
                  </a:lnTo>
                  <a:lnTo>
                    <a:pt x="463" y="400"/>
                  </a:lnTo>
                  <a:lnTo>
                    <a:pt x="488" y="386"/>
                  </a:lnTo>
                  <a:lnTo>
                    <a:pt x="500" y="368"/>
                  </a:lnTo>
                  <a:lnTo>
                    <a:pt x="529" y="386"/>
                  </a:lnTo>
                  <a:lnTo>
                    <a:pt x="534" y="361"/>
                  </a:lnTo>
                  <a:lnTo>
                    <a:pt x="529" y="335"/>
                  </a:lnTo>
                  <a:lnTo>
                    <a:pt x="516" y="315"/>
                  </a:lnTo>
                  <a:lnTo>
                    <a:pt x="509" y="217"/>
                  </a:lnTo>
                  <a:lnTo>
                    <a:pt x="495" y="197"/>
                  </a:lnTo>
                  <a:lnTo>
                    <a:pt x="500" y="171"/>
                  </a:lnTo>
                  <a:lnTo>
                    <a:pt x="500" y="144"/>
                  </a:lnTo>
                  <a:lnTo>
                    <a:pt x="495" y="119"/>
                  </a:lnTo>
                  <a:lnTo>
                    <a:pt x="482" y="100"/>
                  </a:lnTo>
                  <a:lnTo>
                    <a:pt x="448" y="78"/>
                  </a:lnTo>
                  <a:lnTo>
                    <a:pt x="470" y="66"/>
                  </a:lnTo>
                  <a:lnTo>
                    <a:pt x="454" y="34"/>
                  </a:lnTo>
                  <a:lnTo>
                    <a:pt x="429" y="60"/>
                  </a:lnTo>
                  <a:lnTo>
                    <a:pt x="395" y="66"/>
                  </a:lnTo>
                  <a:lnTo>
                    <a:pt x="349" y="100"/>
                  </a:lnTo>
                  <a:lnTo>
                    <a:pt x="308" y="94"/>
                  </a:lnTo>
                  <a:lnTo>
                    <a:pt x="321" y="66"/>
                  </a:lnTo>
                  <a:lnTo>
                    <a:pt x="269" y="41"/>
                  </a:lnTo>
                  <a:lnTo>
                    <a:pt x="276" y="21"/>
                  </a:lnTo>
                  <a:lnTo>
                    <a:pt x="248" y="0"/>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47" name="Freeform 94">
              <a:extLst>
                <a:ext uri="{FF2B5EF4-FFF2-40B4-BE49-F238E27FC236}">
                  <a16:creationId xmlns:a16="http://schemas.microsoft.com/office/drawing/2014/main" id="{FE68E537-96FC-4D11-AE55-B737E0B91A77}"/>
                </a:ext>
              </a:extLst>
            </p:cNvPr>
            <p:cNvSpPr>
              <a:spLocks noChangeArrowheads="1"/>
            </p:cNvSpPr>
            <p:nvPr/>
          </p:nvSpPr>
          <p:spPr bwMode="auto">
            <a:xfrm>
              <a:off x="4041775" y="3932238"/>
              <a:ext cx="717550" cy="425450"/>
            </a:xfrm>
            <a:custGeom>
              <a:avLst/>
              <a:gdLst>
                <a:gd name="T0" fmla="*/ 2147483646 w 387"/>
                <a:gd name="T1" fmla="*/ 2147483646 h 228"/>
                <a:gd name="T2" fmla="*/ 2147483646 w 387"/>
                <a:gd name="T3" fmla="*/ 0 h 228"/>
                <a:gd name="T4" fmla="*/ 2147483646 w 387"/>
                <a:gd name="T5" fmla="*/ 2147483646 h 228"/>
                <a:gd name="T6" fmla="*/ 2147483646 w 387"/>
                <a:gd name="T7" fmla="*/ 2147483646 h 228"/>
                <a:gd name="T8" fmla="*/ 2147483646 w 387"/>
                <a:gd name="T9" fmla="*/ 2147483646 h 228"/>
                <a:gd name="T10" fmla="*/ 2147483646 w 387"/>
                <a:gd name="T11" fmla="*/ 2147483646 h 228"/>
                <a:gd name="T12" fmla="*/ 0 w 387"/>
                <a:gd name="T13" fmla="*/ 2147483646 h 228"/>
                <a:gd name="T14" fmla="*/ 2147483646 w 387"/>
                <a:gd name="T15" fmla="*/ 2147483646 h 228"/>
                <a:gd name="T16" fmla="*/ 2147483646 w 387"/>
                <a:gd name="T17" fmla="*/ 2147483646 h 228"/>
                <a:gd name="T18" fmla="*/ 2147483646 w 387"/>
                <a:gd name="T19" fmla="*/ 2147483646 h 228"/>
                <a:gd name="T20" fmla="*/ 2147483646 w 387"/>
                <a:gd name="T21" fmla="*/ 2147483646 h 228"/>
                <a:gd name="T22" fmla="*/ 2147483646 w 387"/>
                <a:gd name="T23" fmla="*/ 2147483646 h 228"/>
                <a:gd name="T24" fmla="*/ 2147483646 w 387"/>
                <a:gd name="T25" fmla="*/ 2147483646 h 228"/>
                <a:gd name="T26" fmla="*/ 2147483646 w 387"/>
                <a:gd name="T27" fmla="*/ 2147483646 h 228"/>
                <a:gd name="T28" fmla="*/ 2147483646 w 387"/>
                <a:gd name="T29" fmla="*/ 2147483646 h 228"/>
                <a:gd name="T30" fmla="*/ 2147483646 w 387"/>
                <a:gd name="T31" fmla="*/ 2147483646 h 228"/>
                <a:gd name="T32" fmla="*/ 2147483646 w 387"/>
                <a:gd name="T33" fmla="*/ 2147483646 h 228"/>
                <a:gd name="T34" fmla="*/ 2147483646 w 387"/>
                <a:gd name="T35" fmla="*/ 2147483646 h 228"/>
                <a:gd name="T36" fmla="*/ 2147483646 w 387"/>
                <a:gd name="T37" fmla="*/ 2147483646 h 228"/>
                <a:gd name="T38" fmla="*/ 2147483646 w 387"/>
                <a:gd name="T39" fmla="*/ 2147483646 h 228"/>
                <a:gd name="T40" fmla="*/ 2147483646 w 387"/>
                <a:gd name="T41" fmla="*/ 2147483646 h 228"/>
                <a:gd name="T42" fmla="*/ 2147483646 w 387"/>
                <a:gd name="T43" fmla="*/ 2147483646 h 228"/>
                <a:gd name="T44" fmla="*/ 2147483646 w 387"/>
                <a:gd name="T45" fmla="*/ 2147483646 h 228"/>
                <a:gd name="T46" fmla="*/ 2147483646 w 387"/>
                <a:gd name="T47" fmla="*/ 2147483646 h 228"/>
                <a:gd name="T48" fmla="*/ 2147483646 w 387"/>
                <a:gd name="T49" fmla="*/ 2147483646 h 228"/>
                <a:gd name="T50" fmla="*/ 2147483646 w 387"/>
                <a:gd name="T51" fmla="*/ 2147483646 h 228"/>
                <a:gd name="T52" fmla="*/ 2147483646 w 387"/>
                <a:gd name="T53" fmla="*/ 2147483646 h 228"/>
                <a:gd name="T54" fmla="*/ 2147483646 w 387"/>
                <a:gd name="T55" fmla="*/ 2147483646 h 228"/>
                <a:gd name="T56" fmla="*/ 2147483646 w 387"/>
                <a:gd name="T57" fmla="*/ 2147483646 h 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7" h="228">
                  <a:moveTo>
                    <a:pt x="167" y="18"/>
                  </a:moveTo>
                  <a:lnTo>
                    <a:pt x="138" y="0"/>
                  </a:lnTo>
                  <a:lnTo>
                    <a:pt x="126" y="18"/>
                  </a:lnTo>
                  <a:lnTo>
                    <a:pt x="101" y="32"/>
                  </a:lnTo>
                  <a:lnTo>
                    <a:pt x="79" y="45"/>
                  </a:lnTo>
                  <a:lnTo>
                    <a:pt x="19" y="66"/>
                  </a:lnTo>
                  <a:lnTo>
                    <a:pt x="0" y="66"/>
                  </a:lnTo>
                  <a:lnTo>
                    <a:pt x="7" y="91"/>
                  </a:lnTo>
                  <a:lnTo>
                    <a:pt x="19" y="110"/>
                  </a:lnTo>
                  <a:lnTo>
                    <a:pt x="26" y="143"/>
                  </a:lnTo>
                  <a:lnTo>
                    <a:pt x="60" y="169"/>
                  </a:lnTo>
                  <a:lnTo>
                    <a:pt x="108" y="216"/>
                  </a:lnTo>
                  <a:lnTo>
                    <a:pt x="138" y="228"/>
                  </a:lnTo>
                  <a:lnTo>
                    <a:pt x="160" y="223"/>
                  </a:lnTo>
                  <a:lnTo>
                    <a:pt x="186" y="196"/>
                  </a:lnTo>
                  <a:lnTo>
                    <a:pt x="232" y="203"/>
                  </a:lnTo>
                  <a:lnTo>
                    <a:pt x="247" y="216"/>
                  </a:lnTo>
                  <a:lnTo>
                    <a:pt x="288" y="209"/>
                  </a:lnTo>
                  <a:lnTo>
                    <a:pt x="387" y="120"/>
                  </a:lnTo>
                  <a:lnTo>
                    <a:pt x="355" y="96"/>
                  </a:lnTo>
                  <a:lnTo>
                    <a:pt x="332" y="71"/>
                  </a:lnTo>
                  <a:lnTo>
                    <a:pt x="295" y="59"/>
                  </a:lnTo>
                  <a:lnTo>
                    <a:pt x="288" y="84"/>
                  </a:lnTo>
                  <a:lnTo>
                    <a:pt x="268" y="71"/>
                  </a:lnTo>
                  <a:lnTo>
                    <a:pt x="247" y="40"/>
                  </a:lnTo>
                  <a:lnTo>
                    <a:pt x="227" y="25"/>
                  </a:lnTo>
                  <a:lnTo>
                    <a:pt x="206" y="25"/>
                  </a:lnTo>
                  <a:lnTo>
                    <a:pt x="186" y="5"/>
                  </a:lnTo>
                  <a:lnTo>
                    <a:pt x="167" y="18"/>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48" name="Freeform 95">
              <a:extLst>
                <a:ext uri="{FF2B5EF4-FFF2-40B4-BE49-F238E27FC236}">
                  <a16:creationId xmlns:a16="http://schemas.microsoft.com/office/drawing/2014/main" id="{87B8CBBD-D894-493A-8DC4-57BEA76F0658}"/>
                </a:ext>
              </a:extLst>
            </p:cNvPr>
            <p:cNvSpPr>
              <a:spLocks noChangeArrowheads="1"/>
            </p:cNvSpPr>
            <p:nvPr/>
          </p:nvSpPr>
          <p:spPr bwMode="auto">
            <a:xfrm>
              <a:off x="4041775" y="3932238"/>
              <a:ext cx="717550" cy="425450"/>
            </a:xfrm>
            <a:custGeom>
              <a:avLst/>
              <a:gdLst>
                <a:gd name="T0" fmla="*/ 2147483646 w 387"/>
                <a:gd name="T1" fmla="*/ 2147483646 h 228"/>
                <a:gd name="T2" fmla="*/ 2147483646 w 387"/>
                <a:gd name="T3" fmla="*/ 0 h 228"/>
                <a:gd name="T4" fmla="*/ 2147483646 w 387"/>
                <a:gd name="T5" fmla="*/ 2147483646 h 228"/>
                <a:gd name="T6" fmla="*/ 2147483646 w 387"/>
                <a:gd name="T7" fmla="*/ 2147483646 h 228"/>
                <a:gd name="T8" fmla="*/ 2147483646 w 387"/>
                <a:gd name="T9" fmla="*/ 2147483646 h 228"/>
                <a:gd name="T10" fmla="*/ 2147483646 w 387"/>
                <a:gd name="T11" fmla="*/ 2147483646 h 228"/>
                <a:gd name="T12" fmla="*/ 0 w 387"/>
                <a:gd name="T13" fmla="*/ 2147483646 h 228"/>
                <a:gd name="T14" fmla="*/ 2147483646 w 387"/>
                <a:gd name="T15" fmla="*/ 2147483646 h 228"/>
                <a:gd name="T16" fmla="*/ 2147483646 w 387"/>
                <a:gd name="T17" fmla="*/ 2147483646 h 228"/>
                <a:gd name="T18" fmla="*/ 2147483646 w 387"/>
                <a:gd name="T19" fmla="*/ 2147483646 h 228"/>
                <a:gd name="T20" fmla="*/ 2147483646 w 387"/>
                <a:gd name="T21" fmla="*/ 2147483646 h 228"/>
                <a:gd name="T22" fmla="*/ 2147483646 w 387"/>
                <a:gd name="T23" fmla="*/ 2147483646 h 228"/>
                <a:gd name="T24" fmla="*/ 2147483646 w 387"/>
                <a:gd name="T25" fmla="*/ 2147483646 h 228"/>
                <a:gd name="T26" fmla="*/ 2147483646 w 387"/>
                <a:gd name="T27" fmla="*/ 2147483646 h 228"/>
                <a:gd name="T28" fmla="*/ 2147483646 w 387"/>
                <a:gd name="T29" fmla="*/ 2147483646 h 228"/>
                <a:gd name="T30" fmla="*/ 2147483646 w 387"/>
                <a:gd name="T31" fmla="*/ 2147483646 h 228"/>
                <a:gd name="T32" fmla="*/ 2147483646 w 387"/>
                <a:gd name="T33" fmla="*/ 2147483646 h 228"/>
                <a:gd name="T34" fmla="*/ 2147483646 w 387"/>
                <a:gd name="T35" fmla="*/ 2147483646 h 228"/>
                <a:gd name="T36" fmla="*/ 2147483646 w 387"/>
                <a:gd name="T37" fmla="*/ 2147483646 h 228"/>
                <a:gd name="T38" fmla="*/ 2147483646 w 387"/>
                <a:gd name="T39" fmla="*/ 2147483646 h 228"/>
                <a:gd name="T40" fmla="*/ 2147483646 w 387"/>
                <a:gd name="T41" fmla="*/ 2147483646 h 228"/>
                <a:gd name="T42" fmla="*/ 2147483646 w 387"/>
                <a:gd name="T43" fmla="*/ 2147483646 h 228"/>
                <a:gd name="T44" fmla="*/ 2147483646 w 387"/>
                <a:gd name="T45" fmla="*/ 2147483646 h 228"/>
                <a:gd name="T46" fmla="*/ 2147483646 w 387"/>
                <a:gd name="T47" fmla="*/ 2147483646 h 228"/>
                <a:gd name="T48" fmla="*/ 2147483646 w 387"/>
                <a:gd name="T49" fmla="*/ 2147483646 h 228"/>
                <a:gd name="T50" fmla="*/ 2147483646 w 387"/>
                <a:gd name="T51" fmla="*/ 2147483646 h 228"/>
                <a:gd name="T52" fmla="*/ 2147483646 w 387"/>
                <a:gd name="T53" fmla="*/ 2147483646 h 228"/>
                <a:gd name="T54" fmla="*/ 2147483646 w 387"/>
                <a:gd name="T55" fmla="*/ 2147483646 h 228"/>
                <a:gd name="T56" fmla="*/ 2147483646 w 387"/>
                <a:gd name="T57" fmla="*/ 2147483646 h 2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87" h="228">
                  <a:moveTo>
                    <a:pt x="167" y="18"/>
                  </a:moveTo>
                  <a:lnTo>
                    <a:pt x="138" y="0"/>
                  </a:lnTo>
                  <a:lnTo>
                    <a:pt x="126" y="18"/>
                  </a:lnTo>
                  <a:lnTo>
                    <a:pt x="101" y="32"/>
                  </a:lnTo>
                  <a:lnTo>
                    <a:pt x="79" y="45"/>
                  </a:lnTo>
                  <a:lnTo>
                    <a:pt x="19" y="66"/>
                  </a:lnTo>
                  <a:lnTo>
                    <a:pt x="0" y="66"/>
                  </a:lnTo>
                  <a:lnTo>
                    <a:pt x="7" y="91"/>
                  </a:lnTo>
                  <a:lnTo>
                    <a:pt x="19" y="110"/>
                  </a:lnTo>
                  <a:lnTo>
                    <a:pt x="26" y="143"/>
                  </a:lnTo>
                  <a:lnTo>
                    <a:pt x="60" y="169"/>
                  </a:lnTo>
                  <a:lnTo>
                    <a:pt x="108" y="216"/>
                  </a:lnTo>
                  <a:lnTo>
                    <a:pt x="138" y="228"/>
                  </a:lnTo>
                  <a:lnTo>
                    <a:pt x="160" y="223"/>
                  </a:lnTo>
                  <a:lnTo>
                    <a:pt x="186" y="196"/>
                  </a:lnTo>
                  <a:lnTo>
                    <a:pt x="232" y="203"/>
                  </a:lnTo>
                  <a:lnTo>
                    <a:pt x="247" y="216"/>
                  </a:lnTo>
                  <a:lnTo>
                    <a:pt x="288" y="209"/>
                  </a:lnTo>
                  <a:lnTo>
                    <a:pt x="387" y="120"/>
                  </a:lnTo>
                  <a:lnTo>
                    <a:pt x="355" y="96"/>
                  </a:lnTo>
                  <a:lnTo>
                    <a:pt x="332" y="71"/>
                  </a:lnTo>
                  <a:lnTo>
                    <a:pt x="295" y="59"/>
                  </a:lnTo>
                  <a:lnTo>
                    <a:pt x="288" y="84"/>
                  </a:lnTo>
                  <a:lnTo>
                    <a:pt x="268" y="71"/>
                  </a:lnTo>
                  <a:lnTo>
                    <a:pt x="247" y="40"/>
                  </a:lnTo>
                  <a:lnTo>
                    <a:pt x="227" y="25"/>
                  </a:lnTo>
                  <a:lnTo>
                    <a:pt x="206" y="25"/>
                  </a:lnTo>
                  <a:lnTo>
                    <a:pt x="186" y="5"/>
                  </a:lnTo>
                  <a:lnTo>
                    <a:pt x="167" y="18"/>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49" name="Rectangle 96">
              <a:extLst>
                <a:ext uri="{FF2B5EF4-FFF2-40B4-BE49-F238E27FC236}">
                  <a16:creationId xmlns:a16="http://schemas.microsoft.com/office/drawing/2014/main" id="{D0406B98-CA09-42A2-AB49-403625F44141}"/>
                </a:ext>
              </a:extLst>
            </p:cNvPr>
            <p:cNvSpPr>
              <a:spLocks noChangeArrowheads="1"/>
            </p:cNvSpPr>
            <p:nvPr/>
          </p:nvSpPr>
          <p:spPr bwMode="auto">
            <a:xfrm>
              <a:off x="4102100" y="3111500"/>
              <a:ext cx="22225" cy="28575"/>
            </a:xfrm>
            <a:prstGeom prst="rect">
              <a:avLst/>
            </a:pr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rgbClr val="00528D"/>
                </a:buClr>
                <a:buSzPct val="80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rgbClr val="9EC3DE"/>
                </a:buClr>
                <a:buSzPct val="80000"/>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Clr>
                  <a:schemeClr val="accent1"/>
                </a:buClr>
                <a:buSzPct val="80000"/>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9pPr>
            </a:lstStyle>
            <a:p>
              <a:pPr algn="r" eaLnBrk="1" hangingPunct="1">
                <a:spcBef>
                  <a:spcPct val="0"/>
                </a:spcBef>
                <a:buClrTx/>
                <a:buSzTx/>
                <a:buFontTx/>
                <a:buNone/>
              </a:pPr>
              <a:endParaRPr lang="en-GB" altLang="en-US" sz="1800"/>
            </a:p>
          </p:txBody>
        </p:sp>
        <p:sp>
          <p:nvSpPr>
            <p:cNvPr id="550" name="Rectangle 97">
              <a:extLst>
                <a:ext uri="{FF2B5EF4-FFF2-40B4-BE49-F238E27FC236}">
                  <a16:creationId xmlns:a16="http://schemas.microsoft.com/office/drawing/2014/main" id="{9D909BCE-53F0-4CFC-A004-EE91772C7188}"/>
                </a:ext>
              </a:extLst>
            </p:cNvPr>
            <p:cNvSpPr>
              <a:spLocks noChangeArrowheads="1"/>
            </p:cNvSpPr>
            <p:nvPr/>
          </p:nvSpPr>
          <p:spPr bwMode="auto">
            <a:xfrm>
              <a:off x="4102100" y="3111500"/>
              <a:ext cx="22225" cy="28575"/>
            </a:xfrm>
            <a:prstGeom prst="rect">
              <a:avLst/>
            </a:prstGeom>
            <a:solidFill>
              <a:srgbClr val="FFFFCC"/>
            </a:solidFill>
            <a:ln w="324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rgbClr val="00528D"/>
                </a:buClr>
                <a:buSzPct val="80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rgbClr val="9EC3DE"/>
                </a:buClr>
                <a:buSzPct val="80000"/>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Clr>
                  <a:schemeClr val="accent1"/>
                </a:buClr>
                <a:buSzPct val="80000"/>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9pPr>
            </a:lstStyle>
            <a:p>
              <a:pPr algn="r" eaLnBrk="1" hangingPunct="1">
                <a:spcBef>
                  <a:spcPct val="0"/>
                </a:spcBef>
                <a:buClrTx/>
                <a:buSzTx/>
                <a:buFontTx/>
                <a:buNone/>
              </a:pPr>
              <a:endParaRPr lang="en-GB" altLang="en-US" sz="1800"/>
            </a:p>
          </p:txBody>
        </p:sp>
        <p:sp>
          <p:nvSpPr>
            <p:cNvPr id="551" name="Freeform 98">
              <a:extLst>
                <a:ext uri="{FF2B5EF4-FFF2-40B4-BE49-F238E27FC236}">
                  <a16:creationId xmlns:a16="http://schemas.microsoft.com/office/drawing/2014/main" id="{2DD47094-8F5D-4C14-85D0-9E954D0AB4E9}"/>
                </a:ext>
              </a:extLst>
            </p:cNvPr>
            <p:cNvSpPr>
              <a:spLocks noChangeArrowheads="1"/>
            </p:cNvSpPr>
            <p:nvPr/>
          </p:nvSpPr>
          <p:spPr bwMode="auto">
            <a:xfrm>
              <a:off x="2098675" y="2906713"/>
              <a:ext cx="222250" cy="204787"/>
            </a:xfrm>
            <a:custGeom>
              <a:avLst/>
              <a:gdLst>
                <a:gd name="T0" fmla="*/ 2147483646 w 120"/>
                <a:gd name="T1" fmla="*/ 0 h 110"/>
                <a:gd name="T2" fmla="*/ 0 w 120"/>
                <a:gd name="T3" fmla="*/ 2147483646 h 110"/>
                <a:gd name="T4" fmla="*/ 2147483646 w 120"/>
                <a:gd name="T5" fmla="*/ 2147483646 h 110"/>
                <a:gd name="T6" fmla="*/ 2147483646 w 120"/>
                <a:gd name="T7" fmla="*/ 2147483646 h 110"/>
                <a:gd name="T8" fmla="*/ 2147483646 w 120"/>
                <a:gd name="T9" fmla="*/ 2147483646 h 110"/>
                <a:gd name="T10" fmla="*/ 2147483646 w 120"/>
                <a:gd name="T11" fmla="*/ 2147483646 h 110"/>
                <a:gd name="T12" fmla="*/ 2147483646 w 120"/>
                <a:gd name="T13" fmla="*/ 2147483646 h 110"/>
                <a:gd name="T14" fmla="*/ 2147483646 w 120"/>
                <a:gd name="T15" fmla="*/ 2147483646 h 110"/>
                <a:gd name="T16" fmla="*/ 2147483646 w 120"/>
                <a:gd name="T17" fmla="*/ 2147483646 h 110"/>
                <a:gd name="T18" fmla="*/ 2147483646 w 120"/>
                <a:gd name="T19" fmla="*/ 2147483646 h 110"/>
                <a:gd name="T20" fmla="*/ 2147483646 w 120"/>
                <a:gd name="T21" fmla="*/ 2147483646 h 110"/>
                <a:gd name="T22" fmla="*/ 2147483646 w 120"/>
                <a:gd name="T23" fmla="*/ 2147483646 h 110"/>
                <a:gd name="T24" fmla="*/ 2147483646 w 120"/>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10">
                  <a:moveTo>
                    <a:pt x="40" y="0"/>
                  </a:moveTo>
                  <a:lnTo>
                    <a:pt x="0" y="32"/>
                  </a:lnTo>
                  <a:lnTo>
                    <a:pt x="5" y="52"/>
                  </a:lnTo>
                  <a:lnTo>
                    <a:pt x="19" y="78"/>
                  </a:lnTo>
                  <a:lnTo>
                    <a:pt x="40" y="66"/>
                  </a:lnTo>
                  <a:lnTo>
                    <a:pt x="60" y="66"/>
                  </a:lnTo>
                  <a:lnTo>
                    <a:pt x="79" y="71"/>
                  </a:lnTo>
                  <a:lnTo>
                    <a:pt x="79" y="103"/>
                  </a:lnTo>
                  <a:lnTo>
                    <a:pt x="79" y="110"/>
                  </a:lnTo>
                  <a:lnTo>
                    <a:pt x="113" y="98"/>
                  </a:lnTo>
                  <a:lnTo>
                    <a:pt x="120" y="45"/>
                  </a:lnTo>
                  <a:lnTo>
                    <a:pt x="113" y="18"/>
                  </a:lnTo>
                  <a:lnTo>
                    <a:pt x="40" y="0"/>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52" name="Freeform 99">
              <a:extLst>
                <a:ext uri="{FF2B5EF4-FFF2-40B4-BE49-F238E27FC236}">
                  <a16:creationId xmlns:a16="http://schemas.microsoft.com/office/drawing/2014/main" id="{00D1C69B-AA6C-48AC-8A54-D28B7DE756DC}"/>
                </a:ext>
              </a:extLst>
            </p:cNvPr>
            <p:cNvSpPr>
              <a:spLocks noChangeArrowheads="1"/>
            </p:cNvSpPr>
            <p:nvPr/>
          </p:nvSpPr>
          <p:spPr bwMode="auto">
            <a:xfrm>
              <a:off x="2098675" y="2906713"/>
              <a:ext cx="222250" cy="204787"/>
            </a:xfrm>
            <a:custGeom>
              <a:avLst/>
              <a:gdLst>
                <a:gd name="T0" fmla="*/ 2147483646 w 120"/>
                <a:gd name="T1" fmla="*/ 0 h 110"/>
                <a:gd name="T2" fmla="*/ 0 w 120"/>
                <a:gd name="T3" fmla="*/ 2147483646 h 110"/>
                <a:gd name="T4" fmla="*/ 2147483646 w 120"/>
                <a:gd name="T5" fmla="*/ 2147483646 h 110"/>
                <a:gd name="T6" fmla="*/ 2147483646 w 120"/>
                <a:gd name="T7" fmla="*/ 2147483646 h 110"/>
                <a:gd name="T8" fmla="*/ 2147483646 w 120"/>
                <a:gd name="T9" fmla="*/ 2147483646 h 110"/>
                <a:gd name="T10" fmla="*/ 2147483646 w 120"/>
                <a:gd name="T11" fmla="*/ 2147483646 h 110"/>
                <a:gd name="T12" fmla="*/ 2147483646 w 120"/>
                <a:gd name="T13" fmla="*/ 2147483646 h 110"/>
                <a:gd name="T14" fmla="*/ 2147483646 w 120"/>
                <a:gd name="T15" fmla="*/ 2147483646 h 110"/>
                <a:gd name="T16" fmla="*/ 2147483646 w 120"/>
                <a:gd name="T17" fmla="*/ 2147483646 h 110"/>
                <a:gd name="T18" fmla="*/ 2147483646 w 120"/>
                <a:gd name="T19" fmla="*/ 2147483646 h 110"/>
                <a:gd name="T20" fmla="*/ 2147483646 w 120"/>
                <a:gd name="T21" fmla="*/ 2147483646 h 110"/>
                <a:gd name="T22" fmla="*/ 2147483646 w 120"/>
                <a:gd name="T23" fmla="*/ 2147483646 h 110"/>
                <a:gd name="T24" fmla="*/ 2147483646 w 120"/>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0" h="110">
                  <a:moveTo>
                    <a:pt x="40" y="0"/>
                  </a:moveTo>
                  <a:lnTo>
                    <a:pt x="0" y="32"/>
                  </a:lnTo>
                  <a:lnTo>
                    <a:pt x="5" y="52"/>
                  </a:lnTo>
                  <a:lnTo>
                    <a:pt x="19" y="78"/>
                  </a:lnTo>
                  <a:lnTo>
                    <a:pt x="40" y="66"/>
                  </a:lnTo>
                  <a:lnTo>
                    <a:pt x="60" y="66"/>
                  </a:lnTo>
                  <a:lnTo>
                    <a:pt x="79" y="71"/>
                  </a:lnTo>
                  <a:lnTo>
                    <a:pt x="79" y="103"/>
                  </a:lnTo>
                  <a:lnTo>
                    <a:pt x="79" y="110"/>
                  </a:lnTo>
                  <a:lnTo>
                    <a:pt x="113" y="98"/>
                  </a:lnTo>
                  <a:lnTo>
                    <a:pt x="120" y="45"/>
                  </a:lnTo>
                  <a:lnTo>
                    <a:pt x="113" y="18"/>
                  </a:lnTo>
                  <a:lnTo>
                    <a:pt x="40" y="0"/>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53" name="Freeform 100">
              <a:extLst>
                <a:ext uri="{FF2B5EF4-FFF2-40B4-BE49-F238E27FC236}">
                  <a16:creationId xmlns:a16="http://schemas.microsoft.com/office/drawing/2014/main" id="{D625568A-B653-444C-95D6-F69F1A7F473D}"/>
                </a:ext>
              </a:extLst>
            </p:cNvPr>
            <p:cNvSpPr>
              <a:spLocks noChangeArrowheads="1"/>
            </p:cNvSpPr>
            <p:nvPr/>
          </p:nvSpPr>
          <p:spPr bwMode="auto">
            <a:xfrm>
              <a:off x="2332038" y="2365375"/>
              <a:ext cx="136525" cy="112713"/>
            </a:xfrm>
            <a:custGeom>
              <a:avLst/>
              <a:gdLst>
                <a:gd name="T0" fmla="*/ 0 w 74"/>
                <a:gd name="T1" fmla="*/ 2147483646 h 60"/>
                <a:gd name="T2" fmla="*/ 2147483646 w 74"/>
                <a:gd name="T3" fmla="*/ 2147483646 h 60"/>
                <a:gd name="T4" fmla="*/ 2147483646 w 74"/>
                <a:gd name="T5" fmla="*/ 0 h 60"/>
                <a:gd name="T6" fmla="*/ 2147483646 w 74"/>
                <a:gd name="T7" fmla="*/ 2147483646 h 60"/>
                <a:gd name="T8" fmla="*/ 2147483646 w 74"/>
                <a:gd name="T9" fmla="*/ 2147483646 h 60"/>
                <a:gd name="T10" fmla="*/ 0 w 74"/>
                <a:gd name="T11" fmla="*/ 2147483646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0">
                  <a:moveTo>
                    <a:pt x="0" y="60"/>
                  </a:moveTo>
                  <a:lnTo>
                    <a:pt x="55" y="41"/>
                  </a:lnTo>
                  <a:lnTo>
                    <a:pt x="74" y="0"/>
                  </a:lnTo>
                  <a:lnTo>
                    <a:pt x="28" y="14"/>
                  </a:lnTo>
                  <a:lnTo>
                    <a:pt x="21" y="48"/>
                  </a:lnTo>
                  <a:lnTo>
                    <a:pt x="0" y="60"/>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54" name="Freeform 101">
              <a:extLst>
                <a:ext uri="{FF2B5EF4-FFF2-40B4-BE49-F238E27FC236}">
                  <a16:creationId xmlns:a16="http://schemas.microsoft.com/office/drawing/2014/main" id="{0E3081FC-73B4-4ABD-B178-4D3E0CA269A4}"/>
                </a:ext>
              </a:extLst>
            </p:cNvPr>
            <p:cNvSpPr>
              <a:spLocks noChangeArrowheads="1"/>
            </p:cNvSpPr>
            <p:nvPr/>
          </p:nvSpPr>
          <p:spPr bwMode="auto">
            <a:xfrm>
              <a:off x="2332038" y="2365375"/>
              <a:ext cx="136525" cy="112713"/>
            </a:xfrm>
            <a:custGeom>
              <a:avLst/>
              <a:gdLst>
                <a:gd name="T0" fmla="*/ 0 w 74"/>
                <a:gd name="T1" fmla="*/ 2147483646 h 60"/>
                <a:gd name="T2" fmla="*/ 2147483646 w 74"/>
                <a:gd name="T3" fmla="*/ 2147483646 h 60"/>
                <a:gd name="T4" fmla="*/ 2147483646 w 74"/>
                <a:gd name="T5" fmla="*/ 0 h 60"/>
                <a:gd name="T6" fmla="*/ 2147483646 w 74"/>
                <a:gd name="T7" fmla="*/ 2147483646 h 60"/>
                <a:gd name="T8" fmla="*/ 2147483646 w 74"/>
                <a:gd name="T9" fmla="*/ 2147483646 h 60"/>
                <a:gd name="T10" fmla="*/ 0 w 74"/>
                <a:gd name="T11" fmla="*/ 2147483646 h 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4" h="60">
                  <a:moveTo>
                    <a:pt x="0" y="60"/>
                  </a:moveTo>
                  <a:lnTo>
                    <a:pt x="55" y="41"/>
                  </a:lnTo>
                  <a:lnTo>
                    <a:pt x="74" y="0"/>
                  </a:lnTo>
                  <a:lnTo>
                    <a:pt x="28" y="14"/>
                  </a:lnTo>
                  <a:lnTo>
                    <a:pt x="21" y="48"/>
                  </a:lnTo>
                  <a:lnTo>
                    <a:pt x="0" y="60"/>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55" name="Freeform 102">
              <a:extLst>
                <a:ext uri="{FF2B5EF4-FFF2-40B4-BE49-F238E27FC236}">
                  <a16:creationId xmlns:a16="http://schemas.microsoft.com/office/drawing/2014/main" id="{18FB0C31-D5D5-4C92-ADF3-C57F472AF66E}"/>
                </a:ext>
              </a:extLst>
            </p:cNvPr>
            <p:cNvSpPr>
              <a:spLocks noChangeArrowheads="1"/>
            </p:cNvSpPr>
            <p:nvPr/>
          </p:nvSpPr>
          <p:spPr bwMode="auto">
            <a:xfrm>
              <a:off x="3708400" y="2797175"/>
              <a:ext cx="431800" cy="525463"/>
            </a:xfrm>
            <a:custGeom>
              <a:avLst/>
              <a:gdLst>
                <a:gd name="T0" fmla="*/ 2147483646 w 233"/>
                <a:gd name="T1" fmla="*/ 2147483646 h 282"/>
                <a:gd name="T2" fmla="*/ 2147483646 w 233"/>
                <a:gd name="T3" fmla="*/ 2147483646 h 282"/>
                <a:gd name="T4" fmla="*/ 2147483646 w 233"/>
                <a:gd name="T5" fmla="*/ 2147483646 h 282"/>
                <a:gd name="T6" fmla="*/ 2147483646 w 233"/>
                <a:gd name="T7" fmla="*/ 2147483646 h 282"/>
                <a:gd name="T8" fmla="*/ 2147483646 w 233"/>
                <a:gd name="T9" fmla="*/ 2147483646 h 282"/>
                <a:gd name="T10" fmla="*/ 2147483646 w 233"/>
                <a:gd name="T11" fmla="*/ 2147483646 h 282"/>
                <a:gd name="T12" fmla="*/ 2147483646 w 233"/>
                <a:gd name="T13" fmla="*/ 2147483646 h 282"/>
                <a:gd name="T14" fmla="*/ 2147483646 w 233"/>
                <a:gd name="T15" fmla="*/ 2147483646 h 282"/>
                <a:gd name="T16" fmla="*/ 2147483646 w 233"/>
                <a:gd name="T17" fmla="*/ 2147483646 h 282"/>
                <a:gd name="T18" fmla="*/ 2147483646 w 233"/>
                <a:gd name="T19" fmla="*/ 0 h 282"/>
                <a:gd name="T20" fmla="*/ 2147483646 w 233"/>
                <a:gd name="T21" fmla="*/ 2147483646 h 282"/>
                <a:gd name="T22" fmla="*/ 2147483646 w 233"/>
                <a:gd name="T23" fmla="*/ 2147483646 h 282"/>
                <a:gd name="T24" fmla="*/ 2147483646 w 233"/>
                <a:gd name="T25" fmla="*/ 2147483646 h 282"/>
                <a:gd name="T26" fmla="*/ 2147483646 w 233"/>
                <a:gd name="T27" fmla="*/ 2147483646 h 282"/>
                <a:gd name="T28" fmla="*/ 2147483646 w 233"/>
                <a:gd name="T29" fmla="*/ 2147483646 h 282"/>
                <a:gd name="T30" fmla="*/ 0 w 233"/>
                <a:gd name="T31" fmla="*/ 2147483646 h 282"/>
                <a:gd name="T32" fmla="*/ 0 w 233"/>
                <a:gd name="T33" fmla="*/ 2147483646 h 282"/>
                <a:gd name="T34" fmla="*/ 2147483646 w 233"/>
                <a:gd name="T35" fmla="*/ 2147483646 h 282"/>
                <a:gd name="T36" fmla="*/ 2147483646 w 233"/>
                <a:gd name="T37" fmla="*/ 2147483646 h 282"/>
                <a:gd name="T38" fmla="*/ 2147483646 w 233"/>
                <a:gd name="T39" fmla="*/ 2147483646 h 282"/>
                <a:gd name="T40" fmla="*/ 2147483646 w 233"/>
                <a:gd name="T41" fmla="*/ 2147483646 h 282"/>
                <a:gd name="T42" fmla="*/ 2147483646 w 233"/>
                <a:gd name="T43" fmla="*/ 2147483646 h 282"/>
                <a:gd name="T44" fmla="*/ 2147483646 w 233"/>
                <a:gd name="T45" fmla="*/ 2147483646 h 282"/>
                <a:gd name="T46" fmla="*/ 2147483646 w 233"/>
                <a:gd name="T47" fmla="*/ 2147483646 h 282"/>
                <a:gd name="T48" fmla="*/ 2147483646 w 233"/>
                <a:gd name="T49" fmla="*/ 2147483646 h 282"/>
                <a:gd name="T50" fmla="*/ 2147483646 w 233"/>
                <a:gd name="T51" fmla="*/ 2147483646 h 282"/>
                <a:gd name="T52" fmla="*/ 2147483646 w 233"/>
                <a:gd name="T53" fmla="*/ 2147483646 h 282"/>
                <a:gd name="T54" fmla="*/ 2147483646 w 233"/>
                <a:gd name="T55" fmla="*/ 2147483646 h 282"/>
                <a:gd name="T56" fmla="*/ 2147483646 w 233"/>
                <a:gd name="T57" fmla="*/ 2147483646 h 282"/>
                <a:gd name="T58" fmla="*/ 2147483646 w 233"/>
                <a:gd name="T59" fmla="*/ 2147483646 h 282"/>
                <a:gd name="T60" fmla="*/ 2147483646 w 233"/>
                <a:gd name="T61" fmla="*/ 2147483646 h 282"/>
                <a:gd name="T62" fmla="*/ 2147483646 w 233"/>
                <a:gd name="T63" fmla="*/ 2147483646 h 282"/>
                <a:gd name="T64" fmla="*/ 2147483646 w 233"/>
                <a:gd name="T65" fmla="*/ 2147483646 h 282"/>
                <a:gd name="T66" fmla="*/ 2147483646 w 233"/>
                <a:gd name="T67" fmla="*/ 2147483646 h 282"/>
                <a:gd name="T68" fmla="*/ 2147483646 w 233"/>
                <a:gd name="T69" fmla="*/ 2147483646 h 282"/>
                <a:gd name="T70" fmla="*/ 2147483646 w 233"/>
                <a:gd name="T71" fmla="*/ 2147483646 h 282"/>
                <a:gd name="T72" fmla="*/ 2147483646 w 233"/>
                <a:gd name="T73" fmla="*/ 2147483646 h 282"/>
                <a:gd name="T74" fmla="*/ 2147483646 w 233"/>
                <a:gd name="T75" fmla="*/ 2147483646 h 282"/>
                <a:gd name="T76" fmla="*/ 2147483646 w 233"/>
                <a:gd name="T77" fmla="*/ 2147483646 h 28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33" h="282">
                  <a:moveTo>
                    <a:pt x="19" y="241"/>
                  </a:moveTo>
                  <a:lnTo>
                    <a:pt x="39" y="241"/>
                  </a:lnTo>
                  <a:lnTo>
                    <a:pt x="66" y="241"/>
                  </a:lnTo>
                  <a:lnTo>
                    <a:pt x="105" y="143"/>
                  </a:lnTo>
                  <a:lnTo>
                    <a:pt x="146" y="130"/>
                  </a:lnTo>
                  <a:lnTo>
                    <a:pt x="146" y="98"/>
                  </a:lnTo>
                  <a:lnTo>
                    <a:pt x="112" y="98"/>
                  </a:lnTo>
                  <a:lnTo>
                    <a:pt x="119" y="66"/>
                  </a:lnTo>
                  <a:lnTo>
                    <a:pt x="133" y="33"/>
                  </a:lnTo>
                  <a:lnTo>
                    <a:pt x="133" y="0"/>
                  </a:lnTo>
                  <a:lnTo>
                    <a:pt x="100" y="5"/>
                  </a:lnTo>
                  <a:lnTo>
                    <a:pt x="78" y="33"/>
                  </a:lnTo>
                  <a:lnTo>
                    <a:pt x="39" y="38"/>
                  </a:lnTo>
                  <a:lnTo>
                    <a:pt x="12" y="59"/>
                  </a:lnTo>
                  <a:lnTo>
                    <a:pt x="7" y="91"/>
                  </a:lnTo>
                  <a:lnTo>
                    <a:pt x="0" y="137"/>
                  </a:lnTo>
                  <a:lnTo>
                    <a:pt x="0" y="175"/>
                  </a:lnTo>
                  <a:lnTo>
                    <a:pt x="25" y="203"/>
                  </a:lnTo>
                  <a:lnTo>
                    <a:pt x="19" y="241"/>
                  </a:lnTo>
                  <a:close/>
                  <a:moveTo>
                    <a:pt x="94" y="196"/>
                  </a:moveTo>
                  <a:lnTo>
                    <a:pt x="100" y="235"/>
                  </a:lnTo>
                  <a:lnTo>
                    <a:pt x="133" y="235"/>
                  </a:lnTo>
                  <a:lnTo>
                    <a:pt x="133" y="203"/>
                  </a:lnTo>
                  <a:lnTo>
                    <a:pt x="119" y="191"/>
                  </a:lnTo>
                  <a:lnTo>
                    <a:pt x="94" y="196"/>
                  </a:lnTo>
                  <a:close/>
                  <a:moveTo>
                    <a:pt x="153" y="175"/>
                  </a:moveTo>
                  <a:lnTo>
                    <a:pt x="160" y="221"/>
                  </a:lnTo>
                  <a:lnTo>
                    <a:pt x="194" y="228"/>
                  </a:lnTo>
                  <a:lnTo>
                    <a:pt x="225" y="216"/>
                  </a:lnTo>
                  <a:lnTo>
                    <a:pt x="213" y="203"/>
                  </a:lnTo>
                  <a:lnTo>
                    <a:pt x="233" y="175"/>
                  </a:lnTo>
                  <a:lnTo>
                    <a:pt x="225" y="143"/>
                  </a:lnTo>
                  <a:lnTo>
                    <a:pt x="153" y="175"/>
                  </a:lnTo>
                  <a:close/>
                  <a:moveTo>
                    <a:pt x="146" y="253"/>
                  </a:moveTo>
                  <a:lnTo>
                    <a:pt x="160" y="282"/>
                  </a:lnTo>
                  <a:lnTo>
                    <a:pt x="187" y="275"/>
                  </a:lnTo>
                  <a:lnTo>
                    <a:pt x="206" y="262"/>
                  </a:lnTo>
                  <a:lnTo>
                    <a:pt x="180" y="248"/>
                  </a:lnTo>
                  <a:lnTo>
                    <a:pt x="146" y="253"/>
                  </a:lnTo>
                  <a:close/>
                </a:path>
              </a:pathLst>
            </a:custGeom>
            <a:solidFill>
              <a:srgbClr val="FFFFCC"/>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56" name="Freeform 103">
              <a:extLst>
                <a:ext uri="{FF2B5EF4-FFF2-40B4-BE49-F238E27FC236}">
                  <a16:creationId xmlns:a16="http://schemas.microsoft.com/office/drawing/2014/main" id="{46978FF9-D892-4770-B957-5D79649AB9CA}"/>
                </a:ext>
              </a:extLst>
            </p:cNvPr>
            <p:cNvSpPr>
              <a:spLocks noChangeArrowheads="1"/>
            </p:cNvSpPr>
            <p:nvPr/>
          </p:nvSpPr>
          <p:spPr bwMode="auto">
            <a:xfrm>
              <a:off x="3708400" y="2797175"/>
              <a:ext cx="271463" cy="449263"/>
            </a:xfrm>
            <a:custGeom>
              <a:avLst/>
              <a:gdLst>
                <a:gd name="T0" fmla="*/ 2147483646 w 146"/>
                <a:gd name="T1" fmla="*/ 2147483646 h 241"/>
                <a:gd name="T2" fmla="*/ 2147483646 w 146"/>
                <a:gd name="T3" fmla="*/ 2147483646 h 241"/>
                <a:gd name="T4" fmla="*/ 2147483646 w 146"/>
                <a:gd name="T5" fmla="*/ 2147483646 h 241"/>
                <a:gd name="T6" fmla="*/ 2147483646 w 146"/>
                <a:gd name="T7" fmla="*/ 2147483646 h 241"/>
                <a:gd name="T8" fmla="*/ 2147483646 w 146"/>
                <a:gd name="T9" fmla="*/ 2147483646 h 241"/>
                <a:gd name="T10" fmla="*/ 2147483646 w 146"/>
                <a:gd name="T11" fmla="*/ 2147483646 h 241"/>
                <a:gd name="T12" fmla="*/ 2147483646 w 146"/>
                <a:gd name="T13" fmla="*/ 2147483646 h 241"/>
                <a:gd name="T14" fmla="*/ 2147483646 w 146"/>
                <a:gd name="T15" fmla="*/ 2147483646 h 241"/>
                <a:gd name="T16" fmla="*/ 2147483646 w 146"/>
                <a:gd name="T17" fmla="*/ 2147483646 h 241"/>
                <a:gd name="T18" fmla="*/ 2147483646 w 146"/>
                <a:gd name="T19" fmla="*/ 0 h 241"/>
                <a:gd name="T20" fmla="*/ 2147483646 w 146"/>
                <a:gd name="T21" fmla="*/ 2147483646 h 241"/>
                <a:gd name="T22" fmla="*/ 2147483646 w 146"/>
                <a:gd name="T23" fmla="*/ 2147483646 h 241"/>
                <a:gd name="T24" fmla="*/ 2147483646 w 146"/>
                <a:gd name="T25" fmla="*/ 2147483646 h 241"/>
                <a:gd name="T26" fmla="*/ 2147483646 w 146"/>
                <a:gd name="T27" fmla="*/ 2147483646 h 241"/>
                <a:gd name="T28" fmla="*/ 2147483646 w 146"/>
                <a:gd name="T29" fmla="*/ 2147483646 h 241"/>
                <a:gd name="T30" fmla="*/ 0 w 146"/>
                <a:gd name="T31" fmla="*/ 2147483646 h 241"/>
                <a:gd name="T32" fmla="*/ 0 w 146"/>
                <a:gd name="T33" fmla="*/ 2147483646 h 241"/>
                <a:gd name="T34" fmla="*/ 2147483646 w 146"/>
                <a:gd name="T35" fmla="*/ 2147483646 h 241"/>
                <a:gd name="T36" fmla="*/ 2147483646 w 146"/>
                <a:gd name="T37" fmla="*/ 2147483646 h 2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6" h="241">
                  <a:moveTo>
                    <a:pt x="19" y="241"/>
                  </a:moveTo>
                  <a:lnTo>
                    <a:pt x="39" y="241"/>
                  </a:lnTo>
                  <a:lnTo>
                    <a:pt x="66" y="241"/>
                  </a:lnTo>
                  <a:lnTo>
                    <a:pt x="105" y="143"/>
                  </a:lnTo>
                  <a:lnTo>
                    <a:pt x="146" y="130"/>
                  </a:lnTo>
                  <a:lnTo>
                    <a:pt x="146" y="98"/>
                  </a:lnTo>
                  <a:lnTo>
                    <a:pt x="112" y="98"/>
                  </a:lnTo>
                  <a:lnTo>
                    <a:pt x="119" y="66"/>
                  </a:lnTo>
                  <a:lnTo>
                    <a:pt x="133" y="33"/>
                  </a:lnTo>
                  <a:lnTo>
                    <a:pt x="133" y="0"/>
                  </a:lnTo>
                  <a:lnTo>
                    <a:pt x="100" y="5"/>
                  </a:lnTo>
                  <a:lnTo>
                    <a:pt x="78" y="33"/>
                  </a:lnTo>
                  <a:lnTo>
                    <a:pt x="39" y="38"/>
                  </a:lnTo>
                  <a:lnTo>
                    <a:pt x="12" y="59"/>
                  </a:lnTo>
                  <a:lnTo>
                    <a:pt x="7" y="91"/>
                  </a:lnTo>
                  <a:lnTo>
                    <a:pt x="0" y="137"/>
                  </a:lnTo>
                  <a:lnTo>
                    <a:pt x="0" y="175"/>
                  </a:lnTo>
                  <a:lnTo>
                    <a:pt x="25" y="203"/>
                  </a:lnTo>
                  <a:lnTo>
                    <a:pt x="19" y="241"/>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57" name="Freeform 104">
              <a:extLst>
                <a:ext uri="{FF2B5EF4-FFF2-40B4-BE49-F238E27FC236}">
                  <a16:creationId xmlns:a16="http://schemas.microsoft.com/office/drawing/2014/main" id="{2A36F2AC-9831-4DAF-AA16-9C73649699AA}"/>
                </a:ext>
              </a:extLst>
            </p:cNvPr>
            <p:cNvSpPr>
              <a:spLocks noChangeArrowheads="1"/>
            </p:cNvSpPr>
            <p:nvPr/>
          </p:nvSpPr>
          <p:spPr bwMode="auto">
            <a:xfrm>
              <a:off x="3883025" y="3152775"/>
              <a:ext cx="71438" cy="82550"/>
            </a:xfrm>
            <a:custGeom>
              <a:avLst/>
              <a:gdLst>
                <a:gd name="T0" fmla="*/ 0 w 39"/>
                <a:gd name="T1" fmla="*/ 2147483646 h 44"/>
                <a:gd name="T2" fmla="*/ 2147483646 w 39"/>
                <a:gd name="T3" fmla="*/ 2147483646 h 44"/>
                <a:gd name="T4" fmla="*/ 2147483646 w 39"/>
                <a:gd name="T5" fmla="*/ 2147483646 h 44"/>
                <a:gd name="T6" fmla="*/ 2147483646 w 39"/>
                <a:gd name="T7" fmla="*/ 2147483646 h 44"/>
                <a:gd name="T8" fmla="*/ 2147483646 w 39"/>
                <a:gd name="T9" fmla="*/ 0 h 44"/>
                <a:gd name="T10" fmla="*/ 0 w 39"/>
                <a:gd name="T11" fmla="*/ 2147483646 h 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 h="44">
                  <a:moveTo>
                    <a:pt x="0" y="5"/>
                  </a:moveTo>
                  <a:lnTo>
                    <a:pt x="6" y="44"/>
                  </a:lnTo>
                  <a:lnTo>
                    <a:pt x="39" y="44"/>
                  </a:lnTo>
                  <a:lnTo>
                    <a:pt x="39" y="12"/>
                  </a:lnTo>
                  <a:lnTo>
                    <a:pt x="25" y="0"/>
                  </a:lnTo>
                  <a:lnTo>
                    <a:pt x="0" y="5"/>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58" name="Freeform 105">
              <a:extLst>
                <a:ext uri="{FF2B5EF4-FFF2-40B4-BE49-F238E27FC236}">
                  <a16:creationId xmlns:a16="http://schemas.microsoft.com/office/drawing/2014/main" id="{6A2ADA0C-2B41-46C1-BDAD-B3215FF4820A}"/>
                </a:ext>
              </a:extLst>
            </p:cNvPr>
            <p:cNvSpPr>
              <a:spLocks noChangeArrowheads="1"/>
            </p:cNvSpPr>
            <p:nvPr/>
          </p:nvSpPr>
          <p:spPr bwMode="auto">
            <a:xfrm>
              <a:off x="3990975" y="3062288"/>
              <a:ext cx="147638" cy="158750"/>
            </a:xfrm>
            <a:custGeom>
              <a:avLst/>
              <a:gdLst>
                <a:gd name="T0" fmla="*/ 0 w 80"/>
                <a:gd name="T1" fmla="*/ 2147483646 h 85"/>
                <a:gd name="T2" fmla="*/ 2147483646 w 80"/>
                <a:gd name="T3" fmla="*/ 2147483646 h 85"/>
                <a:gd name="T4" fmla="*/ 2147483646 w 80"/>
                <a:gd name="T5" fmla="*/ 2147483646 h 85"/>
                <a:gd name="T6" fmla="*/ 2147483646 w 80"/>
                <a:gd name="T7" fmla="*/ 2147483646 h 85"/>
                <a:gd name="T8" fmla="*/ 2147483646 w 80"/>
                <a:gd name="T9" fmla="*/ 2147483646 h 85"/>
                <a:gd name="T10" fmla="*/ 2147483646 w 80"/>
                <a:gd name="T11" fmla="*/ 2147483646 h 85"/>
                <a:gd name="T12" fmla="*/ 2147483646 w 80"/>
                <a:gd name="T13" fmla="*/ 0 h 85"/>
                <a:gd name="T14" fmla="*/ 0 w 80"/>
                <a:gd name="T15" fmla="*/ 2147483646 h 8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0" h="85">
                  <a:moveTo>
                    <a:pt x="0" y="32"/>
                  </a:moveTo>
                  <a:lnTo>
                    <a:pt x="7" y="78"/>
                  </a:lnTo>
                  <a:lnTo>
                    <a:pt x="41" y="85"/>
                  </a:lnTo>
                  <a:lnTo>
                    <a:pt x="72" y="73"/>
                  </a:lnTo>
                  <a:lnTo>
                    <a:pt x="60" y="60"/>
                  </a:lnTo>
                  <a:lnTo>
                    <a:pt x="80" y="32"/>
                  </a:lnTo>
                  <a:lnTo>
                    <a:pt x="72" y="0"/>
                  </a:lnTo>
                  <a:lnTo>
                    <a:pt x="0" y="32"/>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sp>
          <p:nvSpPr>
            <p:cNvPr id="559" name="Freeform 106">
              <a:extLst>
                <a:ext uri="{FF2B5EF4-FFF2-40B4-BE49-F238E27FC236}">
                  <a16:creationId xmlns:a16="http://schemas.microsoft.com/office/drawing/2014/main" id="{0584AFE9-E179-42ED-BCD7-3AE8B0E793A0}"/>
                </a:ext>
              </a:extLst>
            </p:cNvPr>
            <p:cNvSpPr>
              <a:spLocks noChangeArrowheads="1"/>
            </p:cNvSpPr>
            <p:nvPr/>
          </p:nvSpPr>
          <p:spPr bwMode="auto">
            <a:xfrm>
              <a:off x="3978275" y="3259138"/>
              <a:ext cx="111125" cy="63500"/>
            </a:xfrm>
            <a:custGeom>
              <a:avLst/>
              <a:gdLst>
                <a:gd name="T0" fmla="*/ 0 w 60"/>
                <a:gd name="T1" fmla="*/ 2147483646 h 34"/>
                <a:gd name="T2" fmla="*/ 2147483646 w 60"/>
                <a:gd name="T3" fmla="*/ 2147483646 h 34"/>
                <a:gd name="T4" fmla="*/ 2147483646 w 60"/>
                <a:gd name="T5" fmla="*/ 2147483646 h 34"/>
                <a:gd name="T6" fmla="*/ 2147483646 w 60"/>
                <a:gd name="T7" fmla="*/ 2147483646 h 34"/>
                <a:gd name="T8" fmla="*/ 2147483646 w 60"/>
                <a:gd name="T9" fmla="*/ 0 h 34"/>
                <a:gd name="T10" fmla="*/ 0 w 60"/>
                <a:gd name="T11" fmla="*/ 2147483646 h 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4">
                  <a:moveTo>
                    <a:pt x="0" y="5"/>
                  </a:moveTo>
                  <a:lnTo>
                    <a:pt x="14" y="34"/>
                  </a:lnTo>
                  <a:lnTo>
                    <a:pt x="41" y="27"/>
                  </a:lnTo>
                  <a:lnTo>
                    <a:pt x="60" y="14"/>
                  </a:lnTo>
                  <a:lnTo>
                    <a:pt x="34" y="0"/>
                  </a:lnTo>
                  <a:lnTo>
                    <a:pt x="0" y="5"/>
                  </a:lnTo>
                </a:path>
              </a:pathLst>
            </a:custGeom>
            <a:solidFill>
              <a:srgbClr val="FFFFCC"/>
            </a:solidFill>
            <a:ln w="324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BE"/>
            </a:p>
          </p:txBody>
        </p:sp>
        <p:grpSp>
          <p:nvGrpSpPr>
            <p:cNvPr id="560" name="Group 107">
              <a:extLst>
                <a:ext uri="{FF2B5EF4-FFF2-40B4-BE49-F238E27FC236}">
                  <a16:creationId xmlns:a16="http://schemas.microsoft.com/office/drawing/2014/main" id="{8094DD2B-97DE-4D62-894F-4F50F42B15B5}"/>
                </a:ext>
              </a:extLst>
            </p:cNvPr>
            <p:cNvGrpSpPr>
              <a:grpSpLocks/>
            </p:cNvGrpSpPr>
            <p:nvPr/>
          </p:nvGrpSpPr>
          <p:grpSpPr bwMode="auto">
            <a:xfrm>
              <a:off x="1093788" y="2165350"/>
              <a:ext cx="2619375" cy="2428875"/>
              <a:chOff x="689" y="1364"/>
              <a:chExt cx="1650" cy="1530"/>
            </a:xfrm>
          </p:grpSpPr>
          <p:grpSp>
            <p:nvGrpSpPr>
              <p:cNvPr id="665" name="Group 108">
                <a:extLst>
                  <a:ext uri="{FF2B5EF4-FFF2-40B4-BE49-F238E27FC236}">
                    <a16:creationId xmlns:a16="http://schemas.microsoft.com/office/drawing/2014/main" id="{AF1AD409-DA43-42D2-8A01-B931E04F102C}"/>
                  </a:ext>
                </a:extLst>
              </p:cNvPr>
              <p:cNvGrpSpPr>
                <a:grpSpLocks/>
              </p:cNvGrpSpPr>
              <p:nvPr/>
            </p:nvGrpSpPr>
            <p:grpSpPr bwMode="auto">
              <a:xfrm>
                <a:off x="689" y="1364"/>
                <a:ext cx="610" cy="161"/>
                <a:chOff x="656" y="1094"/>
                <a:chExt cx="610" cy="161"/>
              </a:xfrm>
            </p:grpSpPr>
            <p:pic>
              <p:nvPicPr>
                <p:cNvPr id="667" name="Picture 109">
                  <a:extLst>
                    <a:ext uri="{FF2B5EF4-FFF2-40B4-BE49-F238E27FC236}">
                      <a16:creationId xmlns:a16="http://schemas.microsoft.com/office/drawing/2014/main" id="{208CC4E1-A560-42C5-BD69-E457C2A2C1B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 y="1094"/>
                  <a:ext cx="260" cy="16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8" name="Text Box 110">
                  <a:extLst>
                    <a:ext uri="{FF2B5EF4-FFF2-40B4-BE49-F238E27FC236}">
                      <a16:creationId xmlns:a16="http://schemas.microsoft.com/office/drawing/2014/main" id="{BBB48CFC-BFAF-4ED5-836F-0E4E8BB8BC33}"/>
                    </a:ext>
                  </a:extLst>
                </p:cNvPr>
                <p:cNvSpPr txBox="1">
                  <a:spLocks noChangeArrowheads="1"/>
                </p:cNvSpPr>
                <p:nvPr/>
              </p:nvSpPr>
              <p:spPr bwMode="auto">
                <a:xfrm>
                  <a:off x="916" y="1094"/>
                  <a:ext cx="350"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LANV</a:t>
                  </a:r>
                </a:p>
              </p:txBody>
            </p:sp>
          </p:grpSp>
          <p:sp>
            <p:nvSpPr>
              <p:cNvPr id="666" name="Line 111">
                <a:extLst>
                  <a:ext uri="{FF2B5EF4-FFF2-40B4-BE49-F238E27FC236}">
                    <a16:creationId xmlns:a16="http://schemas.microsoft.com/office/drawing/2014/main" id="{FDD6E346-0849-4594-96A2-7424C5F70E6C}"/>
                  </a:ext>
                </a:extLst>
              </p:cNvPr>
              <p:cNvSpPr>
                <a:spLocks noChangeShapeType="1"/>
              </p:cNvSpPr>
              <p:nvPr/>
            </p:nvSpPr>
            <p:spPr bwMode="auto">
              <a:xfrm>
                <a:off x="1009" y="1507"/>
                <a:ext cx="1330" cy="1387"/>
              </a:xfrm>
              <a:prstGeom prst="line">
                <a:avLst/>
              </a:prstGeom>
              <a:noFill/>
              <a:ln w="19080">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fr-BE"/>
              </a:p>
            </p:txBody>
          </p:sp>
        </p:grpSp>
        <p:grpSp>
          <p:nvGrpSpPr>
            <p:cNvPr id="561" name="Group 121">
              <a:extLst>
                <a:ext uri="{FF2B5EF4-FFF2-40B4-BE49-F238E27FC236}">
                  <a16:creationId xmlns:a16="http://schemas.microsoft.com/office/drawing/2014/main" id="{5DFA3710-715F-4705-BE8E-0A1053D191B4}"/>
                </a:ext>
              </a:extLst>
            </p:cNvPr>
            <p:cNvGrpSpPr>
              <a:grpSpLocks/>
            </p:cNvGrpSpPr>
            <p:nvPr/>
          </p:nvGrpSpPr>
          <p:grpSpPr bwMode="auto">
            <a:xfrm>
              <a:off x="777875" y="1052513"/>
              <a:ext cx="7010400" cy="5751513"/>
              <a:chOff x="490" y="663"/>
              <a:chExt cx="4416" cy="3623"/>
            </a:xfrm>
          </p:grpSpPr>
          <p:grpSp>
            <p:nvGrpSpPr>
              <p:cNvPr id="564" name="Group 122">
                <a:extLst>
                  <a:ext uri="{FF2B5EF4-FFF2-40B4-BE49-F238E27FC236}">
                    <a16:creationId xmlns:a16="http://schemas.microsoft.com/office/drawing/2014/main" id="{A6011FA6-5A91-45C2-B96A-75EADDD4A702}"/>
                  </a:ext>
                </a:extLst>
              </p:cNvPr>
              <p:cNvGrpSpPr>
                <a:grpSpLocks/>
              </p:cNvGrpSpPr>
              <p:nvPr/>
            </p:nvGrpSpPr>
            <p:grpSpPr bwMode="auto">
              <a:xfrm>
                <a:off x="2728" y="3052"/>
                <a:ext cx="495" cy="250"/>
                <a:chOff x="2803" y="2770"/>
                <a:chExt cx="495" cy="250"/>
              </a:xfrm>
            </p:grpSpPr>
            <p:pic>
              <p:nvPicPr>
                <p:cNvPr id="663" name="Picture 123">
                  <a:extLst>
                    <a:ext uri="{FF2B5EF4-FFF2-40B4-BE49-F238E27FC236}">
                      <a16:creationId xmlns:a16="http://schemas.microsoft.com/office/drawing/2014/main" id="{7D03D02E-FA41-40F6-830E-B1BD5C7E18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3" y="2828"/>
                  <a:ext cx="241" cy="155"/>
                </a:xfrm>
                <a:prstGeom prst="rect">
                  <a:avLst/>
                </a:prstGeom>
                <a:gradFill rotWithShape="0">
                  <a:gsLst>
                    <a:gs pos="0">
                      <a:srgbClr val="009999"/>
                    </a:gs>
                    <a:gs pos="100000">
                      <a:srgbClr val="BBE0E3"/>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4" name="Rectangle 124">
                  <a:extLst>
                    <a:ext uri="{FF2B5EF4-FFF2-40B4-BE49-F238E27FC236}">
                      <a16:creationId xmlns:a16="http://schemas.microsoft.com/office/drawing/2014/main" id="{8FB37121-C690-49D0-A737-01DA6ECC574F}"/>
                    </a:ext>
                  </a:extLst>
                </p:cNvPr>
                <p:cNvSpPr>
                  <a:spLocks noChangeArrowheads="1"/>
                </p:cNvSpPr>
                <p:nvPr/>
              </p:nvSpPr>
              <p:spPr bwMode="auto">
                <a:xfrm>
                  <a:off x="3018" y="2770"/>
                  <a:ext cx="280"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r" eaLnBrk="1" hangingPunct="1">
                    <a:spcBef>
                      <a:spcPct val="0"/>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SSSH</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NHS</a:t>
                  </a:r>
                </a:p>
              </p:txBody>
            </p:sp>
          </p:grpSp>
          <p:grpSp>
            <p:nvGrpSpPr>
              <p:cNvPr id="565" name="Group 125">
                <a:extLst>
                  <a:ext uri="{FF2B5EF4-FFF2-40B4-BE49-F238E27FC236}">
                    <a16:creationId xmlns:a16="http://schemas.microsoft.com/office/drawing/2014/main" id="{B8AAC255-B7A4-4773-B2E8-43D04FD61C17}"/>
                  </a:ext>
                </a:extLst>
              </p:cNvPr>
              <p:cNvGrpSpPr>
                <a:grpSpLocks/>
              </p:cNvGrpSpPr>
              <p:nvPr/>
            </p:nvGrpSpPr>
            <p:grpSpPr bwMode="auto">
              <a:xfrm>
                <a:off x="490" y="663"/>
                <a:ext cx="4416" cy="3623"/>
                <a:chOff x="490" y="663"/>
                <a:chExt cx="4416" cy="3623"/>
              </a:xfrm>
            </p:grpSpPr>
            <p:grpSp>
              <p:nvGrpSpPr>
                <p:cNvPr id="566" name="Group 126">
                  <a:extLst>
                    <a:ext uri="{FF2B5EF4-FFF2-40B4-BE49-F238E27FC236}">
                      <a16:creationId xmlns:a16="http://schemas.microsoft.com/office/drawing/2014/main" id="{00852337-7389-487E-95F1-CC3AF6163D6D}"/>
                    </a:ext>
                  </a:extLst>
                </p:cNvPr>
                <p:cNvGrpSpPr>
                  <a:grpSpLocks/>
                </p:cNvGrpSpPr>
                <p:nvPr/>
              </p:nvGrpSpPr>
              <p:grpSpPr bwMode="auto">
                <a:xfrm>
                  <a:off x="2952" y="2550"/>
                  <a:ext cx="630" cy="180"/>
                  <a:chOff x="3027" y="2268"/>
                  <a:chExt cx="630" cy="180"/>
                </a:xfrm>
              </p:grpSpPr>
              <p:sp>
                <p:nvSpPr>
                  <p:cNvPr id="661" name="Text Box 127">
                    <a:extLst>
                      <a:ext uri="{FF2B5EF4-FFF2-40B4-BE49-F238E27FC236}">
                        <a16:creationId xmlns:a16="http://schemas.microsoft.com/office/drawing/2014/main" id="{A4010BB3-C4F4-495C-A75B-037CA594F193}"/>
                      </a:ext>
                    </a:extLst>
                  </p:cNvPr>
                  <p:cNvSpPr txBox="1">
                    <a:spLocks noChangeArrowheads="1"/>
                  </p:cNvSpPr>
                  <p:nvPr/>
                </p:nvSpPr>
                <p:spPr bwMode="auto">
                  <a:xfrm>
                    <a:off x="3204" y="2268"/>
                    <a:ext cx="453"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KOZ SR</a:t>
                    </a:r>
                  </a:p>
                </p:txBody>
              </p:sp>
              <p:pic>
                <p:nvPicPr>
                  <p:cNvPr id="662" name="Picture 128">
                    <a:extLst>
                      <a:ext uri="{FF2B5EF4-FFF2-40B4-BE49-F238E27FC236}">
                        <a16:creationId xmlns:a16="http://schemas.microsoft.com/office/drawing/2014/main" id="{2A4137E9-AF4E-4795-B416-9AF7E7AAB88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7" y="2292"/>
                    <a:ext cx="240"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567" name="Group 129">
                  <a:extLst>
                    <a:ext uri="{FF2B5EF4-FFF2-40B4-BE49-F238E27FC236}">
                      <a16:creationId xmlns:a16="http://schemas.microsoft.com/office/drawing/2014/main" id="{364E0E39-E512-484A-B1B5-D5EF774BB600}"/>
                    </a:ext>
                  </a:extLst>
                </p:cNvPr>
                <p:cNvGrpSpPr>
                  <a:grpSpLocks/>
                </p:cNvGrpSpPr>
                <p:nvPr/>
              </p:nvGrpSpPr>
              <p:grpSpPr bwMode="auto">
                <a:xfrm>
                  <a:off x="490" y="663"/>
                  <a:ext cx="4416" cy="3623"/>
                  <a:chOff x="490" y="663"/>
                  <a:chExt cx="4416" cy="3623"/>
                </a:xfrm>
              </p:grpSpPr>
              <p:grpSp>
                <p:nvGrpSpPr>
                  <p:cNvPr id="568" name="Group 130">
                    <a:extLst>
                      <a:ext uri="{FF2B5EF4-FFF2-40B4-BE49-F238E27FC236}">
                        <a16:creationId xmlns:a16="http://schemas.microsoft.com/office/drawing/2014/main" id="{4A1EA104-065D-4605-A6B5-CB1626156BD0}"/>
                      </a:ext>
                    </a:extLst>
                  </p:cNvPr>
                  <p:cNvGrpSpPr>
                    <a:grpSpLocks/>
                  </p:cNvGrpSpPr>
                  <p:nvPr/>
                </p:nvGrpSpPr>
                <p:grpSpPr bwMode="auto">
                  <a:xfrm>
                    <a:off x="2434" y="4009"/>
                    <a:ext cx="933" cy="253"/>
                    <a:chOff x="2509" y="3727"/>
                    <a:chExt cx="933" cy="253"/>
                  </a:xfrm>
                </p:grpSpPr>
                <p:pic>
                  <p:nvPicPr>
                    <p:cNvPr id="659" name="Picture 131">
                      <a:extLst>
                        <a:ext uri="{FF2B5EF4-FFF2-40B4-BE49-F238E27FC236}">
                          <a16:creationId xmlns:a16="http://schemas.microsoft.com/office/drawing/2014/main" id="{31837295-1C93-4A66-A352-EA8C8404468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09" y="3727"/>
                      <a:ext cx="292" cy="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0" name="Text Box 132">
                      <a:extLst>
                        <a:ext uri="{FF2B5EF4-FFF2-40B4-BE49-F238E27FC236}">
                          <a16:creationId xmlns:a16="http://schemas.microsoft.com/office/drawing/2014/main" id="{51F52054-37DE-4887-A45C-86D9C216E050}"/>
                        </a:ext>
                      </a:extLst>
                    </p:cNvPr>
                    <p:cNvSpPr txBox="1">
                      <a:spLocks noChangeArrowheads="1"/>
                    </p:cNvSpPr>
                    <p:nvPr/>
                  </p:nvSpPr>
                  <p:spPr bwMode="auto">
                    <a:xfrm>
                      <a:off x="2837" y="3727"/>
                      <a:ext cx="605" cy="2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CMTU, GWU</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FOR.U.M.</a:t>
                      </a:r>
                    </a:p>
                  </p:txBody>
                </p:sp>
              </p:grpSp>
              <p:grpSp>
                <p:nvGrpSpPr>
                  <p:cNvPr id="569" name="Group 133">
                    <a:extLst>
                      <a:ext uri="{FF2B5EF4-FFF2-40B4-BE49-F238E27FC236}">
                        <a16:creationId xmlns:a16="http://schemas.microsoft.com/office/drawing/2014/main" id="{5E258003-D4D4-4B90-BC7F-D3874DB6612D}"/>
                      </a:ext>
                    </a:extLst>
                  </p:cNvPr>
                  <p:cNvGrpSpPr>
                    <a:grpSpLocks/>
                  </p:cNvGrpSpPr>
                  <p:nvPr/>
                </p:nvGrpSpPr>
                <p:grpSpPr bwMode="auto">
                  <a:xfrm>
                    <a:off x="3998" y="3957"/>
                    <a:ext cx="806" cy="329"/>
                    <a:chOff x="3998" y="3957"/>
                    <a:chExt cx="806" cy="329"/>
                  </a:xfrm>
                </p:grpSpPr>
                <p:pic>
                  <p:nvPicPr>
                    <p:cNvPr id="657" name="Picture 134">
                      <a:extLst>
                        <a:ext uri="{FF2B5EF4-FFF2-40B4-BE49-F238E27FC236}">
                          <a16:creationId xmlns:a16="http://schemas.microsoft.com/office/drawing/2014/main" id="{881E0E9C-D9CC-4572-B40E-5A6F71FF75A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0" y="3957"/>
                      <a:ext cx="308" cy="20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8" name="Text Box 135">
                      <a:extLst>
                        <a:ext uri="{FF2B5EF4-FFF2-40B4-BE49-F238E27FC236}">
                          <a16:creationId xmlns:a16="http://schemas.microsoft.com/office/drawing/2014/main" id="{121151FC-9786-45D6-B44D-9775717B594F}"/>
                        </a:ext>
                      </a:extLst>
                    </p:cNvPr>
                    <p:cNvSpPr txBox="1">
                      <a:spLocks noChangeArrowheads="1"/>
                    </p:cNvSpPr>
                    <p:nvPr/>
                  </p:nvSpPr>
                  <p:spPr bwMode="auto">
                    <a:xfrm>
                      <a:off x="3998" y="4189"/>
                      <a:ext cx="806" cy="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dirty="0">
                          <a:solidFill>
                            <a:srgbClr val="000000"/>
                          </a:solidFill>
                          <a:latin typeface="Trebuchet MS" panose="020B0603020202020204" pitchFamily="34" charset="0"/>
                        </a:rPr>
                        <a:t>SEK, DEOK, TURK-SEN</a:t>
                      </a:r>
                    </a:p>
                  </p:txBody>
                </p:sp>
              </p:grpSp>
              <p:grpSp>
                <p:nvGrpSpPr>
                  <p:cNvPr id="570" name="Group 136">
                    <a:extLst>
                      <a:ext uri="{FF2B5EF4-FFF2-40B4-BE49-F238E27FC236}">
                        <a16:creationId xmlns:a16="http://schemas.microsoft.com/office/drawing/2014/main" id="{6306F78F-A6F4-420E-A0C5-B8C7E098F995}"/>
                      </a:ext>
                    </a:extLst>
                  </p:cNvPr>
                  <p:cNvGrpSpPr>
                    <a:grpSpLocks/>
                  </p:cNvGrpSpPr>
                  <p:nvPr/>
                </p:nvGrpSpPr>
                <p:grpSpPr bwMode="auto">
                  <a:xfrm>
                    <a:off x="3974" y="3516"/>
                    <a:ext cx="932" cy="251"/>
                    <a:chOff x="4049" y="3234"/>
                    <a:chExt cx="932" cy="251"/>
                  </a:xfrm>
                </p:grpSpPr>
                <p:pic>
                  <p:nvPicPr>
                    <p:cNvPr id="655" name="Picture 137">
                      <a:extLst>
                        <a:ext uri="{FF2B5EF4-FFF2-40B4-BE49-F238E27FC236}">
                          <a16:creationId xmlns:a16="http://schemas.microsoft.com/office/drawing/2014/main" id="{0D395BD0-61F7-40CB-A78B-E8A7E821A338}"/>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49" y="3298"/>
                      <a:ext cx="258" cy="1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6" name="Text Box 138">
                      <a:extLst>
                        <a:ext uri="{FF2B5EF4-FFF2-40B4-BE49-F238E27FC236}">
                          <a16:creationId xmlns:a16="http://schemas.microsoft.com/office/drawing/2014/main" id="{CD4A9802-ACFF-42E9-8175-E720F9A8A26B}"/>
                        </a:ext>
                      </a:extLst>
                    </p:cNvPr>
                    <p:cNvSpPr txBox="1">
                      <a:spLocks noChangeArrowheads="1"/>
                    </p:cNvSpPr>
                    <p:nvPr/>
                  </p:nvSpPr>
                  <p:spPr bwMode="auto">
                    <a:xfrm>
                      <a:off x="4224" y="3234"/>
                      <a:ext cx="757"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dirty="0">
                          <a:solidFill>
                            <a:srgbClr val="000000"/>
                          </a:solidFill>
                          <a:latin typeface="Trebuchet MS" panose="020B0603020202020204" pitchFamily="34" charset="0"/>
                        </a:rPr>
                        <a:t>DISK, HAK-IS</a:t>
                      </a:r>
                      <a:br>
                        <a:rPr lang="en-GB" altLang="en-US" sz="1000" dirty="0">
                          <a:solidFill>
                            <a:srgbClr val="000000"/>
                          </a:solidFill>
                          <a:latin typeface="Trebuchet MS" panose="020B0603020202020204" pitchFamily="34" charset="0"/>
                        </a:rPr>
                      </a:br>
                      <a:r>
                        <a:rPr lang="en-GB" altLang="en-US" sz="1000" dirty="0">
                          <a:solidFill>
                            <a:srgbClr val="000000"/>
                          </a:solidFill>
                          <a:latin typeface="Trebuchet MS" panose="020B0603020202020204" pitchFamily="34" charset="0"/>
                        </a:rPr>
                        <a:t>KESK, TURK-IS</a:t>
                      </a:r>
                    </a:p>
                  </p:txBody>
                </p:sp>
              </p:grpSp>
              <p:grpSp>
                <p:nvGrpSpPr>
                  <p:cNvPr id="571" name="Group 139">
                    <a:extLst>
                      <a:ext uri="{FF2B5EF4-FFF2-40B4-BE49-F238E27FC236}">
                        <a16:creationId xmlns:a16="http://schemas.microsoft.com/office/drawing/2014/main" id="{550D0C9C-653F-4133-8116-194926344D74}"/>
                      </a:ext>
                    </a:extLst>
                  </p:cNvPr>
                  <p:cNvGrpSpPr>
                    <a:grpSpLocks/>
                  </p:cNvGrpSpPr>
                  <p:nvPr/>
                </p:nvGrpSpPr>
                <p:grpSpPr bwMode="auto">
                  <a:xfrm>
                    <a:off x="2974" y="3588"/>
                    <a:ext cx="655" cy="292"/>
                    <a:chOff x="3049" y="3306"/>
                    <a:chExt cx="655" cy="292"/>
                  </a:xfrm>
                </p:grpSpPr>
                <p:pic>
                  <p:nvPicPr>
                    <p:cNvPr id="653" name="Picture 140">
                      <a:extLst>
                        <a:ext uri="{FF2B5EF4-FFF2-40B4-BE49-F238E27FC236}">
                          <a16:creationId xmlns:a16="http://schemas.microsoft.com/office/drawing/2014/main" id="{D1A7AF62-2ACA-4E27-9643-DDF8473A46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41" y="3306"/>
                      <a:ext cx="256" cy="1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4" name="Text Box 141">
                      <a:extLst>
                        <a:ext uri="{FF2B5EF4-FFF2-40B4-BE49-F238E27FC236}">
                          <a16:creationId xmlns:a16="http://schemas.microsoft.com/office/drawing/2014/main" id="{C1E71784-A3FD-4828-849F-7EA148E9FE20}"/>
                        </a:ext>
                      </a:extLst>
                    </p:cNvPr>
                    <p:cNvSpPr txBox="1">
                      <a:spLocks noChangeArrowheads="1"/>
                    </p:cNvSpPr>
                    <p:nvPr/>
                  </p:nvSpPr>
                  <p:spPr bwMode="auto">
                    <a:xfrm>
                      <a:off x="3049" y="3443"/>
                      <a:ext cx="65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ADEDY, GSEE</a:t>
                      </a:r>
                    </a:p>
                  </p:txBody>
                </p:sp>
              </p:grpSp>
              <p:grpSp>
                <p:nvGrpSpPr>
                  <p:cNvPr id="572" name="Group 142">
                    <a:extLst>
                      <a:ext uri="{FF2B5EF4-FFF2-40B4-BE49-F238E27FC236}">
                        <a16:creationId xmlns:a16="http://schemas.microsoft.com/office/drawing/2014/main" id="{97C1D721-E928-4C8A-901B-FCC4D9127F9F}"/>
                      </a:ext>
                    </a:extLst>
                  </p:cNvPr>
                  <p:cNvGrpSpPr>
                    <a:grpSpLocks/>
                  </p:cNvGrpSpPr>
                  <p:nvPr/>
                </p:nvGrpSpPr>
                <p:grpSpPr bwMode="auto">
                  <a:xfrm>
                    <a:off x="2381" y="3481"/>
                    <a:ext cx="555" cy="393"/>
                    <a:chOff x="2456" y="3199"/>
                    <a:chExt cx="555" cy="393"/>
                  </a:xfrm>
                </p:grpSpPr>
                <p:pic>
                  <p:nvPicPr>
                    <p:cNvPr id="651" name="Picture 143">
                      <a:extLst>
                        <a:ext uri="{FF2B5EF4-FFF2-40B4-BE49-F238E27FC236}">
                          <a16:creationId xmlns:a16="http://schemas.microsoft.com/office/drawing/2014/main" id="{75E91B2D-9CBF-4B9C-8CDC-B6B835A61DA1}"/>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96" y="3199"/>
                      <a:ext cx="266" cy="1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2" name="Text Box 144">
                      <a:extLst>
                        <a:ext uri="{FF2B5EF4-FFF2-40B4-BE49-F238E27FC236}">
                          <a16:creationId xmlns:a16="http://schemas.microsoft.com/office/drawing/2014/main" id="{79D0D06A-E7C4-4D8B-A307-84B16F3B5BD6}"/>
                        </a:ext>
                      </a:extLst>
                    </p:cNvPr>
                    <p:cNvSpPr txBox="1">
                      <a:spLocks noChangeArrowheads="1"/>
                    </p:cNvSpPr>
                    <p:nvPr/>
                  </p:nvSpPr>
                  <p:spPr bwMode="auto">
                    <a:xfrm>
                      <a:off x="2456" y="3341"/>
                      <a:ext cx="555"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CGIL </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CISL, UIL</a:t>
                      </a:r>
                    </a:p>
                  </p:txBody>
                </p:sp>
              </p:grpSp>
              <p:grpSp>
                <p:nvGrpSpPr>
                  <p:cNvPr id="573" name="Group 145">
                    <a:extLst>
                      <a:ext uri="{FF2B5EF4-FFF2-40B4-BE49-F238E27FC236}">
                        <a16:creationId xmlns:a16="http://schemas.microsoft.com/office/drawing/2014/main" id="{92E8EF6B-E691-4B75-BE6A-324D878264F2}"/>
                      </a:ext>
                    </a:extLst>
                  </p:cNvPr>
                  <p:cNvGrpSpPr>
                    <a:grpSpLocks/>
                  </p:cNvGrpSpPr>
                  <p:nvPr/>
                </p:nvGrpSpPr>
                <p:grpSpPr bwMode="auto">
                  <a:xfrm>
                    <a:off x="3689" y="3226"/>
                    <a:ext cx="610" cy="305"/>
                    <a:chOff x="3764" y="2944"/>
                    <a:chExt cx="610" cy="305"/>
                  </a:xfrm>
                </p:grpSpPr>
                <p:sp>
                  <p:nvSpPr>
                    <p:cNvPr id="649" name="Text Box 146">
                      <a:extLst>
                        <a:ext uri="{FF2B5EF4-FFF2-40B4-BE49-F238E27FC236}">
                          <a16:creationId xmlns:a16="http://schemas.microsoft.com/office/drawing/2014/main" id="{1593DEC0-AEDA-4013-9B5F-84EFD9AE322C}"/>
                        </a:ext>
                      </a:extLst>
                    </p:cNvPr>
                    <p:cNvSpPr txBox="1">
                      <a:spLocks noChangeArrowheads="1"/>
                    </p:cNvSpPr>
                    <p:nvPr/>
                  </p:nvSpPr>
                  <p:spPr bwMode="auto">
                    <a:xfrm>
                      <a:off x="3764" y="2998"/>
                      <a:ext cx="610"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CITUB</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PODKREPA</a:t>
                      </a:r>
                    </a:p>
                  </p:txBody>
                </p:sp>
                <p:pic>
                  <p:nvPicPr>
                    <p:cNvPr id="650" name="Picture 147">
                      <a:extLst>
                        <a:ext uri="{FF2B5EF4-FFF2-40B4-BE49-F238E27FC236}">
                          <a16:creationId xmlns:a16="http://schemas.microsoft.com/office/drawing/2014/main" id="{02566F5E-B92C-4FA9-86F7-9C2CD255788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88" y="2944"/>
                      <a:ext cx="265" cy="1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574" name="Group 148">
                    <a:extLst>
                      <a:ext uri="{FF2B5EF4-FFF2-40B4-BE49-F238E27FC236}">
                        <a16:creationId xmlns:a16="http://schemas.microsoft.com/office/drawing/2014/main" id="{DF611598-DD3A-4D10-ACC9-E398EF141273}"/>
                      </a:ext>
                    </a:extLst>
                  </p:cNvPr>
                  <p:cNvGrpSpPr>
                    <a:grpSpLocks/>
                  </p:cNvGrpSpPr>
                  <p:nvPr/>
                </p:nvGrpSpPr>
                <p:grpSpPr bwMode="auto">
                  <a:xfrm>
                    <a:off x="922" y="3213"/>
                    <a:ext cx="504" cy="625"/>
                    <a:chOff x="997" y="2931"/>
                    <a:chExt cx="504" cy="625"/>
                  </a:xfrm>
                </p:grpSpPr>
                <p:pic>
                  <p:nvPicPr>
                    <p:cNvPr id="647" name="Picture 149">
                      <a:extLst>
                        <a:ext uri="{FF2B5EF4-FFF2-40B4-BE49-F238E27FC236}">
                          <a16:creationId xmlns:a16="http://schemas.microsoft.com/office/drawing/2014/main" id="{D585F460-FAE5-4CD2-874B-C3238BC050E5}"/>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4" y="2931"/>
                      <a:ext cx="261" cy="1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8" name="Text Box 150">
                      <a:extLst>
                        <a:ext uri="{FF2B5EF4-FFF2-40B4-BE49-F238E27FC236}">
                          <a16:creationId xmlns:a16="http://schemas.microsoft.com/office/drawing/2014/main" id="{BC78B6F4-D5F1-4BAB-A66F-9557B73B8968}"/>
                        </a:ext>
                      </a:extLst>
                    </p:cNvPr>
                    <p:cNvSpPr txBox="1">
                      <a:spLocks noChangeArrowheads="1"/>
                    </p:cNvSpPr>
                    <p:nvPr/>
                  </p:nvSpPr>
                  <p:spPr bwMode="auto">
                    <a:xfrm>
                      <a:off x="997" y="3113"/>
                      <a:ext cx="504" cy="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CCOO</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STV-ELA</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UGT-E</a:t>
                      </a:r>
                    </a:p>
                    <a:p>
                      <a:pPr algn="ctr" eaLnBrk="1" hangingPunct="1">
                        <a:spcBef>
                          <a:spcPct val="0"/>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USO</a:t>
                      </a:r>
                    </a:p>
                  </p:txBody>
                </p:sp>
              </p:grpSp>
              <p:grpSp>
                <p:nvGrpSpPr>
                  <p:cNvPr id="575" name="Group 151">
                    <a:extLst>
                      <a:ext uri="{FF2B5EF4-FFF2-40B4-BE49-F238E27FC236}">
                        <a16:creationId xmlns:a16="http://schemas.microsoft.com/office/drawing/2014/main" id="{89423655-203E-4189-A5C1-F3126FEE077E}"/>
                      </a:ext>
                    </a:extLst>
                  </p:cNvPr>
                  <p:cNvGrpSpPr>
                    <a:grpSpLocks/>
                  </p:cNvGrpSpPr>
                  <p:nvPr/>
                </p:nvGrpSpPr>
                <p:grpSpPr bwMode="auto">
                  <a:xfrm>
                    <a:off x="490" y="3013"/>
                    <a:ext cx="504" cy="490"/>
                    <a:chOff x="565" y="2731"/>
                    <a:chExt cx="504" cy="490"/>
                  </a:xfrm>
                </p:grpSpPr>
                <p:pic>
                  <p:nvPicPr>
                    <p:cNvPr id="645" name="Picture 152">
                      <a:extLst>
                        <a:ext uri="{FF2B5EF4-FFF2-40B4-BE49-F238E27FC236}">
                          <a16:creationId xmlns:a16="http://schemas.microsoft.com/office/drawing/2014/main" id="{B75F5EBB-EE60-467C-9527-8DD3383D24F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2" y="2944"/>
                      <a:ext cx="284" cy="27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6" name="Text Box 153">
                      <a:extLst>
                        <a:ext uri="{FF2B5EF4-FFF2-40B4-BE49-F238E27FC236}">
                          <a16:creationId xmlns:a16="http://schemas.microsoft.com/office/drawing/2014/main" id="{C6FCB7FC-C17D-44F6-B3B8-356D91ED8629}"/>
                        </a:ext>
                      </a:extLst>
                    </p:cNvPr>
                    <p:cNvSpPr txBox="1">
                      <a:spLocks noChangeArrowheads="1"/>
                    </p:cNvSpPr>
                    <p:nvPr/>
                  </p:nvSpPr>
                  <p:spPr bwMode="auto">
                    <a:xfrm>
                      <a:off x="565" y="2731"/>
                      <a:ext cx="504"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dirty="0">
                          <a:solidFill>
                            <a:srgbClr val="000000"/>
                          </a:solidFill>
                          <a:latin typeface="Trebuchet MS" panose="020B0603020202020204" pitchFamily="34" charset="0"/>
                        </a:rPr>
                        <a:t>CGTP-IN</a:t>
                      </a:r>
                      <a:br>
                        <a:rPr lang="en-GB" altLang="en-US" sz="1000" dirty="0">
                          <a:solidFill>
                            <a:srgbClr val="000000"/>
                          </a:solidFill>
                          <a:latin typeface="Trebuchet MS" panose="020B0603020202020204" pitchFamily="34" charset="0"/>
                        </a:rPr>
                      </a:br>
                      <a:r>
                        <a:rPr lang="en-GB" altLang="en-US" sz="1000" dirty="0">
                          <a:solidFill>
                            <a:srgbClr val="000000"/>
                          </a:solidFill>
                          <a:latin typeface="Trebuchet MS" panose="020B0603020202020204" pitchFamily="34" charset="0"/>
                        </a:rPr>
                        <a:t>UGT-P</a:t>
                      </a:r>
                    </a:p>
                  </p:txBody>
                </p:sp>
              </p:grpSp>
              <p:grpSp>
                <p:nvGrpSpPr>
                  <p:cNvPr id="576" name="Group 154">
                    <a:extLst>
                      <a:ext uri="{FF2B5EF4-FFF2-40B4-BE49-F238E27FC236}">
                        <a16:creationId xmlns:a16="http://schemas.microsoft.com/office/drawing/2014/main" id="{4BEB677D-FD7C-47B1-A3D5-59F00A8EE863}"/>
                      </a:ext>
                    </a:extLst>
                  </p:cNvPr>
                  <p:cNvGrpSpPr>
                    <a:grpSpLocks/>
                  </p:cNvGrpSpPr>
                  <p:nvPr/>
                </p:nvGrpSpPr>
                <p:grpSpPr bwMode="auto">
                  <a:xfrm>
                    <a:off x="1376" y="2825"/>
                    <a:ext cx="706" cy="517"/>
                    <a:chOff x="1451" y="2543"/>
                    <a:chExt cx="706" cy="517"/>
                  </a:xfrm>
                </p:grpSpPr>
                <p:pic>
                  <p:nvPicPr>
                    <p:cNvPr id="643" name="Picture 155">
                      <a:extLst>
                        <a:ext uri="{FF2B5EF4-FFF2-40B4-BE49-F238E27FC236}">
                          <a16:creationId xmlns:a16="http://schemas.microsoft.com/office/drawing/2014/main" id="{1D49EBA1-DB69-441C-ABAF-1F3571F15F26}"/>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34" y="2543"/>
                      <a:ext cx="240" cy="1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4" name="Text Box 156">
                      <a:extLst>
                        <a:ext uri="{FF2B5EF4-FFF2-40B4-BE49-F238E27FC236}">
                          <a16:creationId xmlns:a16="http://schemas.microsoft.com/office/drawing/2014/main" id="{7006965E-8CB8-49C1-AF20-6BEE8B3FB74F}"/>
                        </a:ext>
                      </a:extLst>
                    </p:cNvPr>
                    <p:cNvSpPr txBox="1">
                      <a:spLocks noChangeArrowheads="1"/>
                    </p:cNvSpPr>
                    <p:nvPr/>
                  </p:nvSpPr>
                  <p:spPr bwMode="auto">
                    <a:xfrm>
                      <a:off x="1451" y="2713"/>
                      <a:ext cx="706"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CFDT- UNSA CFTC, CGT CGT-FO</a:t>
                      </a:r>
                    </a:p>
                  </p:txBody>
                </p:sp>
              </p:grpSp>
              <p:grpSp>
                <p:nvGrpSpPr>
                  <p:cNvPr id="577" name="Group 157">
                    <a:extLst>
                      <a:ext uri="{FF2B5EF4-FFF2-40B4-BE49-F238E27FC236}">
                        <a16:creationId xmlns:a16="http://schemas.microsoft.com/office/drawing/2014/main" id="{A6B53422-C5EE-4FDE-A6A9-422E0A8F1CBC}"/>
                      </a:ext>
                    </a:extLst>
                  </p:cNvPr>
                  <p:cNvGrpSpPr>
                    <a:grpSpLocks/>
                  </p:cNvGrpSpPr>
                  <p:nvPr/>
                </p:nvGrpSpPr>
                <p:grpSpPr bwMode="auto">
                  <a:xfrm>
                    <a:off x="689" y="1938"/>
                    <a:ext cx="510" cy="159"/>
                    <a:chOff x="764" y="1656"/>
                    <a:chExt cx="510" cy="159"/>
                  </a:xfrm>
                </p:grpSpPr>
                <p:pic>
                  <p:nvPicPr>
                    <p:cNvPr id="641" name="Picture 158">
                      <a:extLst>
                        <a:ext uri="{FF2B5EF4-FFF2-40B4-BE49-F238E27FC236}">
                          <a16:creationId xmlns:a16="http://schemas.microsoft.com/office/drawing/2014/main" id="{F71FBF55-1A08-4CBB-BED5-79A602DD60A1}"/>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34" y="1665"/>
                      <a:ext cx="240" cy="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2" name="Text Box 159">
                      <a:extLst>
                        <a:ext uri="{FF2B5EF4-FFF2-40B4-BE49-F238E27FC236}">
                          <a16:creationId xmlns:a16="http://schemas.microsoft.com/office/drawing/2014/main" id="{DC62EF00-5FF5-4263-AB1A-46CCFEDC0876}"/>
                        </a:ext>
                      </a:extLst>
                    </p:cNvPr>
                    <p:cNvSpPr txBox="1">
                      <a:spLocks noChangeArrowheads="1"/>
                    </p:cNvSpPr>
                    <p:nvPr/>
                  </p:nvSpPr>
                  <p:spPr bwMode="auto">
                    <a:xfrm>
                      <a:off x="764" y="1656"/>
                      <a:ext cx="321"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ICTU</a:t>
                      </a:r>
                    </a:p>
                  </p:txBody>
                </p:sp>
              </p:grpSp>
              <p:grpSp>
                <p:nvGrpSpPr>
                  <p:cNvPr id="578" name="Group 160">
                    <a:extLst>
                      <a:ext uri="{FF2B5EF4-FFF2-40B4-BE49-F238E27FC236}">
                        <a16:creationId xmlns:a16="http://schemas.microsoft.com/office/drawing/2014/main" id="{638BFC12-4400-4764-9466-0DCA4991E1A0}"/>
                      </a:ext>
                    </a:extLst>
                  </p:cNvPr>
                  <p:cNvGrpSpPr>
                    <a:grpSpLocks/>
                  </p:cNvGrpSpPr>
                  <p:nvPr/>
                </p:nvGrpSpPr>
                <p:grpSpPr bwMode="auto">
                  <a:xfrm>
                    <a:off x="1598" y="1809"/>
                    <a:ext cx="302" cy="313"/>
                    <a:chOff x="1673" y="1527"/>
                    <a:chExt cx="302" cy="313"/>
                  </a:xfrm>
                </p:grpSpPr>
                <p:pic>
                  <p:nvPicPr>
                    <p:cNvPr id="639" name="Picture 161">
                      <a:extLst>
                        <a:ext uri="{FF2B5EF4-FFF2-40B4-BE49-F238E27FC236}">
                          <a16:creationId xmlns:a16="http://schemas.microsoft.com/office/drawing/2014/main" id="{60C0C02B-369A-4A3A-BAAA-A7984A36ECCE}"/>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703" y="1527"/>
                      <a:ext cx="241"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0" name="Text Box 162">
                      <a:extLst>
                        <a:ext uri="{FF2B5EF4-FFF2-40B4-BE49-F238E27FC236}">
                          <a16:creationId xmlns:a16="http://schemas.microsoft.com/office/drawing/2014/main" id="{CE6577A2-E3FE-41FA-B750-AFC89BA99544}"/>
                        </a:ext>
                      </a:extLst>
                    </p:cNvPr>
                    <p:cNvSpPr txBox="1">
                      <a:spLocks noChangeArrowheads="1"/>
                    </p:cNvSpPr>
                    <p:nvPr/>
                  </p:nvSpPr>
                  <p:spPr bwMode="auto">
                    <a:xfrm>
                      <a:off x="1673" y="1685"/>
                      <a:ext cx="302"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TUC</a:t>
                      </a:r>
                    </a:p>
                  </p:txBody>
                </p:sp>
              </p:grpSp>
              <p:grpSp>
                <p:nvGrpSpPr>
                  <p:cNvPr id="579" name="Group 163">
                    <a:extLst>
                      <a:ext uri="{FF2B5EF4-FFF2-40B4-BE49-F238E27FC236}">
                        <a16:creationId xmlns:a16="http://schemas.microsoft.com/office/drawing/2014/main" id="{05FFC17E-92CB-4ED6-9E90-E14C8F7E7821}"/>
                      </a:ext>
                    </a:extLst>
                  </p:cNvPr>
                  <p:cNvGrpSpPr>
                    <a:grpSpLocks/>
                  </p:cNvGrpSpPr>
                  <p:nvPr/>
                </p:nvGrpSpPr>
                <p:grpSpPr bwMode="auto">
                  <a:xfrm>
                    <a:off x="1161" y="663"/>
                    <a:ext cx="797" cy="155"/>
                    <a:chOff x="1236" y="381"/>
                    <a:chExt cx="797" cy="155"/>
                  </a:xfrm>
                </p:grpSpPr>
                <p:pic>
                  <p:nvPicPr>
                    <p:cNvPr id="637" name="Picture 164">
                      <a:extLst>
                        <a:ext uri="{FF2B5EF4-FFF2-40B4-BE49-F238E27FC236}">
                          <a16:creationId xmlns:a16="http://schemas.microsoft.com/office/drawing/2014/main" id="{B0EA0360-A3C2-421F-94EE-139C89FD246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236" y="381"/>
                      <a:ext cx="241"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8" name="Text Box 165">
                      <a:extLst>
                        <a:ext uri="{FF2B5EF4-FFF2-40B4-BE49-F238E27FC236}">
                          <a16:creationId xmlns:a16="http://schemas.microsoft.com/office/drawing/2014/main" id="{2C7958CC-399A-475B-8AC0-9971408EBAE1}"/>
                        </a:ext>
                      </a:extLst>
                    </p:cNvPr>
                    <p:cNvSpPr txBox="1">
                      <a:spLocks noChangeArrowheads="1"/>
                    </p:cNvSpPr>
                    <p:nvPr/>
                  </p:nvSpPr>
                  <p:spPr bwMode="auto">
                    <a:xfrm>
                      <a:off x="1479" y="381"/>
                      <a:ext cx="55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dirty="0">
                          <a:solidFill>
                            <a:srgbClr val="000000"/>
                          </a:solidFill>
                          <a:latin typeface="Trebuchet MS" panose="020B0603020202020204" pitchFamily="34" charset="0"/>
                        </a:rPr>
                        <a:t>ASI, BSRB</a:t>
                      </a:r>
                    </a:p>
                  </p:txBody>
                </p:sp>
              </p:grpSp>
              <p:grpSp>
                <p:nvGrpSpPr>
                  <p:cNvPr id="580" name="Group 166">
                    <a:extLst>
                      <a:ext uri="{FF2B5EF4-FFF2-40B4-BE49-F238E27FC236}">
                        <a16:creationId xmlns:a16="http://schemas.microsoft.com/office/drawing/2014/main" id="{CC021CE6-AF04-4322-8B4F-93973F816361}"/>
                      </a:ext>
                    </a:extLst>
                  </p:cNvPr>
                  <p:cNvGrpSpPr>
                    <a:grpSpLocks/>
                  </p:cNvGrpSpPr>
                  <p:nvPr/>
                </p:nvGrpSpPr>
                <p:grpSpPr bwMode="auto">
                  <a:xfrm>
                    <a:off x="2149" y="1058"/>
                    <a:ext cx="407" cy="508"/>
                    <a:chOff x="2224" y="776"/>
                    <a:chExt cx="407" cy="508"/>
                  </a:xfrm>
                </p:grpSpPr>
                <p:pic>
                  <p:nvPicPr>
                    <p:cNvPr id="635" name="Picture 167">
                      <a:extLst>
                        <a:ext uri="{FF2B5EF4-FFF2-40B4-BE49-F238E27FC236}">
                          <a16:creationId xmlns:a16="http://schemas.microsoft.com/office/drawing/2014/main" id="{1D66F214-46A8-49D8-A851-738E0B97320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2315" y="776"/>
                      <a:ext cx="241"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6" name="Text Box 168">
                      <a:extLst>
                        <a:ext uri="{FF2B5EF4-FFF2-40B4-BE49-F238E27FC236}">
                          <a16:creationId xmlns:a16="http://schemas.microsoft.com/office/drawing/2014/main" id="{975905DC-CDD7-4A9E-90F5-A6A291210264}"/>
                        </a:ext>
                      </a:extLst>
                    </p:cNvPr>
                    <p:cNvSpPr txBox="1">
                      <a:spLocks noChangeArrowheads="1"/>
                    </p:cNvSpPr>
                    <p:nvPr/>
                  </p:nvSpPr>
                  <p:spPr bwMode="auto">
                    <a:xfrm>
                      <a:off x="2224" y="934"/>
                      <a:ext cx="407"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ct val="0"/>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LO-N</a:t>
                      </a:r>
                    </a:p>
                    <a:p>
                      <a:pPr algn="ctr" eaLnBrk="1" hangingPunct="1">
                        <a:spcBef>
                          <a:spcPct val="0"/>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YS</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UNIO</a:t>
                      </a:r>
                    </a:p>
                  </p:txBody>
                </p:sp>
              </p:grpSp>
              <p:grpSp>
                <p:nvGrpSpPr>
                  <p:cNvPr id="581" name="Group 169">
                    <a:extLst>
                      <a:ext uri="{FF2B5EF4-FFF2-40B4-BE49-F238E27FC236}">
                        <a16:creationId xmlns:a16="http://schemas.microsoft.com/office/drawing/2014/main" id="{188804D1-CB54-4FBB-A3E6-22CF0E30AEB0}"/>
                      </a:ext>
                    </a:extLst>
                  </p:cNvPr>
                  <p:cNvGrpSpPr>
                    <a:grpSpLocks/>
                  </p:cNvGrpSpPr>
                  <p:nvPr/>
                </p:nvGrpSpPr>
                <p:grpSpPr bwMode="auto">
                  <a:xfrm>
                    <a:off x="2517" y="1071"/>
                    <a:ext cx="452" cy="535"/>
                    <a:chOff x="2546" y="628"/>
                    <a:chExt cx="452" cy="535"/>
                  </a:xfrm>
                </p:grpSpPr>
                <p:pic>
                  <p:nvPicPr>
                    <p:cNvPr id="633" name="Picture 170">
                      <a:extLst>
                        <a:ext uri="{FF2B5EF4-FFF2-40B4-BE49-F238E27FC236}">
                          <a16:creationId xmlns:a16="http://schemas.microsoft.com/office/drawing/2014/main" id="{26650477-B465-4670-B8A4-0A720C657477}"/>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2671" y="628"/>
                      <a:ext cx="240"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 name="Text Box 171">
                      <a:extLst>
                        <a:ext uri="{FF2B5EF4-FFF2-40B4-BE49-F238E27FC236}">
                          <a16:creationId xmlns:a16="http://schemas.microsoft.com/office/drawing/2014/main" id="{5D05F537-3C48-49A4-8AE5-977C5414F3FA}"/>
                        </a:ext>
                      </a:extLst>
                    </p:cNvPr>
                    <p:cNvSpPr txBox="1">
                      <a:spLocks noChangeArrowheads="1"/>
                    </p:cNvSpPr>
                    <p:nvPr/>
                  </p:nvSpPr>
                  <p:spPr bwMode="auto">
                    <a:xfrm>
                      <a:off x="2546" y="817"/>
                      <a:ext cx="453"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LO-S SACO TCO</a:t>
                      </a:r>
                    </a:p>
                  </p:txBody>
                </p:sp>
              </p:grpSp>
              <p:grpSp>
                <p:nvGrpSpPr>
                  <p:cNvPr id="582" name="Group 172">
                    <a:extLst>
                      <a:ext uri="{FF2B5EF4-FFF2-40B4-BE49-F238E27FC236}">
                        <a16:creationId xmlns:a16="http://schemas.microsoft.com/office/drawing/2014/main" id="{33F94BD4-3DFD-4814-8500-C5569AED4C6F}"/>
                      </a:ext>
                    </a:extLst>
                  </p:cNvPr>
                  <p:cNvGrpSpPr>
                    <a:grpSpLocks/>
                  </p:cNvGrpSpPr>
                  <p:nvPr/>
                </p:nvGrpSpPr>
                <p:grpSpPr bwMode="auto">
                  <a:xfrm>
                    <a:off x="3076" y="751"/>
                    <a:ext cx="402" cy="545"/>
                    <a:chOff x="3151" y="469"/>
                    <a:chExt cx="402" cy="545"/>
                  </a:xfrm>
                </p:grpSpPr>
                <p:pic>
                  <p:nvPicPr>
                    <p:cNvPr id="631" name="Picture 173">
                      <a:extLst>
                        <a:ext uri="{FF2B5EF4-FFF2-40B4-BE49-F238E27FC236}">
                          <a16:creationId xmlns:a16="http://schemas.microsoft.com/office/drawing/2014/main" id="{ED2D15F0-57FD-49D4-85CA-2631816C5F5A}"/>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3221" y="469"/>
                      <a:ext cx="241"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2" name="Text Box 174">
                      <a:extLst>
                        <a:ext uri="{FF2B5EF4-FFF2-40B4-BE49-F238E27FC236}">
                          <a16:creationId xmlns:a16="http://schemas.microsoft.com/office/drawing/2014/main" id="{7FD0F563-3805-4AE0-8D24-E35637AA6581}"/>
                        </a:ext>
                      </a:extLst>
                    </p:cNvPr>
                    <p:cNvSpPr txBox="1">
                      <a:spLocks noChangeArrowheads="1"/>
                    </p:cNvSpPr>
                    <p:nvPr/>
                  </p:nvSpPr>
                  <p:spPr bwMode="auto">
                    <a:xfrm>
                      <a:off x="3151" y="668"/>
                      <a:ext cx="403"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AKAVA</a:t>
                      </a:r>
                      <a:br>
                        <a:rPr lang="en-GB" altLang="en-US" sz="8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SAK</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STTK</a:t>
                      </a:r>
                    </a:p>
                  </p:txBody>
                </p:sp>
              </p:grpSp>
              <p:grpSp>
                <p:nvGrpSpPr>
                  <p:cNvPr id="583" name="Group 175">
                    <a:extLst>
                      <a:ext uri="{FF2B5EF4-FFF2-40B4-BE49-F238E27FC236}">
                        <a16:creationId xmlns:a16="http://schemas.microsoft.com/office/drawing/2014/main" id="{58867805-A189-4158-869E-1EB336E8A854}"/>
                      </a:ext>
                    </a:extLst>
                  </p:cNvPr>
                  <p:cNvGrpSpPr>
                    <a:grpSpLocks/>
                  </p:cNvGrpSpPr>
                  <p:nvPr/>
                </p:nvGrpSpPr>
                <p:grpSpPr bwMode="auto">
                  <a:xfrm>
                    <a:off x="1849" y="1709"/>
                    <a:ext cx="638" cy="251"/>
                    <a:chOff x="1924" y="1427"/>
                    <a:chExt cx="638" cy="251"/>
                  </a:xfrm>
                </p:grpSpPr>
                <p:pic>
                  <p:nvPicPr>
                    <p:cNvPr id="629" name="Picture 176">
                      <a:extLst>
                        <a:ext uri="{FF2B5EF4-FFF2-40B4-BE49-F238E27FC236}">
                          <a16:creationId xmlns:a16="http://schemas.microsoft.com/office/drawing/2014/main" id="{5B59A6B2-0C1A-4ED5-B376-9B56E24F9605}"/>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322" y="1481"/>
                      <a:ext cx="240"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0" name="Text Box 177">
                      <a:extLst>
                        <a:ext uri="{FF2B5EF4-FFF2-40B4-BE49-F238E27FC236}">
                          <a16:creationId xmlns:a16="http://schemas.microsoft.com/office/drawing/2014/main" id="{8DFEE8E6-8765-466C-9C04-38F6BB37C1AF}"/>
                        </a:ext>
                      </a:extLst>
                    </p:cNvPr>
                    <p:cNvSpPr txBox="1">
                      <a:spLocks noChangeArrowheads="1"/>
                    </p:cNvSpPr>
                    <p:nvPr/>
                  </p:nvSpPr>
                  <p:spPr bwMode="auto">
                    <a:xfrm>
                      <a:off x="1924" y="1427"/>
                      <a:ext cx="503"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AC, FTF</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 LO-D</a:t>
                      </a:r>
                    </a:p>
                  </p:txBody>
                </p:sp>
              </p:grpSp>
              <p:grpSp>
                <p:nvGrpSpPr>
                  <p:cNvPr id="584" name="Group 178">
                    <a:extLst>
                      <a:ext uri="{FF2B5EF4-FFF2-40B4-BE49-F238E27FC236}">
                        <a16:creationId xmlns:a16="http://schemas.microsoft.com/office/drawing/2014/main" id="{021AA7EC-A370-4486-8D4E-6A52C83795F5}"/>
                      </a:ext>
                    </a:extLst>
                  </p:cNvPr>
                  <p:cNvGrpSpPr>
                    <a:grpSpLocks/>
                  </p:cNvGrpSpPr>
                  <p:nvPr/>
                </p:nvGrpSpPr>
                <p:grpSpPr bwMode="auto">
                  <a:xfrm>
                    <a:off x="3397" y="2941"/>
                    <a:ext cx="792" cy="291"/>
                    <a:chOff x="3472" y="2659"/>
                    <a:chExt cx="792" cy="291"/>
                  </a:xfrm>
                </p:grpSpPr>
                <p:pic>
                  <p:nvPicPr>
                    <p:cNvPr id="627" name="Picture 179">
                      <a:extLst>
                        <a:ext uri="{FF2B5EF4-FFF2-40B4-BE49-F238E27FC236}">
                          <a16:creationId xmlns:a16="http://schemas.microsoft.com/office/drawing/2014/main" id="{B938FA65-EA6D-4773-9BC7-B8A2F271995A}"/>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472" y="2708"/>
                      <a:ext cx="241"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8" name="Text Box 180">
                      <a:extLst>
                        <a:ext uri="{FF2B5EF4-FFF2-40B4-BE49-F238E27FC236}">
                          <a16:creationId xmlns:a16="http://schemas.microsoft.com/office/drawing/2014/main" id="{E6557112-1398-401C-AB70-7D4FB61851CC}"/>
                        </a:ext>
                      </a:extLst>
                    </p:cNvPr>
                    <p:cNvSpPr txBox="1">
                      <a:spLocks noChangeArrowheads="1"/>
                    </p:cNvSpPr>
                    <p:nvPr/>
                  </p:nvSpPr>
                  <p:spPr bwMode="auto">
                    <a:xfrm>
                      <a:off x="3720" y="2659"/>
                      <a:ext cx="544"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BNS</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CARTEL ALFA</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CNSLR-Fratia</a:t>
                      </a:r>
                    </a:p>
                  </p:txBody>
                </p:sp>
              </p:grpSp>
              <p:grpSp>
                <p:nvGrpSpPr>
                  <p:cNvPr id="585" name="Group 181">
                    <a:extLst>
                      <a:ext uri="{FF2B5EF4-FFF2-40B4-BE49-F238E27FC236}">
                        <a16:creationId xmlns:a16="http://schemas.microsoft.com/office/drawing/2014/main" id="{D4ABAEAE-9CCB-464B-8DEE-34A24CE34F05}"/>
                      </a:ext>
                    </a:extLst>
                  </p:cNvPr>
                  <p:cNvGrpSpPr>
                    <a:grpSpLocks/>
                  </p:cNvGrpSpPr>
                  <p:nvPr/>
                </p:nvGrpSpPr>
                <p:grpSpPr bwMode="auto">
                  <a:xfrm>
                    <a:off x="2170" y="2074"/>
                    <a:ext cx="503" cy="303"/>
                    <a:chOff x="2245" y="1792"/>
                    <a:chExt cx="503" cy="303"/>
                  </a:xfrm>
                </p:grpSpPr>
                <p:pic>
                  <p:nvPicPr>
                    <p:cNvPr id="625" name="Picture 182">
                      <a:extLst>
                        <a:ext uri="{FF2B5EF4-FFF2-40B4-BE49-F238E27FC236}">
                          <a16:creationId xmlns:a16="http://schemas.microsoft.com/office/drawing/2014/main" id="{F981DFB5-0102-4E9E-A231-C589724100EC}"/>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396" y="1792"/>
                      <a:ext cx="240" cy="1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6" name="Text Box 183">
                      <a:extLst>
                        <a:ext uri="{FF2B5EF4-FFF2-40B4-BE49-F238E27FC236}">
                          <a16:creationId xmlns:a16="http://schemas.microsoft.com/office/drawing/2014/main" id="{9F8B6F71-57C4-465E-8F9A-C98134B83433}"/>
                        </a:ext>
                      </a:extLst>
                    </p:cNvPr>
                    <p:cNvSpPr txBox="1">
                      <a:spLocks noChangeArrowheads="1"/>
                    </p:cNvSpPr>
                    <p:nvPr/>
                  </p:nvSpPr>
                  <p:spPr bwMode="auto">
                    <a:xfrm>
                      <a:off x="2245" y="1941"/>
                      <a:ext cx="504"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DGB</a:t>
                      </a:r>
                    </a:p>
                  </p:txBody>
                </p:sp>
              </p:grpSp>
              <p:grpSp>
                <p:nvGrpSpPr>
                  <p:cNvPr id="586" name="Group 184">
                    <a:extLst>
                      <a:ext uri="{FF2B5EF4-FFF2-40B4-BE49-F238E27FC236}">
                        <a16:creationId xmlns:a16="http://schemas.microsoft.com/office/drawing/2014/main" id="{12BE9501-E30C-4DB5-B4EA-38AA25CCF30A}"/>
                      </a:ext>
                    </a:extLst>
                  </p:cNvPr>
                  <p:cNvGrpSpPr>
                    <a:grpSpLocks/>
                  </p:cNvGrpSpPr>
                  <p:nvPr/>
                </p:nvGrpSpPr>
                <p:grpSpPr bwMode="auto">
                  <a:xfrm>
                    <a:off x="1766" y="1987"/>
                    <a:ext cx="615" cy="385"/>
                    <a:chOff x="1841" y="1705"/>
                    <a:chExt cx="615" cy="385"/>
                  </a:xfrm>
                </p:grpSpPr>
                <p:pic>
                  <p:nvPicPr>
                    <p:cNvPr id="623" name="Picture 185">
                      <a:extLst>
                        <a:ext uri="{FF2B5EF4-FFF2-40B4-BE49-F238E27FC236}">
                          <a16:creationId xmlns:a16="http://schemas.microsoft.com/office/drawing/2014/main" id="{97CAD995-5EB8-487E-84FB-E1B08E807299}"/>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035" y="1705"/>
                      <a:ext cx="240"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 name="Text Box 186">
                      <a:extLst>
                        <a:ext uri="{FF2B5EF4-FFF2-40B4-BE49-F238E27FC236}">
                          <a16:creationId xmlns:a16="http://schemas.microsoft.com/office/drawing/2014/main" id="{418ACB2F-B7C3-46F9-BF52-8742ED6CA746}"/>
                        </a:ext>
                      </a:extLst>
                    </p:cNvPr>
                    <p:cNvSpPr txBox="1">
                      <a:spLocks noChangeArrowheads="1"/>
                    </p:cNvSpPr>
                    <p:nvPr/>
                  </p:nvSpPr>
                  <p:spPr bwMode="auto">
                    <a:xfrm>
                      <a:off x="1841" y="1839"/>
                      <a:ext cx="615"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dirty="0">
                          <a:solidFill>
                            <a:srgbClr val="000000"/>
                          </a:solidFill>
                          <a:latin typeface="Trebuchet MS" panose="020B0603020202020204" pitchFamily="34" charset="0"/>
                        </a:rPr>
                        <a:t>CNV, FNV MHP</a:t>
                      </a:r>
                    </a:p>
                  </p:txBody>
                </p:sp>
              </p:grpSp>
              <p:grpSp>
                <p:nvGrpSpPr>
                  <p:cNvPr id="587" name="Group 187">
                    <a:extLst>
                      <a:ext uri="{FF2B5EF4-FFF2-40B4-BE49-F238E27FC236}">
                        <a16:creationId xmlns:a16="http://schemas.microsoft.com/office/drawing/2014/main" id="{7953A975-9BDC-4529-9F7C-2C6D8CE5F83D}"/>
                      </a:ext>
                    </a:extLst>
                  </p:cNvPr>
                  <p:cNvGrpSpPr>
                    <a:grpSpLocks/>
                  </p:cNvGrpSpPr>
                  <p:nvPr/>
                </p:nvGrpSpPr>
                <p:grpSpPr bwMode="auto">
                  <a:xfrm>
                    <a:off x="3281" y="1386"/>
                    <a:ext cx="634" cy="250"/>
                    <a:chOff x="3356" y="1104"/>
                    <a:chExt cx="634" cy="250"/>
                  </a:xfrm>
                </p:grpSpPr>
                <p:pic>
                  <p:nvPicPr>
                    <p:cNvPr id="621" name="Picture 188">
                      <a:extLst>
                        <a:ext uri="{FF2B5EF4-FFF2-40B4-BE49-F238E27FC236}">
                          <a16:creationId xmlns:a16="http://schemas.microsoft.com/office/drawing/2014/main" id="{269617EC-B194-4924-90A0-645D12D34218}"/>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356" y="1183"/>
                      <a:ext cx="241" cy="156"/>
                    </a:xfrm>
                    <a:prstGeom prst="rect">
                      <a:avLst/>
                    </a:prstGeom>
                    <a:gradFill rotWithShape="0">
                      <a:gsLst>
                        <a:gs pos="0">
                          <a:srgbClr val="009999"/>
                        </a:gs>
                        <a:gs pos="100000">
                          <a:srgbClr val="BBE0E3"/>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2" name="Text Box 189">
                      <a:extLst>
                        <a:ext uri="{FF2B5EF4-FFF2-40B4-BE49-F238E27FC236}">
                          <a16:creationId xmlns:a16="http://schemas.microsoft.com/office/drawing/2014/main" id="{1C6249D6-9137-4863-9767-2FB1775E20B9}"/>
                        </a:ext>
                      </a:extLst>
                    </p:cNvPr>
                    <p:cNvSpPr txBox="1">
                      <a:spLocks noChangeArrowheads="1"/>
                    </p:cNvSpPr>
                    <p:nvPr/>
                  </p:nvSpPr>
                  <p:spPr bwMode="auto">
                    <a:xfrm>
                      <a:off x="3620" y="1104"/>
                      <a:ext cx="371"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EAKL TALO</a:t>
                      </a:r>
                    </a:p>
                  </p:txBody>
                </p:sp>
              </p:grpSp>
              <p:grpSp>
                <p:nvGrpSpPr>
                  <p:cNvPr id="588" name="Group 190">
                    <a:extLst>
                      <a:ext uri="{FF2B5EF4-FFF2-40B4-BE49-F238E27FC236}">
                        <a16:creationId xmlns:a16="http://schemas.microsoft.com/office/drawing/2014/main" id="{1FFB3E72-3E3D-47AC-B1AC-E661305BA7BB}"/>
                      </a:ext>
                    </a:extLst>
                  </p:cNvPr>
                  <p:cNvGrpSpPr>
                    <a:grpSpLocks/>
                  </p:cNvGrpSpPr>
                  <p:nvPr/>
                </p:nvGrpSpPr>
                <p:grpSpPr bwMode="auto">
                  <a:xfrm>
                    <a:off x="3281" y="1687"/>
                    <a:ext cx="565" cy="171"/>
                    <a:chOff x="3356" y="1405"/>
                    <a:chExt cx="565" cy="171"/>
                  </a:xfrm>
                </p:grpSpPr>
                <p:pic>
                  <p:nvPicPr>
                    <p:cNvPr id="619" name="Picture 191">
                      <a:extLst>
                        <a:ext uri="{FF2B5EF4-FFF2-40B4-BE49-F238E27FC236}">
                          <a16:creationId xmlns:a16="http://schemas.microsoft.com/office/drawing/2014/main" id="{0E12B6F6-34ED-49D7-8808-B6E4FC9F80A5}"/>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3356" y="1421"/>
                      <a:ext cx="241" cy="156"/>
                    </a:xfrm>
                    <a:prstGeom prst="rect">
                      <a:avLst/>
                    </a:prstGeom>
                    <a:gradFill rotWithShape="0">
                      <a:gsLst>
                        <a:gs pos="0">
                          <a:srgbClr val="009999"/>
                        </a:gs>
                        <a:gs pos="100000">
                          <a:srgbClr val="BBE0E3"/>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0" name="Rectangle 192">
                      <a:extLst>
                        <a:ext uri="{FF2B5EF4-FFF2-40B4-BE49-F238E27FC236}">
                          <a16:creationId xmlns:a16="http://schemas.microsoft.com/office/drawing/2014/main" id="{E25E1DFC-0630-42A4-A635-BC7BA09F0DAB}"/>
                        </a:ext>
                      </a:extLst>
                    </p:cNvPr>
                    <p:cNvSpPr>
                      <a:spLocks noChangeArrowheads="1"/>
                    </p:cNvSpPr>
                    <p:nvPr/>
                  </p:nvSpPr>
                  <p:spPr bwMode="auto">
                    <a:xfrm>
                      <a:off x="3637" y="1405"/>
                      <a:ext cx="285"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eaLnBrk="1" hangingPunct="1">
                        <a:spcBef>
                          <a:spcPct val="0"/>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LBAS</a:t>
                      </a:r>
                    </a:p>
                  </p:txBody>
                </p:sp>
              </p:grpSp>
              <p:grpSp>
                <p:nvGrpSpPr>
                  <p:cNvPr id="589" name="Group 193">
                    <a:extLst>
                      <a:ext uri="{FF2B5EF4-FFF2-40B4-BE49-F238E27FC236}">
                        <a16:creationId xmlns:a16="http://schemas.microsoft.com/office/drawing/2014/main" id="{F075441F-1118-4412-978D-A02869B5D649}"/>
                      </a:ext>
                    </a:extLst>
                  </p:cNvPr>
                  <p:cNvGrpSpPr>
                    <a:grpSpLocks/>
                  </p:cNvGrpSpPr>
                  <p:nvPr/>
                </p:nvGrpSpPr>
                <p:grpSpPr bwMode="auto">
                  <a:xfrm>
                    <a:off x="3281" y="1862"/>
                    <a:ext cx="847" cy="350"/>
                    <a:chOff x="3356" y="1580"/>
                    <a:chExt cx="847" cy="350"/>
                  </a:xfrm>
                </p:grpSpPr>
                <p:pic>
                  <p:nvPicPr>
                    <p:cNvPr id="617" name="Picture 194">
                      <a:extLst>
                        <a:ext uri="{FF2B5EF4-FFF2-40B4-BE49-F238E27FC236}">
                          <a16:creationId xmlns:a16="http://schemas.microsoft.com/office/drawing/2014/main" id="{B22EA39D-1655-42A9-8A49-73BF7E621C7E}"/>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3356" y="1652"/>
                      <a:ext cx="241" cy="155"/>
                    </a:xfrm>
                    <a:prstGeom prst="rect">
                      <a:avLst/>
                    </a:prstGeom>
                    <a:gradFill rotWithShape="0">
                      <a:gsLst>
                        <a:gs pos="0">
                          <a:srgbClr val="009999"/>
                        </a:gs>
                        <a:gs pos="100000">
                          <a:srgbClr val="BBE0E3"/>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8" name="Text Box 195">
                      <a:extLst>
                        <a:ext uri="{FF2B5EF4-FFF2-40B4-BE49-F238E27FC236}">
                          <a16:creationId xmlns:a16="http://schemas.microsoft.com/office/drawing/2014/main" id="{D4961DE1-D6F6-409A-9E4C-A5B0DC66318A}"/>
                        </a:ext>
                      </a:extLst>
                    </p:cNvPr>
                    <p:cNvSpPr txBox="1">
                      <a:spLocks noChangeArrowheads="1"/>
                    </p:cNvSpPr>
                    <p:nvPr/>
                  </p:nvSpPr>
                  <p:spPr bwMode="auto">
                    <a:xfrm>
                      <a:off x="3621" y="1580"/>
                      <a:ext cx="582" cy="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eaLnBrk="1" hangingPunct="1">
                        <a:spcBef>
                          <a:spcPct val="0"/>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LDF</a:t>
                      </a:r>
                      <a:r>
                        <a:rPr lang="en-GB" altLang="en-US" sz="1000">
                          <a:solidFill>
                            <a:srgbClr val="CCCCFF"/>
                          </a:solidFill>
                          <a:latin typeface="Trebuchet MS" panose="020B0603020202020204" pitchFamily="34" charset="0"/>
                          <a:hlinkClick r:id="rId29"/>
                        </a:rPr>
                        <a:t> </a:t>
                      </a:r>
                    </a:p>
                    <a:p>
                      <a:pPr eaLnBrk="1" hangingPunct="1">
                        <a:spcBef>
                          <a:spcPct val="0"/>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LPSK-LTUC</a:t>
                      </a:r>
                    </a:p>
                    <a:p>
                      <a:pPr eaLnBrk="1" hangingPunct="1">
                        <a:spcBef>
                          <a:spcPct val="0"/>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LPSS-LDS</a:t>
                      </a:r>
                    </a:p>
                  </p:txBody>
                </p:sp>
              </p:grpSp>
              <p:grpSp>
                <p:nvGrpSpPr>
                  <p:cNvPr id="590" name="Group 196">
                    <a:extLst>
                      <a:ext uri="{FF2B5EF4-FFF2-40B4-BE49-F238E27FC236}">
                        <a16:creationId xmlns:a16="http://schemas.microsoft.com/office/drawing/2014/main" id="{EE708E55-B011-41D2-A26D-DFE5BA1A2541}"/>
                      </a:ext>
                    </a:extLst>
                  </p:cNvPr>
                  <p:cNvGrpSpPr>
                    <a:grpSpLocks/>
                  </p:cNvGrpSpPr>
                  <p:nvPr/>
                </p:nvGrpSpPr>
                <p:grpSpPr bwMode="auto">
                  <a:xfrm>
                    <a:off x="2746" y="2126"/>
                    <a:ext cx="1117" cy="251"/>
                    <a:chOff x="2821" y="1844"/>
                    <a:chExt cx="1117" cy="251"/>
                  </a:xfrm>
                </p:grpSpPr>
                <p:pic>
                  <p:nvPicPr>
                    <p:cNvPr id="615" name="Picture 197">
                      <a:extLst>
                        <a:ext uri="{FF2B5EF4-FFF2-40B4-BE49-F238E27FC236}">
                          <a16:creationId xmlns:a16="http://schemas.microsoft.com/office/drawing/2014/main" id="{031D485B-8D7A-43D4-A136-929A421052F3}"/>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2821" y="1886"/>
                      <a:ext cx="240"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6" name="Text Box 198">
                      <a:extLst>
                        <a:ext uri="{FF2B5EF4-FFF2-40B4-BE49-F238E27FC236}">
                          <a16:creationId xmlns:a16="http://schemas.microsoft.com/office/drawing/2014/main" id="{CA25987B-FCF8-44B2-B5A7-C7846B2A13FD}"/>
                        </a:ext>
                      </a:extLst>
                    </p:cNvPr>
                    <p:cNvSpPr txBox="1">
                      <a:spLocks noChangeArrowheads="1"/>
                    </p:cNvSpPr>
                    <p:nvPr/>
                  </p:nvSpPr>
                  <p:spPr bwMode="auto">
                    <a:xfrm>
                      <a:off x="3038" y="1844"/>
                      <a:ext cx="900"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eaLnBrk="1" hangingPunct="1">
                        <a:spcBef>
                          <a:spcPct val="0"/>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NSZZ Solidarnosc</a:t>
                      </a:r>
                    </a:p>
                    <a:p>
                      <a:pPr eaLnBrk="1" hangingPunct="1">
                        <a:spcBef>
                          <a:spcPct val="0"/>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OPZZ  FZZ</a:t>
                      </a:r>
                    </a:p>
                  </p:txBody>
                </p:sp>
              </p:grpSp>
              <p:grpSp>
                <p:nvGrpSpPr>
                  <p:cNvPr id="591" name="Group 199">
                    <a:extLst>
                      <a:ext uri="{FF2B5EF4-FFF2-40B4-BE49-F238E27FC236}">
                        <a16:creationId xmlns:a16="http://schemas.microsoft.com/office/drawing/2014/main" id="{58BF8F95-45F6-407B-A396-5070CDC0D724}"/>
                      </a:ext>
                    </a:extLst>
                  </p:cNvPr>
                  <p:cNvGrpSpPr>
                    <a:grpSpLocks/>
                  </p:cNvGrpSpPr>
                  <p:nvPr/>
                </p:nvGrpSpPr>
                <p:grpSpPr bwMode="auto">
                  <a:xfrm>
                    <a:off x="1799" y="2747"/>
                    <a:ext cx="688" cy="356"/>
                    <a:chOff x="1874" y="2465"/>
                    <a:chExt cx="688" cy="356"/>
                  </a:xfrm>
                </p:grpSpPr>
                <p:sp>
                  <p:nvSpPr>
                    <p:cNvPr id="613" name="Text Box 200">
                      <a:extLst>
                        <a:ext uri="{FF2B5EF4-FFF2-40B4-BE49-F238E27FC236}">
                          <a16:creationId xmlns:a16="http://schemas.microsoft.com/office/drawing/2014/main" id="{3B672E01-783A-4B71-AA8A-338AA2E54917}"/>
                        </a:ext>
                      </a:extLst>
                    </p:cNvPr>
                    <p:cNvSpPr txBox="1">
                      <a:spLocks noChangeArrowheads="1"/>
                    </p:cNvSpPr>
                    <p:nvPr/>
                  </p:nvSpPr>
                  <p:spPr bwMode="auto">
                    <a:xfrm>
                      <a:off x="1874" y="2627"/>
                      <a:ext cx="688"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Travail.Swiss</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SGB</a:t>
                      </a:r>
                    </a:p>
                  </p:txBody>
                </p:sp>
                <p:pic>
                  <p:nvPicPr>
                    <p:cNvPr id="614" name="Picture 201">
                      <a:extLst>
                        <a:ext uri="{FF2B5EF4-FFF2-40B4-BE49-F238E27FC236}">
                          <a16:creationId xmlns:a16="http://schemas.microsoft.com/office/drawing/2014/main" id="{00DC5221-829E-4288-B7E8-DA2001A5F8B1}"/>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2086" y="2465"/>
                      <a:ext cx="241"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592" name="Group 202">
                    <a:extLst>
                      <a:ext uri="{FF2B5EF4-FFF2-40B4-BE49-F238E27FC236}">
                        <a16:creationId xmlns:a16="http://schemas.microsoft.com/office/drawing/2014/main" id="{F459BFB3-2A21-4F6B-9366-DD0746D52007}"/>
                      </a:ext>
                    </a:extLst>
                  </p:cNvPr>
                  <p:cNvGrpSpPr>
                    <a:grpSpLocks/>
                  </p:cNvGrpSpPr>
                  <p:nvPr/>
                </p:nvGrpSpPr>
                <p:grpSpPr bwMode="auto">
                  <a:xfrm>
                    <a:off x="1429" y="2338"/>
                    <a:ext cx="763" cy="451"/>
                    <a:chOff x="1504" y="2056"/>
                    <a:chExt cx="763" cy="451"/>
                  </a:xfrm>
                </p:grpSpPr>
                <p:pic>
                  <p:nvPicPr>
                    <p:cNvPr id="611" name="Picture 203">
                      <a:extLst>
                        <a:ext uri="{FF2B5EF4-FFF2-40B4-BE49-F238E27FC236}">
                          <a16:creationId xmlns:a16="http://schemas.microsoft.com/office/drawing/2014/main" id="{29EE3AFD-AD08-4735-AC2F-DF785B706A4A}"/>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763" y="2056"/>
                      <a:ext cx="240"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2" name="Text Box 204">
                      <a:extLst>
                        <a:ext uri="{FF2B5EF4-FFF2-40B4-BE49-F238E27FC236}">
                          <a16:creationId xmlns:a16="http://schemas.microsoft.com/office/drawing/2014/main" id="{17B46472-FD7F-45D8-8B8C-321996DDE13B}"/>
                        </a:ext>
                      </a:extLst>
                    </p:cNvPr>
                    <p:cNvSpPr txBox="1">
                      <a:spLocks noChangeArrowheads="1"/>
                    </p:cNvSpPr>
                    <p:nvPr/>
                  </p:nvSpPr>
                  <p:spPr bwMode="auto">
                    <a:xfrm>
                      <a:off x="1504" y="2257"/>
                      <a:ext cx="764"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ct val="0"/>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ABVV/ FGTB</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ACV/ CSC CGSLB</a:t>
                      </a:r>
                    </a:p>
                  </p:txBody>
                </p:sp>
              </p:grpSp>
              <p:grpSp>
                <p:nvGrpSpPr>
                  <p:cNvPr id="593" name="Group 205">
                    <a:extLst>
                      <a:ext uri="{FF2B5EF4-FFF2-40B4-BE49-F238E27FC236}">
                        <a16:creationId xmlns:a16="http://schemas.microsoft.com/office/drawing/2014/main" id="{AC94D128-E3B2-490A-8223-1294571EB9A7}"/>
                      </a:ext>
                    </a:extLst>
                  </p:cNvPr>
                  <p:cNvGrpSpPr>
                    <a:grpSpLocks/>
                  </p:cNvGrpSpPr>
                  <p:nvPr/>
                </p:nvGrpSpPr>
                <p:grpSpPr bwMode="auto">
                  <a:xfrm>
                    <a:off x="2079" y="2409"/>
                    <a:ext cx="499" cy="251"/>
                    <a:chOff x="2154" y="2127"/>
                    <a:chExt cx="499" cy="251"/>
                  </a:xfrm>
                </p:grpSpPr>
                <p:pic>
                  <p:nvPicPr>
                    <p:cNvPr id="609" name="Picture 206">
                      <a:extLst>
                        <a:ext uri="{FF2B5EF4-FFF2-40B4-BE49-F238E27FC236}">
                          <a16:creationId xmlns:a16="http://schemas.microsoft.com/office/drawing/2014/main" id="{193342CB-6B34-46ED-B790-D9EB34304E7F}"/>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154" y="2190"/>
                      <a:ext cx="176" cy="1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0" name="Text Box 207">
                      <a:extLst>
                        <a:ext uri="{FF2B5EF4-FFF2-40B4-BE49-F238E27FC236}">
                          <a16:creationId xmlns:a16="http://schemas.microsoft.com/office/drawing/2014/main" id="{758270A6-1C60-46CD-A921-829BAE6BD792}"/>
                        </a:ext>
                      </a:extLst>
                    </p:cNvPr>
                    <p:cNvSpPr txBox="1">
                      <a:spLocks noChangeArrowheads="1"/>
                    </p:cNvSpPr>
                    <p:nvPr/>
                  </p:nvSpPr>
                  <p:spPr bwMode="auto">
                    <a:xfrm>
                      <a:off x="2250" y="2127"/>
                      <a:ext cx="403"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OGB-L</a:t>
                      </a:r>
                      <a:br>
                        <a:rPr lang="en-GB" altLang="en-US" sz="1000">
                          <a:solidFill>
                            <a:srgbClr val="000000"/>
                          </a:solidFill>
                          <a:latin typeface="Trebuchet MS" panose="020B0603020202020204" pitchFamily="34" charset="0"/>
                        </a:rPr>
                      </a:br>
                      <a:r>
                        <a:rPr lang="en-GB" altLang="en-US" sz="1000">
                          <a:solidFill>
                            <a:srgbClr val="000000"/>
                          </a:solidFill>
                          <a:latin typeface="Trebuchet MS" panose="020B0603020202020204" pitchFamily="34" charset="0"/>
                        </a:rPr>
                        <a:t>LCGB</a:t>
                      </a:r>
                    </a:p>
                  </p:txBody>
                </p:sp>
              </p:grpSp>
              <p:grpSp>
                <p:nvGrpSpPr>
                  <p:cNvPr id="594" name="Group 208">
                    <a:extLst>
                      <a:ext uri="{FF2B5EF4-FFF2-40B4-BE49-F238E27FC236}">
                        <a16:creationId xmlns:a16="http://schemas.microsoft.com/office/drawing/2014/main" id="{CA78F5F0-BC03-4B10-86EC-5881C5A12828}"/>
                      </a:ext>
                    </a:extLst>
                  </p:cNvPr>
                  <p:cNvGrpSpPr>
                    <a:grpSpLocks/>
                  </p:cNvGrpSpPr>
                  <p:nvPr/>
                </p:nvGrpSpPr>
                <p:grpSpPr bwMode="auto">
                  <a:xfrm>
                    <a:off x="2200" y="3026"/>
                    <a:ext cx="582" cy="276"/>
                    <a:chOff x="2275" y="2744"/>
                    <a:chExt cx="582" cy="276"/>
                  </a:xfrm>
                </p:grpSpPr>
                <p:sp>
                  <p:nvSpPr>
                    <p:cNvPr id="607" name="Text Box 209">
                      <a:extLst>
                        <a:ext uri="{FF2B5EF4-FFF2-40B4-BE49-F238E27FC236}">
                          <a16:creationId xmlns:a16="http://schemas.microsoft.com/office/drawing/2014/main" id="{467C7C56-961C-47DD-8783-A625DA853196}"/>
                        </a:ext>
                      </a:extLst>
                    </p:cNvPr>
                    <p:cNvSpPr txBox="1">
                      <a:spLocks noChangeArrowheads="1"/>
                    </p:cNvSpPr>
                    <p:nvPr/>
                  </p:nvSpPr>
                  <p:spPr bwMode="auto">
                    <a:xfrm>
                      <a:off x="2275" y="2865"/>
                      <a:ext cx="582"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CDLS, CSdL</a:t>
                      </a:r>
                    </a:p>
                  </p:txBody>
                </p:sp>
                <p:pic>
                  <p:nvPicPr>
                    <p:cNvPr id="608" name="Picture 210">
                      <a:extLst>
                        <a:ext uri="{FF2B5EF4-FFF2-40B4-BE49-F238E27FC236}">
                          <a16:creationId xmlns:a16="http://schemas.microsoft.com/office/drawing/2014/main" id="{DA58995C-3B25-41FE-8415-5AD55566572C}"/>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2424" y="2744"/>
                      <a:ext cx="240" cy="1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595" name="Group 211">
                    <a:extLst>
                      <a:ext uri="{FF2B5EF4-FFF2-40B4-BE49-F238E27FC236}">
                        <a16:creationId xmlns:a16="http://schemas.microsoft.com/office/drawing/2014/main" id="{2BD312F5-D314-4713-8E51-D9C59F2CA867}"/>
                      </a:ext>
                    </a:extLst>
                  </p:cNvPr>
                  <p:cNvGrpSpPr>
                    <a:grpSpLocks/>
                  </p:cNvGrpSpPr>
                  <p:nvPr/>
                </p:nvGrpSpPr>
                <p:grpSpPr bwMode="auto">
                  <a:xfrm>
                    <a:off x="2328" y="2750"/>
                    <a:ext cx="532" cy="166"/>
                    <a:chOff x="2403" y="2468"/>
                    <a:chExt cx="532" cy="166"/>
                  </a:xfrm>
                </p:grpSpPr>
                <p:pic>
                  <p:nvPicPr>
                    <p:cNvPr id="605" name="Picture 212">
                      <a:extLst>
                        <a:ext uri="{FF2B5EF4-FFF2-40B4-BE49-F238E27FC236}">
                          <a16:creationId xmlns:a16="http://schemas.microsoft.com/office/drawing/2014/main" id="{9E3B2F04-A403-42CA-A0DE-43334A8B351C}"/>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2403" y="2479"/>
                      <a:ext cx="241"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6" name="Text Box 213">
                      <a:extLst>
                        <a:ext uri="{FF2B5EF4-FFF2-40B4-BE49-F238E27FC236}">
                          <a16:creationId xmlns:a16="http://schemas.microsoft.com/office/drawing/2014/main" id="{841A6406-0EDD-4F46-B97F-E6CAAA239902}"/>
                        </a:ext>
                      </a:extLst>
                    </p:cNvPr>
                    <p:cNvSpPr txBox="1">
                      <a:spLocks noChangeArrowheads="1"/>
                    </p:cNvSpPr>
                    <p:nvPr/>
                  </p:nvSpPr>
                  <p:spPr bwMode="auto">
                    <a:xfrm>
                      <a:off x="2634" y="2468"/>
                      <a:ext cx="302"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ÖGB</a:t>
                      </a:r>
                    </a:p>
                  </p:txBody>
                </p:sp>
              </p:grpSp>
              <p:grpSp>
                <p:nvGrpSpPr>
                  <p:cNvPr id="596" name="Group 214">
                    <a:extLst>
                      <a:ext uri="{FF2B5EF4-FFF2-40B4-BE49-F238E27FC236}">
                        <a16:creationId xmlns:a16="http://schemas.microsoft.com/office/drawing/2014/main" id="{2B356DDC-4B96-462B-ACE9-70E4C2733817}"/>
                      </a:ext>
                    </a:extLst>
                  </p:cNvPr>
                  <p:cNvGrpSpPr>
                    <a:grpSpLocks/>
                  </p:cNvGrpSpPr>
                  <p:nvPr/>
                </p:nvGrpSpPr>
                <p:grpSpPr bwMode="auto">
                  <a:xfrm>
                    <a:off x="2612" y="2404"/>
                    <a:ext cx="636" cy="219"/>
                    <a:chOff x="2687" y="2122"/>
                    <a:chExt cx="636" cy="219"/>
                  </a:xfrm>
                </p:grpSpPr>
                <p:pic>
                  <p:nvPicPr>
                    <p:cNvPr id="603" name="Picture 215">
                      <a:extLst>
                        <a:ext uri="{FF2B5EF4-FFF2-40B4-BE49-F238E27FC236}">
                          <a16:creationId xmlns:a16="http://schemas.microsoft.com/office/drawing/2014/main" id="{AE68C219-96C1-4F26-91C9-9CADA9A9C714}"/>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2687" y="2186"/>
                      <a:ext cx="241" cy="1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 name="Text Box 216">
                      <a:extLst>
                        <a:ext uri="{FF2B5EF4-FFF2-40B4-BE49-F238E27FC236}">
                          <a16:creationId xmlns:a16="http://schemas.microsoft.com/office/drawing/2014/main" id="{49B87C82-67F4-4A1D-89B9-D1766AFF666B}"/>
                        </a:ext>
                      </a:extLst>
                    </p:cNvPr>
                    <p:cNvSpPr txBox="1">
                      <a:spLocks noChangeArrowheads="1"/>
                    </p:cNvSpPr>
                    <p:nvPr/>
                  </p:nvSpPr>
                  <p:spPr bwMode="auto">
                    <a:xfrm>
                      <a:off x="2870" y="2122"/>
                      <a:ext cx="453" cy="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CMKOS</a:t>
                      </a:r>
                    </a:p>
                  </p:txBody>
                </p:sp>
              </p:grpSp>
              <p:grpSp>
                <p:nvGrpSpPr>
                  <p:cNvPr id="597" name="Group 217">
                    <a:extLst>
                      <a:ext uri="{FF2B5EF4-FFF2-40B4-BE49-F238E27FC236}">
                        <a16:creationId xmlns:a16="http://schemas.microsoft.com/office/drawing/2014/main" id="{6DC21D38-084D-4D87-9AA5-ED9506CD9660}"/>
                      </a:ext>
                    </a:extLst>
                  </p:cNvPr>
                  <p:cNvGrpSpPr>
                    <a:grpSpLocks/>
                  </p:cNvGrpSpPr>
                  <p:nvPr/>
                </p:nvGrpSpPr>
                <p:grpSpPr bwMode="auto">
                  <a:xfrm>
                    <a:off x="3016" y="2709"/>
                    <a:ext cx="1251" cy="250"/>
                    <a:chOff x="3091" y="2427"/>
                    <a:chExt cx="1251" cy="250"/>
                  </a:xfrm>
                </p:grpSpPr>
                <p:sp>
                  <p:nvSpPr>
                    <p:cNvPr id="601" name="Text Box 218">
                      <a:extLst>
                        <a:ext uri="{FF2B5EF4-FFF2-40B4-BE49-F238E27FC236}">
                          <a16:creationId xmlns:a16="http://schemas.microsoft.com/office/drawing/2014/main" id="{4E2E13A3-5FD3-4335-9EB8-CDC6671E4B47}"/>
                        </a:ext>
                      </a:extLst>
                    </p:cNvPr>
                    <p:cNvSpPr txBox="1">
                      <a:spLocks noChangeArrowheads="1"/>
                    </p:cNvSpPr>
                    <p:nvPr/>
                  </p:nvSpPr>
                  <p:spPr bwMode="auto">
                    <a:xfrm>
                      <a:off x="3378" y="2427"/>
                      <a:ext cx="965"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ASzSz, LIGA, MOSz MSzOSz, SZEF, ESZT</a:t>
                      </a:r>
                    </a:p>
                  </p:txBody>
                </p:sp>
                <p:pic>
                  <p:nvPicPr>
                    <p:cNvPr id="602" name="Picture 219">
                      <a:extLst>
                        <a:ext uri="{FF2B5EF4-FFF2-40B4-BE49-F238E27FC236}">
                          <a16:creationId xmlns:a16="http://schemas.microsoft.com/office/drawing/2014/main" id="{82F79294-0CF0-4633-9CB7-DCD01D209AC4}"/>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3091" y="2479"/>
                      <a:ext cx="240"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598" name="Group 220">
                    <a:extLst>
                      <a:ext uri="{FF2B5EF4-FFF2-40B4-BE49-F238E27FC236}">
                        <a16:creationId xmlns:a16="http://schemas.microsoft.com/office/drawing/2014/main" id="{BCBD0F0D-A2E6-444A-BCF3-EBABDC716E4F}"/>
                      </a:ext>
                    </a:extLst>
                  </p:cNvPr>
                  <p:cNvGrpSpPr>
                    <a:grpSpLocks/>
                  </p:cNvGrpSpPr>
                  <p:nvPr/>
                </p:nvGrpSpPr>
                <p:grpSpPr bwMode="auto">
                  <a:xfrm>
                    <a:off x="2646" y="2905"/>
                    <a:ext cx="461" cy="156"/>
                    <a:chOff x="2721" y="2623"/>
                    <a:chExt cx="461" cy="156"/>
                  </a:xfrm>
                </p:grpSpPr>
                <p:pic>
                  <p:nvPicPr>
                    <p:cNvPr id="599" name="Picture 221">
                      <a:extLst>
                        <a:ext uri="{FF2B5EF4-FFF2-40B4-BE49-F238E27FC236}">
                          <a16:creationId xmlns:a16="http://schemas.microsoft.com/office/drawing/2014/main" id="{2C3AEA54-F394-49A6-B71B-40A9DC4C578F}"/>
                        </a:ext>
                      </a:extLst>
                    </p:cNvPr>
                    <p:cNvPicPr>
                      <a:picLocks noChangeAspect="1" noChangeArrowheads="1"/>
                    </p:cNvPicPr>
                    <p:nvPr/>
                  </p:nvPicPr>
                  <p:blipFill>
                    <a:blip r:embed="rId37" cstate="print">
                      <a:extLst>
                        <a:ext uri="{28A0092B-C50C-407E-A947-70E740481C1C}">
                          <a14:useLocalDpi xmlns:a14="http://schemas.microsoft.com/office/drawing/2010/main" val="0"/>
                        </a:ext>
                      </a:extLst>
                    </a:blip>
                    <a:srcRect/>
                    <a:stretch>
                      <a:fillRect/>
                    </a:stretch>
                  </p:blipFill>
                  <p:spPr bwMode="auto">
                    <a:xfrm>
                      <a:off x="2721" y="2623"/>
                      <a:ext cx="241" cy="15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0" name="Text Box 222">
                      <a:extLst>
                        <a:ext uri="{FF2B5EF4-FFF2-40B4-BE49-F238E27FC236}">
                          <a16:creationId xmlns:a16="http://schemas.microsoft.com/office/drawing/2014/main" id="{4E350CF1-B4AD-4362-83D4-97F91EB0C911}"/>
                        </a:ext>
                      </a:extLst>
                    </p:cNvPr>
                    <p:cNvSpPr txBox="1">
                      <a:spLocks noChangeArrowheads="1"/>
                    </p:cNvSpPr>
                    <p:nvPr/>
                  </p:nvSpPr>
                  <p:spPr bwMode="auto">
                    <a:xfrm>
                      <a:off x="2951" y="2658"/>
                      <a:ext cx="231" cy="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ctr" eaLnBrk="1" hangingPunct="1">
                        <a:spcBef>
                          <a:spcPts val="625"/>
                        </a:spcBef>
                        <a:buClr>
                          <a:srgbClr val="000000"/>
                        </a:buClr>
                        <a:buSzPct val="100000"/>
                        <a:buFont typeface="Trebuchet MS" panose="020B0603020202020204" pitchFamily="34" charset="0"/>
                        <a:buNone/>
                      </a:pPr>
                      <a:r>
                        <a:rPr lang="en-GB" altLang="en-US" sz="1000">
                          <a:solidFill>
                            <a:srgbClr val="000000"/>
                          </a:solidFill>
                          <a:latin typeface="Trebuchet MS" panose="020B0603020202020204" pitchFamily="34" charset="0"/>
                        </a:rPr>
                        <a:t>ZSSS</a:t>
                      </a:r>
                    </a:p>
                  </p:txBody>
                </p:sp>
              </p:grpSp>
            </p:grpSp>
          </p:grpSp>
        </p:grpSp>
        <p:pic>
          <p:nvPicPr>
            <p:cNvPr id="562" name="Picture 2">
              <a:extLst>
                <a:ext uri="{FF2B5EF4-FFF2-40B4-BE49-F238E27FC236}">
                  <a16:creationId xmlns:a16="http://schemas.microsoft.com/office/drawing/2014/main" id="{AB50DA58-75FF-4836-8AFB-076020BA6C2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311400" y="5183188"/>
              <a:ext cx="327025" cy="217487"/>
            </a:xfrm>
            <a:prstGeom prst="rect">
              <a:avLst/>
            </a:prstGeom>
            <a:noFill/>
            <a:ln>
              <a:noFill/>
            </a:ln>
            <a:effectLst/>
            <a:extLst>
              <a:ext uri="{909E8E84-426E-40DD-AFC4-6F175D3DCCD1}">
                <a14:hiddenFill xmlns:a14="http://schemas.microsoft.com/office/drawing/2010/main">
                  <a:solidFill>
                    <a:srgbClr val="AAD3F1">
                      <a:alpha val="25098"/>
                    </a:srgbClr>
                  </a:solidFill>
                </a14:hiddenFill>
              </a:ext>
              <a:ext uri="{91240B29-F687-4F45-9708-019B960494DF}">
                <a14:hiddenLine xmlns:a14="http://schemas.microsoft.com/office/drawing/2010/main" w="3175">
                  <a:solidFill>
                    <a:srgbClr val="60A9D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3" name="TextBox 1">
              <a:extLst>
                <a:ext uri="{FF2B5EF4-FFF2-40B4-BE49-F238E27FC236}">
                  <a16:creationId xmlns:a16="http://schemas.microsoft.com/office/drawing/2014/main" id="{8FF15010-E813-4293-BDF7-6F3CC0AC311F}"/>
                </a:ext>
              </a:extLst>
            </p:cNvPr>
            <p:cNvSpPr txBox="1">
              <a:spLocks noChangeArrowheads="1"/>
            </p:cNvSpPr>
            <p:nvPr/>
          </p:nvSpPr>
          <p:spPr bwMode="auto">
            <a:xfrm>
              <a:off x="2238375" y="5427663"/>
              <a:ext cx="4000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rgbClr val="00528D"/>
                </a:buClr>
                <a:buSzPct val="80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rgbClr val="9EC3DE"/>
                </a:buClr>
                <a:buSzPct val="80000"/>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Clr>
                  <a:schemeClr val="accent1"/>
                </a:buClr>
                <a:buSzPct val="80000"/>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9pPr>
            </a:lstStyle>
            <a:p>
              <a:pPr algn="r" eaLnBrk="1" hangingPunct="1">
                <a:spcBef>
                  <a:spcPct val="0"/>
                </a:spcBef>
                <a:buClrTx/>
                <a:buSzTx/>
                <a:buFontTx/>
                <a:buNone/>
              </a:pPr>
              <a:r>
                <a:rPr lang="fr-BE" altLang="en-US" sz="1000"/>
                <a:t>USDA</a:t>
              </a:r>
              <a:endParaRPr lang="en-GB" altLang="en-US" sz="1000"/>
            </a:p>
          </p:txBody>
        </p:sp>
      </p:grpSp>
      <p:grpSp>
        <p:nvGrpSpPr>
          <p:cNvPr id="678" name="Group 677">
            <a:extLst>
              <a:ext uri="{FF2B5EF4-FFF2-40B4-BE49-F238E27FC236}">
                <a16:creationId xmlns:a16="http://schemas.microsoft.com/office/drawing/2014/main" id="{0AE33636-E437-449D-8B38-89A0F33DF9F3}"/>
              </a:ext>
            </a:extLst>
          </p:cNvPr>
          <p:cNvGrpSpPr>
            <a:grpSpLocks/>
          </p:cNvGrpSpPr>
          <p:nvPr/>
        </p:nvGrpSpPr>
        <p:grpSpPr bwMode="auto">
          <a:xfrm>
            <a:off x="10289833" y="482836"/>
            <a:ext cx="1662775" cy="1493841"/>
            <a:chOff x="6731000" y="1768472"/>
            <a:chExt cx="1939925" cy="1493239"/>
          </a:xfrm>
        </p:grpSpPr>
        <p:grpSp>
          <p:nvGrpSpPr>
            <p:cNvPr id="679" name="Group 112">
              <a:extLst>
                <a:ext uri="{FF2B5EF4-FFF2-40B4-BE49-F238E27FC236}">
                  <a16:creationId xmlns:a16="http://schemas.microsoft.com/office/drawing/2014/main" id="{65D61472-8F36-441E-89A2-13D189478F27}"/>
                </a:ext>
              </a:extLst>
            </p:cNvPr>
            <p:cNvGrpSpPr>
              <a:grpSpLocks/>
            </p:cNvGrpSpPr>
            <p:nvPr/>
          </p:nvGrpSpPr>
          <p:grpSpPr bwMode="auto">
            <a:xfrm>
              <a:off x="6862764" y="1768472"/>
              <a:ext cx="1711326" cy="512762"/>
              <a:chOff x="4538" y="777"/>
              <a:chExt cx="1078" cy="282"/>
            </a:xfrm>
          </p:grpSpPr>
          <p:sp>
            <p:nvSpPr>
              <p:cNvPr id="684" name="Text Box 113">
                <a:extLst>
                  <a:ext uri="{FF2B5EF4-FFF2-40B4-BE49-F238E27FC236}">
                    <a16:creationId xmlns:a16="http://schemas.microsoft.com/office/drawing/2014/main" id="{9C3B163E-08C2-463B-B35E-8CD77F4B464D}"/>
                  </a:ext>
                </a:extLst>
              </p:cNvPr>
              <p:cNvSpPr txBox="1">
                <a:spLocks noChangeArrowheads="1"/>
              </p:cNvSpPr>
              <p:nvPr/>
            </p:nvSpPr>
            <p:spPr bwMode="auto">
              <a:xfrm>
                <a:off x="4538" y="847"/>
                <a:ext cx="681" cy="1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eaLnBrk="1" hangingPunct="1">
                  <a:spcBef>
                    <a:spcPts val="875"/>
                  </a:spcBef>
                  <a:buClr>
                    <a:srgbClr val="000000"/>
                  </a:buClr>
                  <a:buSzPct val="100000"/>
                  <a:buFontTx/>
                  <a:buNone/>
                </a:pPr>
                <a:r>
                  <a:rPr lang="fr-BE" altLang="en-US" sz="1400" dirty="0">
                    <a:solidFill>
                      <a:srgbClr val="000000"/>
                    </a:solidFill>
                    <a:latin typeface="Trebuchet MS" panose="020B0603020202020204" pitchFamily="34" charset="0"/>
                  </a:rPr>
                  <a:t>3 </a:t>
                </a:r>
                <a:r>
                  <a:rPr lang="en-GB" altLang="en-US" sz="1400" dirty="0">
                    <a:solidFill>
                      <a:srgbClr val="000000"/>
                    </a:solidFill>
                    <a:latin typeface="Trebuchet MS" panose="020B0603020202020204" pitchFamily="34" charset="0"/>
                  </a:rPr>
                  <a:t>observers</a:t>
                </a:r>
              </a:p>
            </p:txBody>
          </p:sp>
          <p:pic>
            <p:nvPicPr>
              <p:cNvPr id="685" name="Picture 114">
                <a:extLst>
                  <a:ext uri="{FF2B5EF4-FFF2-40B4-BE49-F238E27FC236}">
                    <a16:creationId xmlns:a16="http://schemas.microsoft.com/office/drawing/2014/main" id="{6B62BDFD-550A-4C70-A643-BFD94C4AD654}"/>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5370" y="777"/>
                <a:ext cx="246" cy="2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680" name="Rectangle 115">
              <a:extLst>
                <a:ext uri="{FF2B5EF4-FFF2-40B4-BE49-F238E27FC236}">
                  <a16:creationId xmlns:a16="http://schemas.microsoft.com/office/drawing/2014/main" id="{E9BDBD8C-490A-4634-923B-E9C3B5E82892}"/>
                </a:ext>
              </a:extLst>
            </p:cNvPr>
            <p:cNvSpPr>
              <a:spLocks noChangeArrowheads="1"/>
            </p:cNvSpPr>
            <p:nvPr/>
          </p:nvSpPr>
          <p:spPr bwMode="auto">
            <a:xfrm>
              <a:off x="6731000" y="1809751"/>
              <a:ext cx="1939925" cy="1451960"/>
            </a:xfrm>
            <a:prstGeom prst="rect">
              <a:avLst/>
            </a:prstGeom>
            <a:noFill/>
            <a:ln w="3175">
              <a:solidFill>
                <a:srgbClr val="0066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spcBef>
                  <a:spcPct val="20000"/>
                </a:spcBef>
                <a:buClr>
                  <a:srgbClr val="00528D"/>
                </a:buClr>
                <a:buSzPct val="80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rgbClr val="9EC3DE"/>
                </a:buClr>
                <a:buSzPct val="80000"/>
                <a:buFont typeface="Arial" panose="020B0604020202020204" pitchFamily="34" charset="0"/>
                <a:buChar char="●"/>
                <a:defRPr sz="2200">
                  <a:solidFill>
                    <a:schemeClr val="tx1"/>
                  </a:solidFill>
                  <a:latin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000">
                  <a:solidFill>
                    <a:schemeClr val="tx1"/>
                  </a:solidFill>
                  <a:latin typeface="Arial" panose="020B0604020202020204" pitchFamily="34" charset="0"/>
                </a:defRPr>
              </a:lvl3pPr>
              <a:lvl4pPr marL="1600200" indent="-228600">
                <a:spcBef>
                  <a:spcPct val="20000"/>
                </a:spcBef>
                <a:buClr>
                  <a:schemeClr val="accent1"/>
                </a:buClr>
                <a:buSzPct val="80000"/>
                <a:buFont typeface="Arial" panose="020B0604020202020204" pitchFamily="34" charset="0"/>
                <a:buChar char="●"/>
                <a:defRPr>
                  <a:solidFill>
                    <a:schemeClr val="tx1"/>
                  </a:solidFill>
                  <a:latin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1600">
                  <a:solidFill>
                    <a:schemeClr val="tx1"/>
                  </a:solidFill>
                  <a:latin typeface="Arial" panose="020B0604020202020204" pitchFamily="34" charset="0"/>
                </a:defRPr>
              </a:lvl9pPr>
            </a:lstStyle>
            <a:p>
              <a:pPr algn="r" eaLnBrk="1" hangingPunct="1">
                <a:spcBef>
                  <a:spcPct val="0"/>
                </a:spcBef>
                <a:buClrTx/>
                <a:buSzTx/>
                <a:buFontTx/>
                <a:buNone/>
              </a:pPr>
              <a:endParaRPr lang="en-GB" altLang="en-US" sz="1800"/>
            </a:p>
          </p:txBody>
        </p:sp>
        <p:pic>
          <p:nvPicPr>
            <p:cNvPr id="681" name="Picture 117">
              <a:extLst>
                <a:ext uri="{FF2B5EF4-FFF2-40B4-BE49-F238E27FC236}">
                  <a16:creationId xmlns:a16="http://schemas.microsoft.com/office/drawing/2014/main" id="{2DF5964E-FBE8-4870-8DDD-EBD57F978919}"/>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6907443" y="2865347"/>
              <a:ext cx="416909" cy="309617"/>
            </a:xfrm>
            <a:prstGeom prst="rect">
              <a:avLst/>
            </a:prstGeom>
            <a:gradFill rotWithShape="0">
              <a:gsLst>
                <a:gs pos="0">
                  <a:srgbClr val="009999"/>
                </a:gs>
                <a:gs pos="100000">
                  <a:srgbClr val="BBE0E3"/>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2" name="Rectangle 119">
              <a:extLst>
                <a:ext uri="{FF2B5EF4-FFF2-40B4-BE49-F238E27FC236}">
                  <a16:creationId xmlns:a16="http://schemas.microsoft.com/office/drawing/2014/main" id="{82D10780-3609-453A-B172-742886354073}"/>
                </a:ext>
              </a:extLst>
            </p:cNvPr>
            <p:cNvSpPr>
              <a:spLocks noChangeArrowheads="1"/>
            </p:cNvSpPr>
            <p:nvPr/>
          </p:nvSpPr>
          <p:spPr bwMode="auto">
            <a:xfrm>
              <a:off x="7524895" y="2179792"/>
              <a:ext cx="662768" cy="232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a:spcBef>
                  <a:spcPct val="20000"/>
                </a:spcBef>
                <a:buClr>
                  <a:srgbClr val="00528D"/>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1pPr>
              <a:lvl2pPr marL="742950" indent="-285750" defTabSz="449263">
                <a:spcBef>
                  <a:spcPct val="20000"/>
                </a:spcBef>
                <a:buClr>
                  <a:srgbClr val="9EC3DE"/>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tx1"/>
                  </a:solidFill>
                  <a:latin typeface="Arial" panose="020B0604020202020204" pitchFamily="34" charset="0"/>
                </a:defRPr>
              </a:lvl2pPr>
              <a:lvl3pPr marL="11430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marL="1600200" indent="-228600" defTabSz="449263">
                <a:spcBef>
                  <a:spcPct val="20000"/>
                </a:spcBef>
                <a:buClr>
                  <a:schemeClr val="accent1"/>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marL="2057400" indent="-228600" defTabSz="449263">
                <a:spcBef>
                  <a:spcPct val="20000"/>
                </a:spcBef>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chemeClr val="hlink"/>
                </a:buClr>
                <a:buSzPct val="80000"/>
                <a:buFont typeface="Arial" panose="020B0604020202020204" pitchFamily="34"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Arial" panose="020B0604020202020204" pitchFamily="34" charset="0"/>
                </a:defRPr>
              </a:lvl9pPr>
            </a:lstStyle>
            <a:p>
              <a:pPr algn="r" eaLnBrk="1" hangingPunct="1">
                <a:spcBef>
                  <a:spcPct val="0"/>
                </a:spcBef>
                <a:buClr>
                  <a:srgbClr val="000000"/>
                </a:buClr>
                <a:buSzPct val="100000"/>
                <a:buFont typeface="Trebuchet MS" panose="020B0603020202020204" pitchFamily="34" charset="0"/>
                <a:buNone/>
              </a:pPr>
              <a:r>
                <a:rPr lang="en-GB" altLang="en-US" sz="900" dirty="0" err="1">
                  <a:solidFill>
                    <a:srgbClr val="000000"/>
                  </a:solidFill>
                  <a:latin typeface="Trebuchet MS" panose="020B0603020202020204" pitchFamily="34" charset="0"/>
                </a:rPr>
                <a:t>CTUBiH</a:t>
              </a:r>
              <a:endParaRPr lang="en-GB" altLang="en-US" sz="900" dirty="0">
                <a:solidFill>
                  <a:srgbClr val="000000"/>
                </a:solidFill>
                <a:latin typeface="Trebuchet MS" panose="020B0603020202020204" pitchFamily="34" charset="0"/>
              </a:endParaRPr>
            </a:p>
          </p:txBody>
        </p:sp>
        <p:pic>
          <p:nvPicPr>
            <p:cNvPr id="683" name="Picture 120" descr="Flag of Bosnia and Herzegovina">
              <a:hlinkClick r:id="rId41" tooltip="Flag of Bosnia and Herzegovina"/>
              <a:extLst>
                <a:ext uri="{FF2B5EF4-FFF2-40B4-BE49-F238E27FC236}">
                  <a16:creationId xmlns:a16="http://schemas.microsoft.com/office/drawing/2014/main" id="{2A85FF9A-FD81-474A-B8DE-02AD8D40A01D}"/>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6903278" y="2204762"/>
              <a:ext cx="426018" cy="247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Rectangle 3">
            <a:extLst>
              <a:ext uri="{FF2B5EF4-FFF2-40B4-BE49-F238E27FC236}">
                <a16:creationId xmlns:a16="http://schemas.microsoft.com/office/drawing/2014/main" id="{A3015B19-64B5-4FA0-AF08-A013C6ABA66A}"/>
              </a:ext>
            </a:extLst>
          </p:cNvPr>
          <p:cNvSpPr/>
          <p:nvPr/>
        </p:nvSpPr>
        <p:spPr>
          <a:xfrm>
            <a:off x="10997713" y="1520830"/>
            <a:ext cx="851515" cy="369332"/>
          </a:xfrm>
          <a:prstGeom prst="rect">
            <a:avLst/>
          </a:prstGeom>
        </p:spPr>
        <p:txBody>
          <a:bodyPr wrap="none">
            <a:spAutoFit/>
          </a:bodyPr>
          <a:lstStyle/>
          <a:p>
            <a:r>
              <a:rPr lang="en-GB" altLang="en-US" sz="900" dirty="0">
                <a:solidFill>
                  <a:srgbClr val="000000"/>
                </a:solidFill>
              </a:rPr>
              <a:t>SSM, FTUM </a:t>
            </a:r>
          </a:p>
          <a:p>
            <a:r>
              <a:rPr lang="en-GB" altLang="en-US" sz="900" dirty="0">
                <a:solidFill>
                  <a:srgbClr val="000000"/>
                </a:solidFill>
              </a:rPr>
              <a:t>FYROM</a:t>
            </a:r>
          </a:p>
        </p:txBody>
      </p:sp>
      <p:pic>
        <p:nvPicPr>
          <p:cNvPr id="686" name="Picture 228">
            <a:extLst>
              <a:ext uri="{FF2B5EF4-FFF2-40B4-BE49-F238E27FC236}">
                <a16:creationId xmlns:a16="http://schemas.microsoft.com/office/drawing/2014/main" id="{43A811D5-9F2B-48F3-A38D-771976ECD891}"/>
              </a:ext>
            </a:extLst>
          </p:cNvPr>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10429388" y="1222546"/>
            <a:ext cx="414254" cy="241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4">
            <a:extLst>
              <a:ext uri="{FF2B5EF4-FFF2-40B4-BE49-F238E27FC236}">
                <a16:creationId xmlns:a16="http://schemas.microsoft.com/office/drawing/2014/main" id="{5D1D4D3D-A084-4028-9248-5DE3D789DF07}"/>
              </a:ext>
            </a:extLst>
          </p:cNvPr>
          <p:cNvSpPr/>
          <p:nvPr/>
        </p:nvSpPr>
        <p:spPr>
          <a:xfrm>
            <a:off x="10989668" y="1150764"/>
            <a:ext cx="918103" cy="369332"/>
          </a:xfrm>
          <a:prstGeom prst="rect">
            <a:avLst/>
          </a:prstGeom>
        </p:spPr>
        <p:txBody>
          <a:bodyPr wrap="square">
            <a:spAutoFit/>
          </a:bodyPr>
          <a:lstStyle/>
          <a:p>
            <a:r>
              <a:rPr lang="en-GB" altLang="en-US" sz="900" dirty="0">
                <a:solidFill>
                  <a:srgbClr val="000000"/>
                </a:solidFill>
                <a:latin typeface="Trebuchet MS" panose="020B0603020202020204" pitchFamily="34" charset="0"/>
              </a:rPr>
              <a:t>CTUM ,UFTUM</a:t>
            </a:r>
          </a:p>
          <a:p>
            <a:r>
              <a:rPr lang="en-GB" altLang="en-US" sz="900" dirty="0">
                <a:solidFill>
                  <a:srgbClr val="000000"/>
                </a:solidFill>
                <a:latin typeface="Trebuchet MS" panose="020B0603020202020204" pitchFamily="34" charset="0"/>
              </a:rPr>
              <a:t>Montenegro</a:t>
            </a:r>
          </a:p>
        </p:txBody>
      </p:sp>
      <p:pic>
        <p:nvPicPr>
          <p:cNvPr id="234" name="Picture 233" descr="A close up of a sign&#10;&#10;Description generated with very high confidence">
            <a:extLst>
              <a:ext uri="{FF2B5EF4-FFF2-40B4-BE49-F238E27FC236}">
                <a16:creationId xmlns:a16="http://schemas.microsoft.com/office/drawing/2014/main" id="{F044DE65-E443-48E7-92F1-044072602FD0}"/>
              </a:ext>
            </a:extLst>
          </p:cNvPr>
          <p:cNvPicPr>
            <a:picLocks noChangeAspect="1"/>
          </p:cNvPicPr>
          <p:nvPr/>
        </p:nvPicPr>
        <p:blipFill>
          <a:blip r:embed="rId44"/>
          <a:stretch>
            <a:fillRect/>
          </a:stretch>
        </p:blipFill>
        <p:spPr>
          <a:xfrm>
            <a:off x="2020089" y="612501"/>
            <a:ext cx="695432" cy="344906"/>
          </a:xfrm>
          <a:prstGeom prst="rect">
            <a:avLst/>
          </a:prstGeom>
        </p:spPr>
      </p:pic>
      <p:pic>
        <p:nvPicPr>
          <p:cNvPr id="235" name="Picture 234">
            <a:extLst>
              <a:ext uri="{FF2B5EF4-FFF2-40B4-BE49-F238E27FC236}">
                <a16:creationId xmlns:a16="http://schemas.microsoft.com/office/drawing/2014/main" id="{54AAFF58-D9AA-48D4-ABCE-A40A32CC4E85}"/>
              </a:ext>
            </a:extLst>
          </p:cNvPr>
          <p:cNvPicPr>
            <a:picLocks noChangeAspect="1"/>
          </p:cNvPicPr>
          <p:nvPr/>
        </p:nvPicPr>
        <p:blipFill>
          <a:blip r:embed="rId45"/>
          <a:stretch>
            <a:fillRect/>
          </a:stretch>
        </p:blipFill>
        <p:spPr>
          <a:xfrm>
            <a:off x="2020089" y="3180553"/>
            <a:ext cx="617352" cy="285011"/>
          </a:xfrm>
          <a:prstGeom prst="rect">
            <a:avLst/>
          </a:prstGeom>
        </p:spPr>
      </p:pic>
    </p:spTree>
    <p:extLst>
      <p:ext uri="{BB962C8B-B14F-4D97-AF65-F5344CB8AC3E}">
        <p14:creationId xmlns:p14="http://schemas.microsoft.com/office/powerpoint/2010/main" val="2223589783"/>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34" y="371685"/>
            <a:ext cx="11452116" cy="984629"/>
          </a:xfrm>
        </p:spPr>
        <p:txBody>
          <a:bodyPr/>
          <a:lstStyle/>
          <a:p>
            <a:r>
              <a:rPr lang="en-US" sz="3199" dirty="0"/>
              <a:t>ETUC &amp; EU-OSHA </a:t>
            </a:r>
            <a:br>
              <a:rPr lang="en-US" sz="3199" dirty="0"/>
            </a:br>
            <a:r>
              <a:rPr lang="en-US" sz="3199" dirty="0"/>
              <a:t>Campaign Partnership</a:t>
            </a:r>
          </a:p>
        </p:txBody>
      </p:sp>
      <p:sp>
        <p:nvSpPr>
          <p:cNvPr id="46" name="Rectangle 153"/>
          <p:cNvSpPr/>
          <p:nvPr/>
        </p:nvSpPr>
        <p:spPr>
          <a:xfrm>
            <a:off x="212706" y="1318552"/>
            <a:ext cx="6902525" cy="5155257"/>
          </a:xfrm>
          <a:prstGeom prst="rect">
            <a:avLst/>
          </a:prstGeom>
        </p:spPr>
        <p:txBody>
          <a:bodyPr wrap="square" lIns="0" tIns="0" rIns="0" bIns="0">
            <a:spAutoFit/>
          </a:bodyPr>
          <a:lstStyle/>
          <a:p>
            <a:pPr marL="228554">
              <a:spcBef>
                <a:spcPts val="600"/>
              </a:spcBef>
              <a:buClr>
                <a:schemeClr val="accent1"/>
              </a:buClr>
            </a:pPr>
            <a:r>
              <a:rPr lang="en-GB" sz="1600" dirty="0"/>
              <a:t>Good OHS benefits both workers and employers, and prevention of risks is key. Pressure from trade unions is a major factor in driving prevention measures. Unions make workplaces safer and union action at EU level to promote improvement in EU H&amp;S rules is crucial.</a:t>
            </a:r>
            <a:endParaRPr lang="en-US" sz="1600" dirty="0"/>
          </a:p>
          <a:p>
            <a:endParaRPr lang="en-GB" sz="1600" dirty="0"/>
          </a:p>
          <a:p>
            <a:r>
              <a:rPr lang="en-GB" sz="1600" dirty="0"/>
              <a:t>   Examples of ETUC documents </a:t>
            </a:r>
          </a:p>
          <a:p>
            <a:endParaRPr lang="en-GB" sz="200" dirty="0"/>
          </a:p>
          <a:p>
            <a:pPr marL="342900" indent="-342900">
              <a:lnSpc>
                <a:spcPct val="150000"/>
              </a:lnSpc>
              <a:buFont typeface="Wingdings" panose="05000000000000000000" pitchFamily="2" charset="2"/>
              <a:buChar char="§"/>
            </a:pPr>
            <a:r>
              <a:rPr lang="en-GB" sz="1800" b="1" dirty="0"/>
              <a:t>New EU occ. cancer protection in sight after TU  pressure</a:t>
            </a:r>
          </a:p>
          <a:p>
            <a:pPr marL="342900" indent="-342900">
              <a:lnSpc>
                <a:spcPct val="150000"/>
              </a:lnSpc>
              <a:buFont typeface="Wingdings" panose="05000000000000000000" pitchFamily="2" charset="2"/>
              <a:buChar char="§"/>
            </a:pPr>
            <a:r>
              <a:rPr lang="en-GB" sz="1800" b="1" dirty="0"/>
              <a:t>Unions define arduous jobs</a:t>
            </a:r>
          </a:p>
          <a:p>
            <a:pPr marL="342900" indent="-342900">
              <a:lnSpc>
                <a:spcPct val="150000"/>
              </a:lnSpc>
              <a:buFont typeface="Wingdings" panose="05000000000000000000" pitchFamily="2" charset="2"/>
              <a:buChar char="§"/>
            </a:pPr>
            <a:r>
              <a:rPr lang="en-GB" sz="1800" b="1" dirty="0"/>
              <a:t>ETUC backs EU on "Healthy Workplaces for all ages"</a:t>
            </a:r>
          </a:p>
          <a:p>
            <a:pPr marL="342900" indent="-342900">
              <a:lnSpc>
                <a:spcPct val="150000"/>
              </a:lnSpc>
              <a:buFont typeface="Wingdings" panose="05000000000000000000" pitchFamily="2" charset="2"/>
              <a:buChar char="§"/>
            </a:pPr>
            <a:r>
              <a:rPr lang="en-GB" sz="1800" b="1" dirty="0"/>
              <a:t>Work shouldn't hurt</a:t>
            </a:r>
          </a:p>
          <a:p>
            <a:pPr marL="342900" indent="-342900">
              <a:lnSpc>
                <a:spcPct val="150000"/>
              </a:lnSpc>
              <a:buFont typeface="Wingdings" panose="05000000000000000000" pitchFamily="2" charset="2"/>
              <a:buChar char="§"/>
            </a:pPr>
            <a:r>
              <a:rPr lang="en-GB" sz="1800" b="1" dirty="0"/>
              <a:t>Everyone’s health and safety counts</a:t>
            </a:r>
          </a:p>
          <a:p>
            <a:pPr marL="342900" indent="-342900">
              <a:lnSpc>
                <a:spcPct val="150000"/>
              </a:lnSpc>
              <a:buFont typeface="Wingdings" panose="05000000000000000000" pitchFamily="2" charset="2"/>
              <a:buChar char="§"/>
            </a:pPr>
            <a:r>
              <a:rPr lang="en-GB" sz="1800" b="1" dirty="0"/>
              <a:t>Union antidote to workplace stress</a:t>
            </a:r>
          </a:p>
          <a:p>
            <a:pPr marL="342900" indent="-342900">
              <a:lnSpc>
                <a:spcPct val="150000"/>
              </a:lnSpc>
              <a:buFont typeface="Wingdings" panose="05000000000000000000" pitchFamily="2" charset="2"/>
              <a:buChar char="§"/>
            </a:pPr>
            <a:r>
              <a:rPr lang="en-GB" sz="1800" b="1" dirty="0"/>
              <a:t>Healthy, happy workers are more productive, </a:t>
            </a:r>
            <a:r>
              <a:rPr lang="en-GB" sz="1800" dirty="0"/>
              <a:t>research shows</a:t>
            </a:r>
          </a:p>
          <a:p>
            <a:pPr marL="342900" indent="-342900">
              <a:lnSpc>
                <a:spcPct val="150000"/>
              </a:lnSpc>
              <a:buFont typeface="Wingdings" panose="05000000000000000000" pitchFamily="2" charset="2"/>
              <a:buChar char="§"/>
            </a:pPr>
            <a:r>
              <a:rPr lang="en-GB" sz="1800" b="1" dirty="0"/>
              <a:t>More carcinogens exposure limits must be adopted</a:t>
            </a:r>
            <a:endParaRPr lang="en-US" sz="1800" dirty="0">
              <a:cs typeface="BentonSans Book"/>
            </a:endParaRPr>
          </a:p>
          <a:p>
            <a:pPr marL="1115842" lvl="1" indent="-342900">
              <a:spcBef>
                <a:spcPts val="600"/>
              </a:spcBef>
              <a:buClr>
                <a:schemeClr val="accent1"/>
              </a:buClr>
              <a:buFont typeface="Arial" panose="020B0604020202020204" pitchFamily="34" charset="0"/>
              <a:buChar char="•"/>
            </a:pPr>
            <a:endParaRPr lang="en-GB" sz="1600" dirty="0">
              <a:cs typeface="BentonSans Book"/>
            </a:endParaRPr>
          </a:p>
        </p:txBody>
      </p:sp>
      <p:pic>
        <p:nvPicPr>
          <p:cNvPr id="6" name="Picture 5">
            <a:extLst>
              <a:ext uri="{FF2B5EF4-FFF2-40B4-BE49-F238E27FC236}">
                <a16:creationId xmlns:a16="http://schemas.microsoft.com/office/drawing/2014/main" id="{0330F931-8799-4571-89A8-479B23C5B169}"/>
              </a:ext>
            </a:extLst>
          </p:cNvPr>
          <p:cNvPicPr>
            <a:picLocks noChangeAspect="1"/>
          </p:cNvPicPr>
          <p:nvPr/>
        </p:nvPicPr>
        <p:blipFill>
          <a:blip r:embed="rId3"/>
          <a:stretch>
            <a:fillRect/>
          </a:stretch>
        </p:blipFill>
        <p:spPr>
          <a:xfrm>
            <a:off x="10130910" y="504000"/>
            <a:ext cx="1559567" cy="720000"/>
          </a:xfrm>
          <a:prstGeom prst="rect">
            <a:avLst/>
          </a:prstGeom>
        </p:spPr>
      </p:pic>
      <p:pic>
        <p:nvPicPr>
          <p:cNvPr id="8" name="Picture 7" descr="A close up of a sign&#10;&#10;Description generated with very high confidence">
            <a:extLst>
              <a:ext uri="{FF2B5EF4-FFF2-40B4-BE49-F238E27FC236}">
                <a16:creationId xmlns:a16="http://schemas.microsoft.com/office/drawing/2014/main" id="{D6C0AFF7-2C51-452D-9075-E898233AE46C}"/>
              </a:ext>
            </a:extLst>
          </p:cNvPr>
          <p:cNvPicPr>
            <a:picLocks noChangeAspect="1"/>
          </p:cNvPicPr>
          <p:nvPr/>
        </p:nvPicPr>
        <p:blipFill>
          <a:blip r:embed="rId4"/>
          <a:stretch>
            <a:fillRect/>
          </a:stretch>
        </p:blipFill>
        <p:spPr>
          <a:xfrm>
            <a:off x="8393114" y="476250"/>
            <a:ext cx="1451731" cy="720000"/>
          </a:xfrm>
          <a:prstGeom prst="rect">
            <a:avLst/>
          </a:prstGeom>
        </p:spPr>
      </p:pic>
      <p:pic>
        <p:nvPicPr>
          <p:cNvPr id="4" name="Picture 3">
            <a:extLst>
              <a:ext uri="{FF2B5EF4-FFF2-40B4-BE49-F238E27FC236}">
                <a16:creationId xmlns:a16="http://schemas.microsoft.com/office/drawing/2014/main" id="{9020BA2F-AF41-4EFC-B9DA-A72C15328ACC}"/>
              </a:ext>
            </a:extLst>
          </p:cNvPr>
          <p:cNvPicPr>
            <a:picLocks noChangeAspect="1"/>
          </p:cNvPicPr>
          <p:nvPr/>
        </p:nvPicPr>
        <p:blipFill>
          <a:blip r:embed="rId5"/>
          <a:stretch>
            <a:fillRect/>
          </a:stretch>
        </p:blipFill>
        <p:spPr>
          <a:xfrm>
            <a:off x="7116526" y="0"/>
            <a:ext cx="5078649" cy="6858000"/>
          </a:xfrm>
          <a:prstGeom prst="rect">
            <a:avLst/>
          </a:prstGeom>
        </p:spPr>
      </p:pic>
    </p:spTree>
    <p:extLst>
      <p:ext uri="{BB962C8B-B14F-4D97-AF65-F5344CB8AC3E}">
        <p14:creationId xmlns:p14="http://schemas.microsoft.com/office/powerpoint/2010/main" val="3776653361"/>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0" fill="hold"/>
                                        <p:tgtEl>
                                          <p:spTgt spid="4"/>
                                        </p:tgtEl>
                                        <p:attrNameLst>
                                          <p:attrName>ppt_w</p:attrName>
                                        </p:attrNameLst>
                                      </p:cBhvr>
                                      <p:tavLst>
                                        <p:tav tm="0">
                                          <p:val>
                                            <p:fltVal val="0"/>
                                          </p:val>
                                        </p:tav>
                                        <p:tav tm="100000">
                                          <p:val>
                                            <p:strVal val="#ppt_w"/>
                                          </p:val>
                                        </p:tav>
                                      </p:tavLst>
                                    </p:anim>
                                    <p:anim calcmode="lin" valueType="num">
                                      <p:cBhvr>
                                        <p:cTn id="8" dur="2500" fill="hold"/>
                                        <p:tgtEl>
                                          <p:spTgt spid="4"/>
                                        </p:tgtEl>
                                        <p:attrNameLst>
                                          <p:attrName>ppt_h</p:attrName>
                                        </p:attrNameLst>
                                      </p:cBhvr>
                                      <p:tavLst>
                                        <p:tav tm="0">
                                          <p:val>
                                            <p:fltVal val="0"/>
                                          </p:val>
                                        </p:tav>
                                        <p:tav tm="100000">
                                          <p:val>
                                            <p:strVal val="#ppt_h"/>
                                          </p:val>
                                        </p:tav>
                                      </p:tavLst>
                                    </p:anim>
                                    <p:animEffect transition="in" filter="fade">
                                      <p:cBhvr>
                                        <p:cTn id="9"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7" y="469900"/>
            <a:ext cx="11478633" cy="984629"/>
          </a:xfrm>
        </p:spPr>
        <p:txBody>
          <a:bodyPr/>
          <a:lstStyle/>
          <a:p>
            <a:r>
              <a:rPr lang="en-US" sz="3199" dirty="0"/>
              <a:t>ETUC &amp; EU-OSHA </a:t>
            </a:r>
            <a:br>
              <a:rPr lang="en-US" sz="3199" dirty="0"/>
            </a:br>
            <a:r>
              <a:rPr lang="en-US" sz="3199" dirty="0"/>
              <a:t>Campaign Partnership</a:t>
            </a:r>
          </a:p>
        </p:txBody>
      </p:sp>
      <p:sp>
        <p:nvSpPr>
          <p:cNvPr id="46" name="Rectangle 153"/>
          <p:cNvSpPr/>
          <p:nvPr/>
        </p:nvSpPr>
        <p:spPr>
          <a:xfrm>
            <a:off x="160690" y="1454529"/>
            <a:ext cx="7247401" cy="5716950"/>
          </a:xfrm>
          <a:prstGeom prst="rect">
            <a:avLst/>
          </a:prstGeom>
        </p:spPr>
        <p:txBody>
          <a:bodyPr wrap="square" lIns="0" tIns="0" rIns="0" bIns="0">
            <a:spAutoFit/>
          </a:bodyPr>
          <a:lstStyle/>
          <a:p>
            <a:pPr marL="228554">
              <a:spcBef>
                <a:spcPts val="600"/>
              </a:spcBef>
              <a:buClr>
                <a:schemeClr val="accent1"/>
              </a:buClr>
            </a:pPr>
            <a:endParaRPr lang="en-US" sz="700" b="1" dirty="0">
              <a:cs typeface="BentonSans Book"/>
            </a:endParaRPr>
          </a:p>
          <a:p>
            <a:pPr>
              <a:lnSpc>
                <a:spcPct val="150000"/>
              </a:lnSpc>
            </a:pPr>
            <a:r>
              <a:rPr lang="en-GB" sz="1600" b="1" dirty="0"/>
              <a:t>Luca VISENTINI, ETUC General Secretary</a:t>
            </a:r>
          </a:p>
          <a:p>
            <a:r>
              <a:rPr lang="en-GB" sz="1800" dirty="0"/>
              <a:t>The ETUC expects the campaign to raise awareness on the necessity of involving workers and safety committees to improve prevention throughout ages and workplaces and of the need for actions on the legislative level to improve working conditions and in the OHS educational and training systems in Europe</a:t>
            </a:r>
          </a:p>
          <a:p>
            <a:endParaRPr lang="en-GB" sz="1000" dirty="0"/>
          </a:p>
          <a:p>
            <a:pPr marL="342900" indent="-342900">
              <a:buFont typeface="Arial" panose="020B0604020202020204" pitchFamily="34" charset="0"/>
              <a:buChar char="•"/>
            </a:pPr>
            <a:r>
              <a:rPr lang="en-GB" sz="1800" dirty="0"/>
              <a:t>2016-17  Healthy workplace for all ages</a:t>
            </a:r>
          </a:p>
          <a:p>
            <a:pPr marL="830138" lvl="1" indent="-285750">
              <a:buFont typeface="Arial" panose="020B0604020202020204" pitchFamily="34" charset="0"/>
              <a:buChar char="•"/>
            </a:pPr>
            <a:r>
              <a:rPr lang="en-GB" sz="1600" b="1" dirty="0"/>
              <a:t> Western Balkan Countries meeting with </a:t>
            </a:r>
            <a:r>
              <a:rPr lang="en-GB" sz="1600" b="1" dirty="0" err="1"/>
              <a:t>Rudnik</a:t>
            </a:r>
            <a:r>
              <a:rPr lang="en-GB" sz="1600" b="1" dirty="0"/>
              <a:t>, </a:t>
            </a:r>
            <a:r>
              <a:rPr lang="en-GB" sz="1600" b="1" dirty="0" err="1"/>
              <a:t>Serbija</a:t>
            </a:r>
            <a:endParaRPr lang="en-GB" sz="1600" b="1" dirty="0"/>
          </a:p>
          <a:p>
            <a:pPr marL="830138" lvl="1" indent="-285750">
              <a:buFont typeface="Arial" panose="020B0604020202020204" pitchFamily="34" charset="0"/>
              <a:buChar char="•"/>
            </a:pPr>
            <a:r>
              <a:rPr lang="en-GB" sz="1600" b="1" dirty="0"/>
              <a:t> ETUI Training course on ageing and prevention with Tarkett Italy</a:t>
            </a:r>
          </a:p>
          <a:p>
            <a:pPr marL="830138" lvl="1" indent="-285750">
              <a:buFont typeface="Arial" panose="020B0604020202020204" pitchFamily="34" charset="0"/>
              <a:buChar char="•"/>
            </a:pPr>
            <a:r>
              <a:rPr lang="en-GB" sz="1600" b="1" dirty="0"/>
              <a:t> Annual seminar for the ACHS WIG with Austrian experience</a:t>
            </a:r>
          </a:p>
          <a:p>
            <a:pPr>
              <a:lnSpc>
                <a:spcPct val="150000"/>
              </a:lnSpc>
            </a:pPr>
            <a:endParaRPr lang="en-GB" sz="300" dirty="0">
              <a:cs typeface="BentonSans Book"/>
            </a:endParaRPr>
          </a:p>
          <a:p>
            <a:pPr>
              <a:lnSpc>
                <a:spcPct val="150000"/>
              </a:lnSpc>
            </a:pPr>
            <a:r>
              <a:rPr lang="en-US" sz="1800" dirty="0">
                <a:cs typeface="BentonSans Book"/>
              </a:rPr>
              <a:t>Ten years of campaigns – The best of? Examples?</a:t>
            </a:r>
            <a:endParaRPr lang="en-GB" sz="400" dirty="0">
              <a:cs typeface="BentonSans Book"/>
            </a:endParaRPr>
          </a:p>
          <a:p>
            <a:pPr marL="342900" indent="-342900">
              <a:buFont typeface="Arial" panose="020B0604020202020204" pitchFamily="34" charset="0"/>
              <a:buChar char="•"/>
            </a:pPr>
            <a:r>
              <a:rPr lang="en-GB" sz="1800" dirty="0"/>
              <a:t>2014-15  Healthy workplaces manage stress</a:t>
            </a:r>
          </a:p>
          <a:p>
            <a:pPr marL="342900" indent="-342900">
              <a:buFont typeface="Arial" panose="020B0604020202020204" pitchFamily="34" charset="0"/>
              <a:buChar char="•"/>
            </a:pPr>
            <a:r>
              <a:rPr lang="en-GB" sz="1800" dirty="0"/>
              <a:t>2012-13  Working together for risk prevention</a:t>
            </a:r>
          </a:p>
          <a:p>
            <a:pPr marL="887288" lvl="1" indent="-342900">
              <a:buFont typeface="Arial" panose="020B0604020202020204" pitchFamily="34" charset="0"/>
              <a:buChar char="•"/>
            </a:pPr>
            <a:r>
              <a:rPr lang="en-GB" sz="1600" b="1" dirty="0"/>
              <a:t>Joint leaflets on participation and leadership</a:t>
            </a:r>
          </a:p>
          <a:p>
            <a:pPr marL="342900" indent="-342900">
              <a:buFont typeface="Arial" panose="020B0604020202020204" pitchFamily="34" charset="0"/>
              <a:buChar char="•"/>
            </a:pPr>
            <a:r>
              <a:rPr lang="en-GB" sz="1800" dirty="0"/>
              <a:t>2010-11  Safe maintenance</a:t>
            </a:r>
          </a:p>
          <a:p>
            <a:pPr marL="887288" lvl="1" indent="-342900">
              <a:buFont typeface="Arial" panose="020B0604020202020204" pitchFamily="34" charset="0"/>
              <a:buChar char="•"/>
            </a:pPr>
            <a:r>
              <a:rPr lang="en-GB" sz="1600" b="1" dirty="0"/>
              <a:t>Swedish firefighters</a:t>
            </a:r>
          </a:p>
          <a:p>
            <a:pPr marL="342900" indent="-342900">
              <a:buFont typeface="Arial" panose="020B0604020202020204" pitchFamily="34" charset="0"/>
              <a:buChar char="•"/>
            </a:pPr>
            <a:r>
              <a:rPr lang="en-GB" sz="1800" dirty="0"/>
              <a:t>2008-09  Risk assessment</a:t>
            </a:r>
          </a:p>
          <a:p>
            <a:pPr marL="342900" indent="-342900">
              <a:buFont typeface="Arial" panose="020B0604020202020204" pitchFamily="34" charset="0"/>
              <a:buChar char="•"/>
            </a:pPr>
            <a:r>
              <a:rPr lang="en-GB" sz="1800" dirty="0"/>
              <a:t>2007       Lighten the load (MSDs)   </a:t>
            </a:r>
          </a:p>
          <a:p>
            <a:pPr marL="1166688" lvl="2" indent="-342900">
              <a:spcBef>
                <a:spcPts val="600"/>
              </a:spcBef>
              <a:buClr>
                <a:schemeClr val="accent1"/>
              </a:buClr>
              <a:buFont typeface="Wingdings" panose="05000000000000000000" pitchFamily="2" charset="2"/>
              <a:buChar char="Ø"/>
            </a:pPr>
            <a:endParaRPr lang="en-GB" sz="1600" dirty="0">
              <a:cs typeface="BentonSans Book"/>
            </a:endParaRPr>
          </a:p>
        </p:txBody>
      </p:sp>
      <p:pic>
        <p:nvPicPr>
          <p:cNvPr id="7" name="Picture 6">
            <a:extLst>
              <a:ext uri="{FF2B5EF4-FFF2-40B4-BE49-F238E27FC236}">
                <a16:creationId xmlns:a16="http://schemas.microsoft.com/office/drawing/2014/main" id="{DFB0B4A8-30D0-4AA6-B867-9F0B3FD2889F}"/>
              </a:ext>
            </a:extLst>
          </p:cNvPr>
          <p:cNvPicPr>
            <a:picLocks noChangeAspect="1"/>
          </p:cNvPicPr>
          <p:nvPr/>
        </p:nvPicPr>
        <p:blipFill>
          <a:blip r:embed="rId3"/>
          <a:stretch>
            <a:fillRect/>
          </a:stretch>
        </p:blipFill>
        <p:spPr>
          <a:xfrm>
            <a:off x="10130910" y="504000"/>
            <a:ext cx="1559567" cy="720000"/>
          </a:xfrm>
          <a:prstGeom prst="rect">
            <a:avLst/>
          </a:prstGeom>
        </p:spPr>
      </p:pic>
      <p:pic>
        <p:nvPicPr>
          <p:cNvPr id="8" name="Picture 7" descr="A close up of a sign&#10;&#10;Description generated with very high confidence">
            <a:extLst>
              <a:ext uri="{FF2B5EF4-FFF2-40B4-BE49-F238E27FC236}">
                <a16:creationId xmlns:a16="http://schemas.microsoft.com/office/drawing/2014/main" id="{D26837FC-A63B-481A-92F4-A02683BD4896}"/>
              </a:ext>
            </a:extLst>
          </p:cNvPr>
          <p:cNvPicPr>
            <a:picLocks noChangeAspect="1"/>
          </p:cNvPicPr>
          <p:nvPr/>
        </p:nvPicPr>
        <p:blipFill>
          <a:blip r:embed="rId4"/>
          <a:stretch>
            <a:fillRect/>
          </a:stretch>
        </p:blipFill>
        <p:spPr>
          <a:xfrm>
            <a:off x="8393114" y="476250"/>
            <a:ext cx="1451731" cy="720000"/>
          </a:xfrm>
          <a:prstGeom prst="rect">
            <a:avLst/>
          </a:prstGeom>
        </p:spPr>
      </p:pic>
      <p:pic>
        <p:nvPicPr>
          <p:cNvPr id="4" name="Picture 3">
            <a:extLst>
              <a:ext uri="{FF2B5EF4-FFF2-40B4-BE49-F238E27FC236}">
                <a16:creationId xmlns:a16="http://schemas.microsoft.com/office/drawing/2014/main" id="{04813203-DBAB-4619-B29D-AB1855C9EA17}"/>
              </a:ext>
            </a:extLst>
          </p:cNvPr>
          <p:cNvPicPr>
            <a:picLocks noChangeAspect="1"/>
          </p:cNvPicPr>
          <p:nvPr/>
        </p:nvPicPr>
        <p:blipFill>
          <a:blip r:embed="rId5"/>
          <a:stretch>
            <a:fillRect/>
          </a:stretch>
        </p:blipFill>
        <p:spPr>
          <a:xfrm>
            <a:off x="7433668" y="0"/>
            <a:ext cx="4822353" cy="6858000"/>
          </a:xfrm>
          <a:prstGeom prst="rect">
            <a:avLst/>
          </a:prstGeom>
        </p:spPr>
      </p:pic>
    </p:spTree>
    <p:extLst>
      <p:ext uri="{BB962C8B-B14F-4D97-AF65-F5344CB8AC3E}">
        <p14:creationId xmlns:p14="http://schemas.microsoft.com/office/powerpoint/2010/main" val="1879884026"/>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0" fill="hold"/>
                                        <p:tgtEl>
                                          <p:spTgt spid="4"/>
                                        </p:tgtEl>
                                        <p:attrNameLst>
                                          <p:attrName>ppt_w</p:attrName>
                                        </p:attrNameLst>
                                      </p:cBhvr>
                                      <p:tavLst>
                                        <p:tav tm="0">
                                          <p:val>
                                            <p:fltVal val="0"/>
                                          </p:val>
                                        </p:tav>
                                        <p:tav tm="100000">
                                          <p:val>
                                            <p:strVal val="#ppt_w"/>
                                          </p:val>
                                        </p:tav>
                                      </p:tavLst>
                                    </p:anim>
                                    <p:anim calcmode="lin" valueType="num">
                                      <p:cBhvr>
                                        <p:cTn id="8" dur="2500" fill="hold"/>
                                        <p:tgtEl>
                                          <p:spTgt spid="4"/>
                                        </p:tgtEl>
                                        <p:attrNameLst>
                                          <p:attrName>ppt_h</p:attrName>
                                        </p:attrNameLst>
                                      </p:cBhvr>
                                      <p:tavLst>
                                        <p:tav tm="0">
                                          <p:val>
                                            <p:fltVal val="0"/>
                                          </p:val>
                                        </p:tav>
                                        <p:tav tm="100000">
                                          <p:val>
                                            <p:strVal val="#ppt_h"/>
                                          </p:val>
                                        </p:tav>
                                      </p:tavLst>
                                    </p:anim>
                                    <p:animEffect transition="in" filter="fade">
                                      <p:cBhvr>
                                        <p:cTn id="9"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296" y="503883"/>
            <a:ext cx="11183887" cy="492200"/>
          </a:xfrm>
        </p:spPr>
        <p:txBody>
          <a:bodyPr/>
          <a:lstStyle/>
          <a:p>
            <a:r>
              <a:rPr lang="en-US" sz="3199" dirty="0"/>
              <a:t>Looking ahead</a:t>
            </a:r>
            <a:endParaRPr lang="en-US" b="0" dirty="0"/>
          </a:p>
        </p:txBody>
      </p:sp>
      <p:sp>
        <p:nvSpPr>
          <p:cNvPr id="46" name="Rectangle 153"/>
          <p:cNvSpPr/>
          <p:nvPr/>
        </p:nvSpPr>
        <p:spPr>
          <a:xfrm>
            <a:off x="179204" y="1628775"/>
            <a:ext cx="7214872" cy="4678204"/>
          </a:xfrm>
          <a:prstGeom prst="rect">
            <a:avLst/>
          </a:prstGeom>
        </p:spPr>
        <p:txBody>
          <a:bodyPr wrap="square" lIns="0" tIns="0" rIns="0" bIns="0">
            <a:spAutoFit/>
          </a:bodyPr>
          <a:lstStyle/>
          <a:p>
            <a:pPr marL="571386" indent="-342831">
              <a:spcBef>
                <a:spcPts val="1800"/>
              </a:spcBef>
              <a:buClr>
                <a:schemeClr val="accent1"/>
              </a:buClr>
              <a:buFont typeface="Wingdings" panose="05000000000000000000" pitchFamily="2" charset="2"/>
              <a:buChar char="§"/>
            </a:pPr>
            <a:r>
              <a:rPr lang="en-US" sz="1800" b="1" dirty="0">
                <a:cs typeface="BentonSans Book"/>
              </a:rPr>
              <a:t>Better legislation and preventive structures, especially workers Reps</a:t>
            </a:r>
          </a:p>
          <a:p>
            <a:pPr marL="571386" indent="-342831">
              <a:spcBef>
                <a:spcPts val="1800"/>
              </a:spcBef>
              <a:buClr>
                <a:schemeClr val="accent1"/>
              </a:buClr>
              <a:buFont typeface="Wingdings" panose="05000000000000000000" pitchFamily="2" charset="2"/>
              <a:buChar char="§"/>
            </a:pPr>
            <a:r>
              <a:rPr lang="en-US" sz="1800" b="1" dirty="0">
                <a:cs typeface="BentonSans Book"/>
              </a:rPr>
              <a:t>Carcinogens, MSDs and PSRs are the priority topics</a:t>
            </a:r>
          </a:p>
          <a:p>
            <a:pPr marL="571386" indent="-342831">
              <a:spcBef>
                <a:spcPts val="1800"/>
              </a:spcBef>
              <a:buClr>
                <a:schemeClr val="accent1"/>
              </a:buClr>
              <a:buFont typeface="Wingdings" panose="05000000000000000000" pitchFamily="2" charset="2"/>
              <a:buChar char="§"/>
            </a:pPr>
            <a:r>
              <a:rPr lang="en-US" sz="1800" b="1" dirty="0">
                <a:cs typeface="BentonSans Book"/>
              </a:rPr>
              <a:t>Maintaining of workers rights in OHS, response to new circumstances, capacity building and education</a:t>
            </a:r>
          </a:p>
          <a:p>
            <a:pPr marL="571386" indent="-342831">
              <a:spcBef>
                <a:spcPts val="1800"/>
              </a:spcBef>
              <a:buClr>
                <a:schemeClr val="accent1"/>
              </a:buClr>
              <a:buFont typeface="Wingdings" panose="05000000000000000000" pitchFamily="2" charset="2"/>
              <a:buChar char="§"/>
            </a:pPr>
            <a:r>
              <a:rPr lang="en-US" sz="1800" b="1" dirty="0">
                <a:cs typeface="BentonSans Book"/>
              </a:rPr>
              <a:t>New hazards in changing economy, jobs and work organization</a:t>
            </a:r>
          </a:p>
          <a:p>
            <a:pPr marL="571386" indent="-342831">
              <a:spcBef>
                <a:spcPts val="1800"/>
              </a:spcBef>
              <a:buClr>
                <a:schemeClr val="accent1"/>
              </a:buClr>
              <a:buFont typeface="Wingdings" panose="05000000000000000000" pitchFamily="2" charset="2"/>
              <a:buChar char="§"/>
            </a:pPr>
            <a:r>
              <a:rPr lang="en-US" sz="1800" b="1" dirty="0">
                <a:cs typeface="BentonSans Book"/>
              </a:rPr>
              <a:t>Proactive and collective prevention</a:t>
            </a:r>
          </a:p>
          <a:p>
            <a:pPr marL="571386" indent="-342831">
              <a:spcBef>
                <a:spcPts val="1800"/>
              </a:spcBef>
              <a:buClr>
                <a:schemeClr val="accent1"/>
              </a:buClr>
              <a:buFont typeface="Wingdings" panose="05000000000000000000" pitchFamily="2" charset="2"/>
              <a:buChar char="§"/>
            </a:pPr>
            <a:r>
              <a:rPr lang="en-US" sz="1800" b="1" dirty="0">
                <a:cs typeface="BentonSans Book"/>
              </a:rPr>
              <a:t>More transparency and clarity in corporate records regarding hazards, risk and exposure of workers to most dangerous hazards  </a:t>
            </a:r>
          </a:p>
          <a:p>
            <a:pPr marL="571386" indent="-342831">
              <a:spcBef>
                <a:spcPts val="1800"/>
              </a:spcBef>
              <a:buClr>
                <a:schemeClr val="accent1"/>
              </a:buClr>
              <a:buFont typeface="Wingdings" panose="05000000000000000000" pitchFamily="2" charset="2"/>
              <a:buChar char="§"/>
            </a:pPr>
            <a:endParaRPr lang="en-US" sz="1600" dirty="0">
              <a:cs typeface="BentonSans Book"/>
            </a:endParaRPr>
          </a:p>
        </p:txBody>
      </p:sp>
      <p:pic>
        <p:nvPicPr>
          <p:cNvPr id="6" name="Picture 5">
            <a:extLst>
              <a:ext uri="{FF2B5EF4-FFF2-40B4-BE49-F238E27FC236}">
                <a16:creationId xmlns:a16="http://schemas.microsoft.com/office/drawing/2014/main" id="{4067E0E8-89DA-423A-9E7C-1AF9FBFB89CE}"/>
              </a:ext>
            </a:extLst>
          </p:cNvPr>
          <p:cNvPicPr>
            <a:picLocks noChangeAspect="1"/>
          </p:cNvPicPr>
          <p:nvPr/>
        </p:nvPicPr>
        <p:blipFill>
          <a:blip r:embed="rId3"/>
          <a:stretch>
            <a:fillRect/>
          </a:stretch>
        </p:blipFill>
        <p:spPr>
          <a:xfrm>
            <a:off x="10130910" y="504000"/>
            <a:ext cx="1559567" cy="720000"/>
          </a:xfrm>
          <a:prstGeom prst="rect">
            <a:avLst/>
          </a:prstGeom>
        </p:spPr>
      </p:pic>
      <p:pic>
        <p:nvPicPr>
          <p:cNvPr id="7" name="Picture 6" descr="A close up of a sign&#10;&#10;Description generated with very high confidence">
            <a:extLst>
              <a:ext uri="{FF2B5EF4-FFF2-40B4-BE49-F238E27FC236}">
                <a16:creationId xmlns:a16="http://schemas.microsoft.com/office/drawing/2014/main" id="{2735C3DD-F50A-44B6-8BB7-FAF897420426}"/>
              </a:ext>
            </a:extLst>
          </p:cNvPr>
          <p:cNvPicPr>
            <a:picLocks noChangeAspect="1"/>
          </p:cNvPicPr>
          <p:nvPr/>
        </p:nvPicPr>
        <p:blipFill>
          <a:blip r:embed="rId4"/>
          <a:stretch>
            <a:fillRect/>
          </a:stretch>
        </p:blipFill>
        <p:spPr>
          <a:xfrm>
            <a:off x="8393114" y="476250"/>
            <a:ext cx="1451731" cy="720000"/>
          </a:xfrm>
          <a:prstGeom prst="rect">
            <a:avLst/>
          </a:prstGeom>
        </p:spPr>
      </p:pic>
      <p:pic>
        <p:nvPicPr>
          <p:cNvPr id="3" name="Picture 2">
            <a:extLst>
              <a:ext uri="{FF2B5EF4-FFF2-40B4-BE49-F238E27FC236}">
                <a16:creationId xmlns:a16="http://schemas.microsoft.com/office/drawing/2014/main" id="{3B64A134-9107-40F0-BFDF-1CE9892F97D4}"/>
              </a:ext>
            </a:extLst>
          </p:cNvPr>
          <p:cNvPicPr>
            <a:picLocks noChangeAspect="1"/>
          </p:cNvPicPr>
          <p:nvPr/>
        </p:nvPicPr>
        <p:blipFill>
          <a:blip r:embed="rId5"/>
          <a:stretch>
            <a:fillRect/>
          </a:stretch>
        </p:blipFill>
        <p:spPr>
          <a:xfrm>
            <a:off x="7394076" y="0"/>
            <a:ext cx="4901538" cy="6858000"/>
          </a:xfrm>
          <a:prstGeom prst="rect">
            <a:avLst/>
          </a:prstGeom>
        </p:spPr>
      </p:pic>
    </p:spTree>
    <p:extLst>
      <p:ext uri="{BB962C8B-B14F-4D97-AF65-F5344CB8AC3E}">
        <p14:creationId xmlns:p14="http://schemas.microsoft.com/office/powerpoint/2010/main" val="3401307451"/>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0" fill="hold"/>
                                        <p:tgtEl>
                                          <p:spTgt spid="3"/>
                                        </p:tgtEl>
                                        <p:attrNameLst>
                                          <p:attrName>ppt_w</p:attrName>
                                        </p:attrNameLst>
                                      </p:cBhvr>
                                      <p:tavLst>
                                        <p:tav tm="0">
                                          <p:val>
                                            <p:fltVal val="0"/>
                                          </p:val>
                                        </p:tav>
                                        <p:tav tm="100000">
                                          <p:val>
                                            <p:strVal val="#ppt_w"/>
                                          </p:val>
                                        </p:tav>
                                      </p:tavLst>
                                    </p:anim>
                                    <p:anim calcmode="lin" valueType="num">
                                      <p:cBhvr>
                                        <p:cTn id="8" dur="2500" fill="hold"/>
                                        <p:tgtEl>
                                          <p:spTgt spid="3"/>
                                        </p:tgtEl>
                                        <p:attrNameLst>
                                          <p:attrName>ppt_h</p:attrName>
                                        </p:attrNameLst>
                                      </p:cBhvr>
                                      <p:tavLst>
                                        <p:tav tm="0">
                                          <p:val>
                                            <p:fltVal val="0"/>
                                          </p:val>
                                        </p:tav>
                                        <p:tav tm="100000">
                                          <p:val>
                                            <p:strVal val="#ppt_h"/>
                                          </p:val>
                                        </p:tav>
                                      </p:tavLst>
                                    </p:anim>
                                    <p:animEffect transition="in" filter="fade">
                                      <p:cBhvr>
                                        <p:cTn id="9"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3CF37-A649-4D54-B80D-2E9382122CEA}"/>
              </a:ext>
            </a:extLst>
          </p:cNvPr>
          <p:cNvSpPr>
            <a:spLocks noGrp="1"/>
          </p:cNvSpPr>
          <p:nvPr>
            <p:ph type="title"/>
          </p:nvPr>
        </p:nvSpPr>
        <p:spPr/>
        <p:txBody>
          <a:bodyPr/>
          <a:lstStyle/>
          <a:p>
            <a:pPr algn="ctr"/>
            <a:r>
              <a:rPr lang="en-GB" dirty="0"/>
              <a:t>Thank you for you attention!</a:t>
            </a:r>
          </a:p>
        </p:txBody>
      </p:sp>
      <p:sp>
        <p:nvSpPr>
          <p:cNvPr id="4" name="Text Placeholder 3">
            <a:extLst>
              <a:ext uri="{FF2B5EF4-FFF2-40B4-BE49-F238E27FC236}">
                <a16:creationId xmlns:a16="http://schemas.microsoft.com/office/drawing/2014/main" id="{E08E9132-C243-415B-816D-2E5FBDF83325}"/>
              </a:ext>
            </a:extLst>
          </p:cNvPr>
          <p:cNvSpPr>
            <a:spLocks noGrp="1"/>
          </p:cNvSpPr>
          <p:nvPr>
            <p:ph type="body" sz="quarter" idx="11"/>
          </p:nvPr>
        </p:nvSpPr>
        <p:spPr>
          <a:xfrm>
            <a:off x="341039" y="1189977"/>
            <a:ext cx="11512400" cy="4392000"/>
          </a:xfrm>
        </p:spPr>
        <p:txBody>
          <a:bodyPr/>
          <a:lstStyle/>
          <a:p>
            <a:endParaRPr lang="es-ES" dirty="0"/>
          </a:p>
          <a:p>
            <a:pPr algn="ctr"/>
            <a:r>
              <a:rPr lang="es-ES" sz="3600" b="1" dirty="0">
                <a:hlinkClick r:id="rId2"/>
              </a:rPr>
              <a:t>etuc.org</a:t>
            </a:r>
            <a:r>
              <a:rPr lang="es-ES" sz="3600" b="1" dirty="0"/>
              <a:t>   </a:t>
            </a:r>
          </a:p>
          <a:p>
            <a:pPr algn="ctr"/>
            <a:r>
              <a:rPr lang="es-ES" sz="3600" b="1" dirty="0">
                <a:hlinkClick r:id="rId3"/>
              </a:rPr>
              <a:t>etui.org</a:t>
            </a:r>
            <a:r>
              <a:rPr lang="es-ES" sz="3600" b="1" dirty="0"/>
              <a:t>   </a:t>
            </a:r>
          </a:p>
          <a:p>
            <a:pPr algn="ctr"/>
            <a:r>
              <a:rPr lang="es-ES" sz="3600" b="1" dirty="0">
                <a:hlinkClick r:id="rId4"/>
              </a:rPr>
              <a:t>facebook.com/ETUCCES</a:t>
            </a:r>
            <a:endParaRPr lang="es-ES" sz="3600" b="1" dirty="0"/>
          </a:p>
          <a:p>
            <a:pPr algn="ctr"/>
            <a:r>
              <a:rPr lang="es-ES" sz="3600" b="1" dirty="0">
                <a:hlinkClick r:id="rId5"/>
              </a:rPr>
              <a:t>twitter.com/</a:t>
            </a:r>
            <a:r>
              <a:rPr lang="es-ES" sz="3600" b="1" dirty="0" err="1">
                <a:hlinkClick r:id="rId5"/>
              </a:rPr>
              <a:t>etuc_ces</a:t>
            </a:r>
            <a:endParaRPr lang="es-ES" sz="3600" b="1" dirty="0"/>
          </a:p>
          <a:p>
            <a:pPr algn="ctr"/>
            <a:r>
              <a:rPr lang="es-ES" sz="3600" b="1" dirty="0">
                <a:hlinkClick r:id="rId6"/>
              </a:rPr>
              <a:t>youtube.com/user/etucces</a:t>
            </a:r>
            <a:endParaRPr lang="es-ES" sz="3600" b="1" dirty="0"/>
          </a:p>
          <a:p>
            <a:endParaRPr lang="en-GB" dirty="0"/>
          </a:p>
        </p:txBody>
      </p:sp>
    </p:spTree>
    <p:extLst>
      <p:ext uri="{BB962C8B-B14F-4D97-AF65-F5344CB8AC3E}">
        <p14:creationId xmlns:p14="http://schemas.microsoft.com/office/powerpoint/2010/main" val="2269908789"/>
      </p:ext>
    </p:extLst>
  </p:cSld>
  <p:clrMapOvr>
    <a:masterClrMapping/>
  </p:clrMapOvr>
  <mc:AlternateContent xmlns:mc="http://schemas.openxmlformats.org/markup-compatibility/2006" xmlns:p14="http://schemas.microsoft.com/office/powerpoint/2010/main">
    <mc:Choice Requires="p14">
      <p:transition spd="slow" p14:dur="2000">
        <p:pull dir="ru"/>
      </p:transition>
    </mc:Choice>
    <mc:Fallback xmlns="">
      <p:transition spd="slow">
        <p:pull dir="ru"/>
      </p:transition>
    </mc:Fallback>
  </mc:AlternateContent>
</p:sld>
</file>

<file path=ppt/theme/theme1.xml><?xml version="1.0" encoding="utf-8"?>
<a:theme xmlns:a="http://schemas.openxmlformats.org/drawingml/2006/main" name="SAP_2017_16x9_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7_16x9_white.potx" id="{09507692-57C8-4E82-A325-C2A287EE40F0}" vid="{EBED01C1-DD25-4F44-B246-2D1B402CEA63}"/>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353</TotalTime>
  <Words>651</Words>
  <Application>Microsoft Office PowerPoint</Application>
  <PresentationFormat>Custom</PresentationFormat>
  <Paragraphs>134</Paragraphs>
  <Slides>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 Unicode MS</vt:lpstr>
      <vt:lpstr>Arial</vt:lpstr>
      <vt:lpstr>BentonSans Book</vt:lpstr>
      <vt:lpstr>Courier New</vt:lpstr>
      <vt:lpstr>Symbol</vt:lpstr>
      <vt:lpstr>Trebuchet MS</vt:lpstr>
      <vt:lpstr>Wingdings</vt:lpstr>
      <vt:lpstr>Wingdings</vt:lpstr>
      <vt:lpstr>SAP_2017_16x9_white</vt:lpstr>
      <vt:lpstr> Good practice exchange in OSH —  the best of 10 years of EU-OSHA campaign partnership</vt:lpstr>
      <vt:lpstr>PowerPoint Presentation</vt:lpstr>
      <vt:lpstr>Good practice exchange in OSH —  the best of 10 years of EU-OSHA campaign partnership</vt:lpstr>
      <vt:lpstr>           European Trade Union Confederation</vt:lpstr>
      <vt:lpstr> ETUC</vt:lpstr>
      <vt:lpstr>ETUC &amp; EU-OSHA  Campaign Partnership</vt:lpstr>
      <vt:lpstr>ETUC &amp; EU-OSHA  Campaign Partnership</vt:lpstr>
      <vt:lpstr>Looking ahead</vt:lpstr>
      <vt:lpstr>Thank you for you attention!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 PPT Template</dc:title>
  <dc:creator>SAP SE</dc:creator>
  <cp:keywords>2017/16:9/white</cp:keywords>
  <cp:lastModifiedBy>KEMPA, Viktor</cp:lastModifiedBy>
  <cp:revision>454</cp:revision>
  <dcterms:created xsi:type="dcterms:W3CDTF">2015-10-14T11:21:43Z</dcterms:created>
  <dcterms:modified xsi:type="dcterms:W3CDTF">2017-11-02T09:43:16Z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626061552</vt:i4>
  </property>
  <property fmtid="{D5CDD505-2E9C-101B-9397-08002B2CF9AE}" pid="4" name="_EmailSubject">
    <vt:lpwstr>Proactive reminder:  Bilbao panel discussion/ Your slide deck / Please send back until Oct 23</vt:lpwstr>
  </property>
  <property fmtid="{D5CDD505-2E9C-101B-9397-08002B2CF9AE}" pid="5" name="_AuthorEmail">
    <vt:lpwstr>n.lotzmann@sap.com</vt:lpwstr>
  </property>
  <property fmtid="{D5CDD505-2E9C-101B-9397-08002B2CF9AE}" pid="6" name="_AuthorEmailDisplayName">
    <vt:lpwstr>Lotzmann, Natalie</vt:lpwstr>
  </property>
</Properties>
</file>