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9" r:id="rId3"/>
    <p:sldId id="423" r:id="rId4"/>
    <p:sldId id="276" r:id="rId5"/>
    <p:sldId id="277" r:id="rId6"/>
    <p:sldId id="278" r:id="rId7"/>
    <p:sldId id="404" r:id="rId8"/>
    <p:sldId id="337" r:id="rId9"/>
    <p:sldId id="372" r:id="rId10"/>
    <p:sldId id="301" r:id="rId11"/>
    <p:sldId id="320" r:id="rId12"/>
    <p:sldId id="403" r:id="rId13"/>
    <p:sldId id="402" r:id="rId14"/>
    <p:sldId id="329" r:id="rId15"/>
    <p:sldId id="326" r:id="rId16"/>
    <p:sldId id="422" r:id="rId17"/>
    <p:sldId id="361" r:id="rId18"/>
    <p:sldId id="398" r:id="rId19"/>
    <p:sldId id="362" r:id="rId20"/>
    <p:sldId id="336" r:id="rId21"/>
    <p:sldId id="330" r:id="rId22"/>
    <p:sldId id="332" r:id="rId23"/>
    <p:sldId id="421" r:id="rId24"/>
    <p:sldId id="405" r:id="rId25"/>
    <p:sldId id="406" r:id="rId26"/>
    <p:sldId id="399" r:id="rId27"/>
    <p:sldId id="400" r:id="rId28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MPA, Vikt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48390-3FD4-47F7-8BED-DADC6E5D02B3}" v="2" dt="2018-10-11T03:34:02.231"/>
    <p1510:client id="{583AB748-0B24-4290-B53E-DA4D4EEE157E}" v="47" dt="2018-10-11T05:40:01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5238" autoAdjust="0"/>
  </p:normalViewPr>
  <p:slideViewPr>
    <p:cSldViewPr snapToGrid="0">
      <p:cViewPr>
        <p:scale>
          <a:sx n="60" d="100"/>
          <a:sy n="60" d="100"/>
        </p:scale>
        <p:origin x="355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PA, Viktor" userId="7f29278c-3f24-4d54-80ad-e53f8ee2f7b4" providerId="ADAL" clId="{583AB748-0B24-4290-B53E-DA4D4EEE157E}"/>
    <pc:docChg chg="undo custSel addSld delSld modSld sldOrd modMainMaster">
      <pc:chgData name="KEMPA, Viktor" userId="7f29278c-3f24-4d54-80ad-e53f8ee2f7b4" providerId="ADAL" clId="{583AB748-0B24-4290-B53E-DA4D4EEE157E}" dt="2018-10-11T05:40:25.599" v="1088" actId="14100"/>
      <pc:docMkLst>
        <pc:docMk/>
      </pc:docMkLst>
      <pc:sldChg chg="delSp modSp">
        <pc:chgData name="KEMPA, Viktor" userId="7f29278c-3f24-4d54-80ad-e53f8ee2f7b4" providerId="ADAL" clId="{583AB748-0B24-4290-B53E-DA4D4EEE157E}" dt="2018-10-11T03:58:12.519" v="11" actId="478"/>
        <pc:sldMkLst>
          <pc:docMk/>
          <pc:sldMk cId="0" sldId="256"/>
        </pc:sldMkLst>
        <pc:spChg chg="mod">
          <ac:chgData name="KEMPA, Viktor" userId="7f29278c-3f24-4d54-80ad-e53f8ee2f7b4" providerId="ADAL" clId="{583AB748-0B24-4290-B53E-DA4D4EEE157E}" dt="2018-10-11T03:57:57.568" v="10" actId="14100"/>
          <ac:spMkLst>
            <pc:docMk/>
            <pc:sldMk cId="0" sldId="256"/>
            <ac:spMk id="8194" creationId="{00000000-0000-0000-0000-000000000000}"/>
          </ac:spMkLst>
        </pc:spChg>
        <pc:spChg chg="del">
          <ac:chgData name="KEMPA, Viktor" userId="7f29278c-3f24-4d54-80ad-e53f8ee2f7b4" providerId="ADAL" clId="{583AB748-0B24-4290-B53E-DA4D4EEE157E}" dt="2018-10-11T03:58:12.519" v="11" actId="478"/>
          <ac:spMkLst>
            <pc:docMk/>
            <pc:sldMk cId="0" sldId="256"/>
            <ac:spMk id="8195" creationId="{00000000-0000-0000-0000-000000000000}"/>
          </ac:spMkLst>
        </pc:spChg>
      </pc:sldChg>
      <pc:sldChg chg="add del">
        <pc:chgData name="KEMPA, Viktor" userId="7f29278c-3f24-4d54-80ad-e53f8ee2f7b4" providerId="ADAL" clId="{583AB748-0B24-4290-B53E-DA4D4EEE157E}" dt="2018-10-11T04:25:11.225" v="315"/>
        <pc:sldMkLst>
          <pc:docMk/>
          <pc:sldMk cId="2761907512" sldId="261"/>
        </pc:sldMkLst>
      </pc:sldChg>
      <pc:sldChg chg="modSp">
        <pc:chgData name="KEMPA, Viktor" userId="7f29278c-3f24-4d54-80ad-e53f8ee2f7b4" providerId="ADAL" clId="{583AB748-0B24-4290-B53E-DA4D4EEE157E}" dt="2018-10-11T05:23:15.458" v="879" actId="1076"/>
        <pc:sldMkLst>
          <pc:docMk/>
          <pc:sldMk cId="0" sldId="277"/>
        </pc:sldMkLst>
        <pc:spChg chg="mod">
          <ac:chgData name="KEMPA, Viktor" userId="7f29278c-3f24-4d54-80ad-e53f8ee2f7b4" providerId="ADAL" clId="{583AB748-0B24-4290-B53E-DA4D4EEE157E}" dt="2018-10-11T05:23:15.458" v="879" actId="1076"/>
          <ac:spMkLst>
            <pc:docMk/>
            <pc:sldMk cId="0" sldId="277"/>
            <ac:spMk id="3" creationId="{7ECB58D1-B9B1-46A6-B7B6-77672FD952A7}"/>
          </ac:spMkLst>
        </pc:spChg>
      </pc:sldChg>
      <pc:sldChg chg="modSp">
        <pc:chgData name="KEMPA, Viktor" userId="7f29278c-3f24-4d54-80ad-e53f8ee2f7b4" providerId="ADAL" clId="{583AB748-0B24-4290-B53E-DA4D4EEE157E}" dt="2018-10-11T05:22:57.705" v="878" actId="20577"/>
        <pc:sldMkLst>
          <pc:docMk/>
          <pc:sldMk cId="0" sldId="289"/>
        </pc:sldMkLst>
        <pc:spChg chg="mod">
          <ac:chgData name="KEMPA, Viktor" userId="7f29278c-3f24-4d54-80ad-e53f8ee2f7b4" providerId="ADAL" clId="{583AB748-0B24-4290-B53E-DA4D4EEE157E}" dt="2018-10-11T05:22:57.705" v="878" actId="20577"/>
          <ac:spMkLst>
            <pc:docMk/>
            <pc:sldMk cId="0" sldId="289"/>
            <ac:spMk id="4" creationId="{3E5D4DBA-2E15-42DC-A9A3-27FA27FE108A}"/>
          </ac:spMkLst>
        </pc:spChg>
        <pc:spChg chg="mod">
          <ac:chgData name="KEMPA, Viktor" userId="7f29278c-3f24-4d54-80ad-e53f8ee2f7b4" providerId="ADAL" clId="{583AB748-0B24-4290-B53E-DA4D4EEE157E}" dt="2018-10-11T05:22:41.192" v="874" actId="20577"/>
          <ac:spMkLst>
            <pc:docMk/>
            <pc:sldMk cId="0" sldId="289"/>
            <ac:spMk id="6" creationId="{0C86CF7C-8FF3-46F5-9A4A-DF2EAFB24519}"/>
          </ac:spMkLst>
        </pc:spChg>
        <pc:spChg chg="mod">
          <ac:chgData name="KEMPA, Viktor" userId="7f29278c-3f24-4d54-80ad-e53f8ee2f7b4" providerId="ADAL" clId="{583AB748-0B24-4290-B53E-DA4D4EEE157E}" dt="2018-10-11T04:00:56.500" v="71" actId="404"/>
          <ac:spMkLst>
            <pc:docMk/>
            <pc:sldMk cId="0" sldId="289"/>
            <ac:spMk id="8" creationId="{A68F417C-0100-4907-9D1D-DEDD02014BDD}"/>
          </ac:spMkLst>
        </pc:spChg>
      </pc:sldChg>
      <pc:sldChg chg="addSp modSp add">
        <pc:chgData name="KEMPA, Viktor" userId="7f29278c-3f24-4d54-80ad-e53f8ee2f7b4" providerId="ADAL" clId="{583AB748-0B24-4290-B53E-DA4D4EEE157E}" dt="2018-10-11T05:25:57.428" v="901"/>
        <pc:sldMkLst>
          <pc:docMk/>
          <pc:sldMk cId="3566876490" sldId="301"/>
        </pc:sldMkLst>
        <pc:spChg chg="mod">
          <ac:chgData name="KEMPA, Viktor" userId="7f29278c-3f24-4d54-80ad-e53f8ee2f7b4" providerId="ADAL" clId="{583AB748-0B24-4290-B53E-DA4D4EEE157E}" dt="2018-10-11T04:08:41.775" v="125" actId="403"/>
          <ac:spMkLst>
            <pc:docMk/>
            <pc:sldMk cId="3566876490" sldId="301"/>
            <ac:spMk id="2" creationId="{00000000-0000-0000-0000-000000000000}"/>
          </ac:spMkLst>
        </pc:spChg>
        <pc:spChg chg="mod">
          <ac:chgData name="KEMPA, Viktor" userId="7f29278c-3f24-4d54-80ad-e53f8ee2f7b4" providerId="ADAL" clId="{583AB748-0B24-4290-B53E-DA4D4EEE157E}" dt="2018-10-11T04:10:30.442" v="151" actId="20577"/>
          <ac:spMkLst>
            <pc:docMk/>
            <pc:sldMk cId="3566876490" sldId="301"/>
            <ac:spMk id="6" creationId="{00000000-0000-0000-0000-000000000000}"/>
          </ac:spMkLst>
        </pc:spChg>
        <pc:spChg chg="mod">
          <ac:chgData name="KEMPA, Viktor" userId="7f29278c-3f24-4d54-80ad-e53f8ee2f7b4" providerId="ADAL" clId="{583AB748-0B24-4290-B53E-DA4D4EEE157E}" dt="2018-10-11T04:11:00.219" v="156" actId="14100"/>
          <ac:spMkLst>
            <pc:docMk/>
            <pc:sldMk cId="3566876490" sldId="301"/>
            <ac:spMk id="8" creationId="{00000000-0000-0000-0000-000000000000}"/>
          </ac:spMkLst>
        </pc:spChg>
        <pc:spChg chg="mod">
          <ac:chgData name="KEMPA, Viktor" userId="7f29278c-3f24-4d54-80ad-e53f8ee2f7b4" providerId="ADAL" clId="{583AB748-0B24-4290-B53E-DA4D4EEE157E}" dt="2018-10-11T04:11:07.001" v="158" actId="14100"/>
          <ac:spMkLst>
            <pc:docMk/>
            <pc:sldMk cId="3566876490" sldId="301"/>
            <ac:spMk id="9" creationId="{00000000-0000-0000-0000-000000000000}"/>
          </ac:spMkLst>
        </pc:spChg>
        <pc:spChg chg="mod">
          <ac:chgData name="KEMPA, Viktor" userId="7f29278c-3f24-4d54-80ad-e53f8ee2f7b4" providerId="ADAL" clId="{583AB748-0B24-4290-B53E-DA4D4EEE157E}" dt="2018-10-11T04:10:53.479" v="155" actId="1076"/>
          <ac:spMkLst>
            <pc:docMk/>
            <pc:sldMk cId="3566876490" sldId="301"/>
            <ac:spMk id="10" creationId="{00000000-0000-0000-0000-000000000000}"/>
          </ac:spMkLst>
        </pc:spChg>
        <pc:picChg chg="add">
          <ac:chgData name="KEMPA, Viktor" userId="7f29278c-3f24-4d54-80ad-e53f8ee2f7b4" providerId="ADAL" clId="{583AB748-0B24-4290-B53E-DA4D4EEE157E}" dt="2018-10-11T05:25:57.428" v="901"/>
          <ac:picMkLst>
            <pc:docMk/>
            <pc:sldMk cId="3566876490" sldId="301"/>
            <ac:picMk id="11" creationId="{C6577E3C-54CF-4472-A6DA-35F7BA76F965}"/>
          </ac:picMkLst>
        </pc:picChg>
      </pc:sldChg>
      <pc:sldChg chg="add del">
        <pc:chgData name="KEMPA, Viktor" userId="7f29278c-3f24-4d54-80ad-e53f8ee2f7b4" providerId="ADAL" clId="{583AB748-0B24-4290-B53E-DA4D4EEE157E}" dt="2018-10-11T04:26:28.910" v="320" actId="2696"/>
        <pc:sldMkLst>
          <pc:docMk/>
          <pc:sldMk cId="192717412" sldId="311"/>
        </pc:sldMkLst>
      </pc:sldChg>
      <pc:sldChg chg="addSp modSp add ord">
        <pc:chgData name="KEMPA, Viktor" userId="7f29278c-3f24-4d54-80ad-e53f8ee2f7b4" providerId="ADAL" clId="{583AB748-0B24-4290-B53E-DA4D4EEE157E}" dt="2018-10-11T05:26:00.429" v="902"/>
        <pc:sldMkLst>
          <pc:docMk/>
          <pc:sldMk cId="2473969403" sldId="320"/>
        </pc:sldMkLst>
        <pc:picChg chg="add">
          <ac:chgData name="KEMPA, Viktor" userId="7f29278c-3f24-4d54-80ad-e53f8ee2f7b4" providerId="ADAL" clId="{583AB748-0B24-4290-B53E-DA4D4EEE157E}" dt="2018-10-11T05:25:51.844" v="900"/>
          <ac:picMkLst>
            <pc:docMk/>
            <pc:sldMk cId="2473969403" sldId="320"/>
            <ac:picMk id="9" creationId="{E40AE73B-6982-4084-95E8-2D797CF25314}"/>
          </ac:picMkLst>
        </pc:picChg>
        <pc:picChg chg="mod">
          <ac:chgData name="KEMPA, Viktor" userId="7f29278c-3f24-4d54-80ad-e53f8ee2f7b4" providerId="ADAL" clId="{583AB748-0B24-4290-B53E-DA4D4EEE157E}" dt="2018-10-11T04:07:57.208" v="110" actId="14100"/>
          <ac:picMkLst>
            <pc:docMk/>
            <pc:sldMk cId="2473969403" sldId="320"/>
            <ac:picMk id="1026" creationId="{00000000-0000-0000-0000-000000000000}"/>
          </ac:picMkLst>
        </pc:picChg>
        <pc:picChg chg="mod">
          <ac:chgData name="KEMPA, Viktor" userId="7f29278c-3f24-4d54-80ad-e53f8ee2f7b4" providerId="ADAL" clId="{583AB748-0B24-4290-B53E-DA4D4EEE157E}" dt="2018-10-11T04:08:03.757" v="112" actId="1076"/>
          <ac:picMkLst>
            <pc:docMk/>
            <pc:sldMk cId="2473969403" sldId="320"/>
            <ac:picMk id="1028" creationId="{00000000-0000-0000-0000-000000000000}"/>
          </ac:picMkLst>
        </pc:picChg>
      </pc:sldChg>
      <pc:sldChg chg="addSp delSp modSp add">
        <pc:chgData name="KEMPA, Viktor" userId="7f29278c-3f24-4d54-80ad-e53f8ee2f7b4" providerId="ADAL" clId="{583AB748-0B24-4290-B53E-DA4D4EEE157E}" dt="2018-10-11T04:17:11.110" v="313" actId="1076"/>
        <pc:sldMkLst>
          <pc:docMk/>
          <pc:sldMk cId="3162509094" sldId="326"/>
        </pc:sldMkLst>
        <pc:spChg chg="mod">
          <ac:chgData name="KEMPA, Viktor" userId="7f29278c-3f24-4d54-80ad-e53f8ee2f7b4" providerId="ADAL" clId="{583AB748-0B24-4290-B53E-DA4D4EEE157E}" dt="2018-10-11T04:12:47.271" v="199" actId="20577"/>
          <ac:spMkLst>
            <pc:docMk/>
            <pc:sldMk cId="3162509094" sldId="326"/>
            <ac:spMk id="2" creationId="{00000000-0000-0000-0000-000000000000}"/>
          </ac:spMkLst>
        </pc:spChg>
        <pc:spChg chg="add del mod">
          <ac:chgData name="KEMPA, Viktor" userId="7f29278c-3f24-4d54-80ad-e53f8ee2f7b4" providerId="ADAL" clId="{583AB748-0B24-4290-B53E-DA4D4EEE157E}" dt="2018-10-11T04:13:12.701" v="206"/>
          <ac:spMkLst>
            <pc:docMk/>
            <pc:sldMk cId="3162509094" sldId="326"/>
            <ac:spMk id="4" creationId="{13B8D277-BD8D-4EA4-8AD3-814C65AB4797}"/>
          </ac:spMkLst>
        </pc:spChg>
        <pc:spChg chg="mod">
          <ac:chgData name="KEMPA, Viktor" userId="7f29278c-3f24-4d54-80ad-e53f8ee2f7b4" providerId="ADAL" clId="{583AB748-0B24-4290-B53E-DA4D4EEE157E}" dt="2018-10-11T04:15:52.884" v="302" actId="207"/>
          <ac:spMkLst>
            <pc:docMk/>
            <pc:sldMk cId="3162509094" sldId="326"/>
            <ac:spMk id="5" creationId="{70DD3F55-1F3A-4CFD-BC81-EB3B52C2CBE3}"/>
          </ac:spMkLst>
        </pc:spChg>
        <pc:spChg chg="mod">
          <ac:chgData name="KEMPA, Viktor" userId="7f29278c-3f24-4d54-80ad-e53f8ee2f7b4" providerId="ADAL" clId="{583AB748-0B24-4290-B53E-DA4D4EEE157E}" dt="2018-10-11T04:16:04.566" v="303" actId="108"/>
          <ac:spMkLst>
            <pc:docMk/>
            <pc:sldMk cId="3162509094" sldId="326"/>
            <ac:spMk id="6" creationId="{F491BB92-5552-4C67-92F8-D53444D99B1E}"/>
          </ac:spMkLst>
        </pc:spChg>
        <pc:spChg chg="add mod">
          <ac:chgData name="KEMPA, Viktor" userId="7f29278c-3f24-4d54-80ad-e53f8ee2f7b4" providerId="ADAL" clId="{583AB748-0B24-4290-B53E-DA4D4EEE157E}" dt="2018-10-11T04:14:36.648" v="280" actId="20577"/>
          <ac:spMkLst>
            <pc:docMk/>
            <pc:sldMk cId="3162509094" sldId="326"/>
            <ac:spMk id="8" creationId="{F1556DEC-82BF-437B-B9BD-891A4AA36845}"/>
          </ac:spMkLst>
        </pc:spChg>
        <pc:spChg chg="add mod">
          <ac:chgData name="KEMPA, Viktor" userId="7f29278c-3f24-4d54-80ad-e53f8ee2f7b4" providerId="ADAL" clId="{583AB748-0B24-4290-B53E-DA4D4EEE157E}" dt="2018-10-11T04:17:11.110" v="313" actId="1076"/>
          <ac:spMkLst>
            <pc:docMk/>
            <pc:sldMk cId="3162509094" sldId="326"/>
            <ac:spMk id="9" creationId="{A02E6DFB-B07D-49C5-9FB9-F92124E102AA}"/>
          </ac:spMkLst>
        </pc:spChg>
        <pc:spChg chg="add mod">
          <ac:chgData name="KEMPA, Viktor" userId="7f29278c-3f24-4d54-80ad-e53f8ee2f7b4" providerId="ADAL" clId="{583AB748-0B24-4290-B53E-DA4D4EEE157E}" dt="2018-10-11T04:16:12.205" v="305" actId="1076"/>
          <ac:spMkLst>
            <pc:docMk/>
            <pc:sldMk cId="3162509094" sldId="326"/>
            <ac:spMk id="10" creationId="{DF6E0173-BF59-4934-BDAF-BD57BF7F3CD6}"/>
          </ac:spMkLst>
        </pc:spChg>
        <pc:spChg chg="add mod">
          <ac:chgData name="KEMPA, Viktor" userId="7f29278c-3f24-4d54-80ad-e53f8ee2f7b4" providerId="ADAL" clId="{583AB748-0B24-4290-B53E-DA4D4EEE157E}" dt="2018-10-11T04:17:02.003" v="311" actId="1076"/>
          <ac:spMkLst>
            <pc:docMk/>
            <pc:sldMk cId="3162509094" sldId="326"/>
            <ac:spMk id="11" creationId="{363C7FAE-9865-47B9-AFB0-FDA129292EE3}"/>
          </ac:spMkLst>
        </pc:spChg>
        <pc:picChg chg="mod">
          <ac:chgData name="KEMPA, Viktor" userId="7f29278c-3f24-4d54-80ad-e53f8ee2f7b4" providerId="ADAL" clId="{583AB748-0B24-4290-B53E-DA4D4EEE157E}" dt="2018-10-11T04:13:02.112" v="202" actId="1076"/>
          <ac:picMkLst>
            <pc:docMk/>
            <pc:sldMk cId="3162509094" sldId="326"/>
            <ac:picMk id="3" creationId="{00000000-0000-0000-0000-000000000000}"/>
          </ac:picMkLst>
        </pc:picChg>
      </pc:sldChg>
      <pc:sldChg chg="addSp modSp add">
        <pc:chgData name="KEMPA, Viktor" userId="7f29278c-3f24-4d54-80ad-e53f8ee2f7b4" providerId="ADAL" clId="{583AB748-0B24-4290-B53E-DA4D4EEE157E}" dt="2018-10-11T05:26:51.610" v="914" actId="14100"/>
        <pc:sldMkLst>
          <pc:docMk/>
          <pc:sldMk cId="917356008" sldId="329"/>
        </pc:sldMkLst>
        <pc:spChg chg="mod">
          <ac:chgData name="KEMPA, Viktor" userId="7f29278c-3f24-4d54-80ad-e53f8ee2f7b4" providerId="ADAL" clId="{583AB748-0B24-4290-B53E-DA4D4EEE157E}" dt="2018-10-11T05:26:51.610" v="914" actId="14100"/>
          <ac:spMkLst>
            <pc:docMk/>
            <pc:sldMk cId="917356008" sldId="329"/>
            <ac:spMk id="20" creationId="{00000000-0000-0000-0000-000000000000}"/>
          </ac:spMkLst>
        </pc:spChg>
        <pc:spChg chg="mod">
          <ac:chgData name="KEMPA, Viktor" userId="7f29278c-3f24-4d54-80ad-e53f8ee2f7b4" providerId="ADAL" clId="{583AB748-0B24-4290-B53E-DA4D4EEE157E}" dt="2018-10-11T05:26:38.111" v="912" actId="113"/>
          <ac:spMkLst>
            <pc:docMk/>
            <pc:sldMk cId="917356008" sldId="329"/>
            <ac:spMk id="26" creationId="{00000000-0000-0000-0000-000000000000}"/>
          </ac:spMkLst>
        </pc:spChg>
        <pc:picChg chg="add">
          <ac:chgData name="KEMPA, Viktor" userId="7f29278c-3f24-4d54-80ad-e53f8ee2f7b4" providerId="ADAL" clId="{583AB748-0B24-4290-B53E-DA4D4EEE157E}" dt="2018-10-11T05:26:15.555" v="905"/>
          <ac:picMkLst>
            <pc:docMk/>
            <pc:sldMk cId="917356008" sldId="329"/>
            <ac:picMk id="10" creationId="{ED1A1FD2-D732-4B40-886D-6B9926D87294}"/>
          </ac:picMkLst>
        </pc:picChg>
      </pc:sldChg>
      <pc:sldChg chg="add">
        <pc:chgData name="KEMPA, Viktor" userId="7f29278c-3f24-4d54-80ad-e53f8ee2f7b4" providerId="ADAL" clId="{583AB748-0B24-4290-B53E-DA4D4EEE157E}" dt="2018-10-11T04:29:07.597" v="321"/>
        <pc:sldMkLst>
          <pc:docMk/>
          <pc:sldMk cId="1327445705" sldId="330"/>
        </pc:sldMkLst>
      </pc:sldChg>
      <pc:sldChg chg="add ord">
        <pc:chgData name="KEMPA, Viktor" userId="7f29278c-3f24-4d54-80ad-e53f8ee2f7b4" providerId="ADAL" clId="{583AB748-0B24-4290-B53E-DA4D4EEE157E}" dt="2018-10-11T04:29:22.054" v="322"/>
        <pc:sldMkLst>
          <pc:docMk/>
          <pc:sldMk cId="3381242295" sldId="332"/>
        </pc:sldMkLst>
      </pc:sldChg>
      <pc:sldChg chg="add">
        <pc:chgData name="KEMPA, Viktor" userId="7f29278c-3f24-4d54-80ad-e53f8ee2f7b4" providerId="ADAL" clId="{583AB748-0B24-4290-B53E-DA4D4EEE157E}" dt="2018-10-11T04:29:07.597" v="321"/>
        <pc:sldMkLst>
          <pc:docMk/>
          <pc:sldMk cId="2899836840" sldId="336"/>
        </pc:sldMkLst>
      </pc:sldChg>
      <pc:sldChg chg="addSp modSp add">
        <pc:chgData name="KEMPA, Viktor" userId="7f29278c-3f24-4d54-80ad-e53f8ee2f7b4" providerId="ADAL" clId="{583AB748-0B24-4290-B53E-DA4D4EEE157E}" dt="2018-10-11T05:39:54.131" v="1084"/>
        <pc:sldMkLst>
          <pc:docMk/>
          <pc:sldMk cId="2013690567" sldId="337"/>
        </pc:sldMkLst>
        <pc:spChg chg="mod">
          <ac:chgData name="KEMPA, Viktor" userId="7f29278c-3f24-4d54-80ad-e53f8ee2f7b4" providerId="ADAL" clId="{583AB748-0B24-4290-B53E-DA4D4EEE157E}" dt="2018-10-11T04:07:43.645" v="108" actId="108"/>
          <ac:spMkLst>
            <pc:docMk/>
            <pc:sldMk cId="2013690567" sldId="337"/>
            <ac:spMk id="5" creationId="{00000000-0000-0000-0000-000000000000}"/>
          </ac:spMkLst>
        </pc:spChg>
        <pc:picChg chg="mod">
          <ac:chgData name="KEMPA, Viktor" userId="7f29278c-3f24-4d54-80ad-e53f8ee2f7b4" providerId="ADAL" clId="{583AB748-0B24-4290-B53E-DA4D4EEE157E}" dt="2018-10-11T05:23:39.520" v="882" actId="1076"/>
          <ac:picMkLst>
            <pc:docMk/>
            <pc:sldMk cId="2013690567" sldId="337"/>
            <ac:picMk id="3" creationId="{00000000-0000-0000-0000-000000000000}"/>
          </ac:picMkLst>
        </pc:picChg>
        <pc:picChg chg="add">
          <ac:chgData name="KEMPA, Viktor" userId="7f29278c-3f24-4d54-80ad-e53f8ee2f7b4" providerId="ADAL" clId="{583AB748-0B24-4290-B53E-DA4D4EEE157E}" dt="2018-10-11T05:39:54.131" v="1084"/>
          <ac:picMkLst>
            <pc:docMk/>
            <pc:sldMk cId="2013690567" sldId="337"/>
            <ac:picMk id="4" creationId="{4315425D-1F90-4BE3-AD8B-C83D17B3AEE0}"/>
          </ac:picMkLst>
        </pc:picChg>
      </pc:sldChg>
      <pc:sldChg chg="addSp modSp add">
        <pc:chgData name="KEMPA, Viktor" userId="7f29278c-3f24-4d54-80ad-e53f8ee2f7b4" providerId="ADAL" clId="{583AB748-0B24-4290-B53E-DA4D4EEE157E}" dt="2018-10-11T05:29:42.232" v="953" actId="14100"/>
        <pc:sldMkLst>
          <pc:docMk/>
          <pc:sldMk cId="423111063" sldId="361"/>
        </pc:sldMkLst>
        <pc:spChg chg="mod">
          <ac:chgData name="KEMPA, Viktor" userId="7f29278c-3f24-4d54-80ad-e53f8ee2f7b4" providerId="ADAL" clId="{583AB748-0B24-4290-B53E-DA4D4EEE157E}" dt="2018-10-11T05:29:42.232" v="953" actId="14100"/>
          <ac:spMkLst>
            <pc:docMk/>
            <pc:sldMk cId="423111063" sldId="361"/>
            <ac:spMk id="2" creationId="{CC4716B4-4C4C-4534-AD83-E3427FBFA5C0}"/>
          </ac:spMkLst>
        </pc:spChg>
        <pc:spChg chg="mod">
          <ac:chgData name="KEMPA, Viktor" userId="7f29278c-3f24-4d54-80ad-e53f8ee2f7b4" providerId="ADAL" clId="{583AB748-0B24-4290-B53E-DA4D4EEE157E}" dt="2018-10-11T05:28:04.666" v="930" actId="14100"/>
          <ac:spMkLst>
            <pc:docMk/>
            <pc:sldMk cId="423111063" sldId="361"/>
            <ac:spMk id="46" creationId="{590DF29D-64BE-445B-AD29-17CD3B229855}"/>
          </ac:spMkLst>
        </pc:spChg>
        <pc:picChg chg="add">
          <ac:chgData name="KEMPA, Viktor" userId="7f29278c-3f24-4d54-80ad-e53f8ee2f7b4" providerId="ADAL" clId="{583AB748-0B24-4290-B53E-DA4D4EEE157E}" dt="2018-10-11T05:27:13.996" v="918"/>
          <ac:picMkLst>
            <pc:docMk/>
            <pc:sldMk cId="423111063" sldId="361"/>
            <ac:picMk id="7" creationId="{9E244F5E-F88C-4511-B606-C2F7A6AA8ABC}"/>
          </ac:picMkLst>
        </pc:picChg>
      </pc:sldChg>
      <pc:sldChg chg="add">
        <pc:chgData name="KEMPA, Viktor" userId="7f29278c-3f24-4d54-80ad-e53f8ee2f7b4" providerId="ADAL" clId="{583AB748-0B24-4290-B53E-DA4D4EEE157E}" dt="2018-10-11T04:29:07.597" v="321"/>
        <pc:sldMkLst>
          <pc:docMk/>
          <pc:sldMk cId="923302077" sldId="362"/>
        </pc:sldMkLst>
      </pc:sldChg>
      <pc:sldChg chg="modSp add">
        <pc:chgData name="KEMPA, Viktor" userId="7f29278c-3f24-4d54-80ad-e53f8ee2f7b4" providerId="ADAL" clId="{583AB748-0B24-4290-B53E-DA4D4EEE157E}" dt="2018-10-11T05:25:42.511" v="899" actId="1076"/>
        <pc:sldMkLst>
          <pc:docMk/>
          <pc:sldMk cId="3961419625" sldId="372"/>
        </pc:sldMkLst>
        <pc:spChg chg="mod">
          <ac:chgData name="KEMPA, Viktor" userId="7f29278c-3f24-4d54-80ad-e53f8ee2f7b4" providerId="ADAL" clId="{583AB748-0B24-4290-B53E-DA4D4EEE157E}" dt="2018-10-11T05:25:23.841" v="896" actId="14100"/>
          <ac:spMkLst>
            <pc:docMk/>
            <pc:sldMk cId="3961419625" sldId="372"/>
            <ac:spMk id="2" creationId="{340F2B62-282D-4329-90EE-C20BF8EBF9B9}"/>
          </ac:spMkLst>
        </pc:spChg>
        <pc:spChg chg="mod">
          <ac:chgData name="KEMPA, Viktor" userId="7f29278c-3f24-4d54-80ad-e53f8ee2f7b4" providerId="ADAL" clId="{583AB748-0B24-4290-B53E-DA4D4EEE157E}" dt="2018-10-11T04:06:40.951" v="90" actId="403"/>
          <ac:spMkLst>
            <pc:docMk/>
            <pc:sldMk cId="3961419625" sldId="372"/>
            <ac:spMk id="5" creationId="{DC53709B-B47E-45F8-B211-84B2F14A8A37}"/>
          </ac:spMkLst>
        </pc:spChg>
        <pc:spChg chg="mod">
          <ac:chgData name="KEMPA, Viktor" userId="7f29278c-3f24-4d54-80ad-e53f8ee2f7b4" providerId="ADAL" clId="{583AB748-0B24-4290-B53E-DA4D4EEE157E}" dt="2018-10-11T05:25:39.225" v="898" actId="1076"/>
          <ac:spMkLst>
            <pc:docMk/>
            <pc:sldMk cId="3961419625" sldId="372"/>
            <ac:spMk id="7" creationId="{4285C14A-BA7B-4F7E-B219-93877F08B380}"/>
          </ac:spMkLst>
        </pc:spChg>
        <pc:spChg chg="mod">
          <ac:chgData name="KEMPA, Viktor" userId="7f29278c-3f24-4d54-80ad-e53f8ee2f7b4" providerId="ADAL" clId="{583AB748-0B24-4290-B53E-DA4D4EEE157E}" dt="2018-10-11T05:24:05.504" v="888" actId="1076"/>
          <ac:spMkLst>
            <pc:docMk/>
            <pc:sldMk cId="3961419625" sldId="372"/>
            <ac:spMk id="9" creationId="{9B07B3FC-3483-4A9B-A170-2BA1994CD219}"/>
          </ac:spMkLst>
        </pc:spChg>
        <pc:spChg chg="mod">
          <ac:chgData name="KEMPA, Viktor" userId="7f29278c-3f24-4d54-80ad-e53f8ee2f7b4" providerId="ADAL" clId="{583AB748-0B24-4290-B53E-DA4D4EEE157E}" dt="2018-10-11T05:24:10.045" v="889" actId="1076"/>
          <ac:spMkLst>
            <pc:docMk/>
            <pc:sldMk cId="3961419625" sldId="372"/>
            <ac:spMk id="10" creationId="{E24A34D0-B712-4A97-B67E-C7AE04AC007B}"/>
          </ac:spMkLst>
        </pc:spChg>
        <pc:spChg chg="mod">
          <ac:chgData name="KEMPA, Viktor" userId="7f29278c-3f24-4d54-80ad-e53f8ee2f7b4" providerId="ADAL" clId="{583AB748-0B24-4290-B53E-DA4D4EEE157E}" dt="2018-10-11T05:25:18.967" v="895" actId="1076"/>
          <ac:spMkLst>
            <pc:docMk/>
            <pc:sldMk cId="3961419625" sldId="372"/>
            <ac:spMk id="11" creationId="{933F5451-7527-4A01-89CD-6A9909027D01}"/>
          </ac:spMkLst>
        </pc:spChg>
        <pc:picChg chg="mod">
          <ac:chgData name="KEMPA, Viktor" userId="7f29278c-3f24-4d54-80ad-e53f8ee2f7b4" providerId="ADAL" clId="{583AB748-0B24-4290-B53E-DA4D4EEE157E}" dt="2018-10-11T05:23:57.852" v="886" actId="1076"/>
          <ac:picMkLst>
            <pc:docMk/>
            <pc:sldMk cId="3961419625" sldId="372"/>
            <ac:picMk id="4" creationId="{786F2C17-8FB3-4532-8F64-CDD307370886}"/>
          </ac:picMkLst>
        </pc:picChg>
        <pc:picChg chg="mod">
          <ac:chgData name="KEMPA, Viktor" userId="7f29278c-3f24-4d54-80ad-e53f8ee2f7b4" providerId="ADAL" clId="{583AB748-0B24-4290-B53E-DA4D4EEE157E}" dt="2018-10-11T05:25:42.511" v="899" actId="1076"/>
          <ac:picMkLst>
            <pc:docMk/>
            <pc:sldMk cId="3961419625" sldId="372"/>
            <ac:picMk id="6" creationId="{19E4B207-C861-480E-B5E1-2B721A262368}"/>
          </ac:picMkLst>
        </pc:picChg>
      </pc:sldChg>
      <pc:sldChg chg="add del">
        <pc:chgData name="KEMPA, Viktor" userId="7f29278c-3f24-4d54-80ad-e53f8ee2f7b4" providerId="ADAL" clId="{583AB748-0B24-4290-B53E-DA4D4EEE157E}" dt="2018-10-11T04:29:24.350" v="323" actId="2696"/>
        <pc:sldMkLst>
          <pc:docMk/>
          <pc:sldMk cId="4215205588" sldId="394"/>
        </pc:sldMkLst>
      </pc:sldChg>
      <pc:sldChg chg="modSp add">
        <pc:chgData name="KEMPA, Viktor" userId="7f29278c-3f24-4d54-80ad-e53f8ee2f7b4" providerId="ADAL" clId="{583AB748-0B24-4290-B53E-DA4D4EEE157E}" dt="2018-10-11T05:34:40.834" v="1006" actId="20577"/>
        <pc:sldMkLst>
          <pc:docMk/>
          <pc:sldMk cId="127025034" sldId="398"/>
        </pc:sldMkLst>
        <pc:spChg chg="mod">
          <ac:chgData name="KEMPA, Viktor" userId="7f29278c-3f24-4d54-80ad-e53f8ee2f7b4" providerId="ADAL" clId="{583AB748-0B24-4290-B53E-DA4D4EEE157E}" dt="2018-10-11T05:34:40.834" v="1006" actId="20577"/>
          <ac:spMkLst>
            <pc:docMk/>
            <pc:sldMk cId="127025034" sldId="398"/>
            <ac:spMk id="2" creationId="{00000000-0000-0000-0000-000000000000}"/>
          </ac:spMkLst>
        </pc:spChg>
        <pc:spChg chg="mod">
          <ac:chgData name="KEMPA, Viktor" userId="7f29278c-3f24-4d54-80ad-e53f8ee2f7b4" providerId="ADAL" clId="{583AB748-0B24-4290-B53E-DA4D4EEE157E}" dt="2018-10-11T05:29:24.406" v="950" actId="404"/>
          <ac:spMkLst>
            <pc:docMk/>
            <pc:sldMk cId="127025034" sldId="398"/>
            <ac:spMk id="46" creationId="{00000000-0000-0000-0000-000000000000}"/>
          </ac:spMkLst>
        </pc:spChg>
        <pc:picChg chg="mod">
          <ac:chgData name="KEMPA, Viktor" userId="7f29278c-3f24-4d54-80ad-e53f8ee2f7b4" providerId="ADAL" clId="{583AB748-0B24-4290-B53E-DA4D4EEE157E}" dt="2018-10-11T05:29:17.483" v="946" actId="1076"/>
          <ac:picMkLst>
            <pc:docMk/>
            <pc:sldMk cId="127025034" sldId="398"/>
            <ac:picMk id="3" creationId="{3B64A134-9107-40F0-BFDF-1CE9892F97D4}"/>
          </ac:picMkLst>
        </pc:picChg>
      </pc:sldChg>
      <pc:sldChg chg="add">
        <pc:chgData name="KEMPA, Viktor" userId="7f29278c-3f24-4d54-80ad-e53f8ee2f7b4" providerId="ADAL" clId="{583AB748-0B24-4290-B53E-DA4D4EEE157E}" dt="2018-10-11T04:25:58.803" v="316"/>
        <pc:sldMkLst>
          <pc:docMk/>
          <pc:sldMk cId="1576540077" sldId="399"/>
        </pc:sldMkLst>
      </pc:sldChg>
      <pc:sldChg chg="add">
        <pc:chgData name="KEMPA, Viktor" userId="7f29278c-3f24-4d54-80ad-e53f8ee2f7b4" providerId="ADAL" clId="{583AB748-0B24-4290-B53E-DA4D4EEE157E}" dt="2018-10-11T04:25:58.803" v="316"/>
        <pc:sldMkLst>
          <pc:docMk/>
          <pc:sldMk cId="3594730350" sldId="400"/>
        </pc:sldMkLst>
      </pc:sldChg>
      <pc:sldChg chg="add del">
        <pc:chgData name="KEMPA, Viktor" userId="7f29278c-3f24-4d54-80ad-e53f8ee2f7b4" providerId="ADAL" clId="{583AB748-0B24-4290-B53E-DA4D4EEE157E}" dt="2018-10-11T04:25:11.225" v="315"/>
        <pc:sldMkLst>
          <pc:docMk/>
          <pc:sldMk cId="3839659819" sldId="401"/>
        </pc:sldMkLst>
      </pc:sldChg>
      <pc:sldChg chg="addSp add">
        <pc:chgData name="KEMPA, Viktor" userId="7f29278c-3f24-4d54-80ad-e53f8ee2f7b4" providerId="ADAL" clId="{583AB748-0B24-4290-B53E-DA4D4EEE157E}" dt="2018-10-11T05:26:11.445" v="904"/>
        <pc:sldMkLst>
          <pc:docMk/>
          <pc:sldMk cId="865177650" sldId="402"/>
        </pc:sldMkLst>
        <pc:picChg chg="add">
          <ac:chgData name="KEMPA, Viktor" userId="7f29278c-3f24-4d54-80ad-e53f8ee2f7b4" providerId="ADAL" clId="{583AB748-0B24-4290-B53E-DA4D4EEE157E}" dt="2018-10-11T05:26:11.445" v="904"/>
          <ac:picMkLst>
            <pc:docMk/>
            <pc:sldMk cId="865177650" sldId="402"/>
            <ac:picMk id="3" creationId="{756188CF-12A4-4BAE-9464-0432B42E93BF}"/>
          </ac:picMkLst>
        </pc:picChg>
      </pc:sldChg>
      <pc:sldChg chg="addSp modSp add">
        <pc:chgData name="KEMPA, Viktor" userId="7f29278c-3f24-4d54-80ad-e53f8ee2f7b4" providerId="ADAL" clId="{583AB748-0B24-4290-B53E-DA4D4EEE157E}" dt="2018-10-11T05:26:04.392" v="903"/>
        <pc:sldMkLst>
          <pc:docMk/>
          <pc:sldMk cId="2071798623" sldId="403"/>
        </pc:sldMkLst>
        <pc:spChg chg="mod">
          <ac:chgData name="KEMPA, Viktor" userId="7f29278c-3f24-4d54-80ad-e53f8ee2f7b4" providerId="ADAL" clId="{583AB748-0B24-4290-B53E-DA4D4EEE157E}" dt="2018-10-11T04:11:42.328" v="172" actId="1076"/>
          <ac:spMkLst>
            <pc:docMk/>
            <pc:sldMk cId="2071798623" sldId="403"/>
            <ac:spMk id="21" creationId="{91B1497C-6526-449B-A772-8330DF279323}"/>
          </ac:spMkLst>
        </pc:spChg>
        <pc:picChg chg="add">
          <ac:chgData name="KEMPA, Viktor" userId="7f29278c-3f24-4d54-80ad-e53f8ee2f7b4" providerId="ADAL" clId="{583AB748-0B24-4290-B53E-DA4D4EEE157E}" dt="2018-10-11T05:26:04.392" v="903"/>
          <ac:picMkLst>
            <pc:docMk/>
            <pc:sldMk cId="2071798623" sldId="403"/>
            <ac:picMk id="19" creationId="{0DBE53BC-C2D5-4D45-BCDA-EF82E7B2E639}"/>
          </ac:picMkLst>
        </pc:picChg>
      </pc:sldChg>
      <pc:sldChg chg="addSp modSp add">
        <pc:chgData name="KEMPA, Viktor" userId="7f29278c-3f24-4d54-80ad-e53f8ee2f7b4" providerId="ADAL" clId="{583AB748-0B24-4290-B53E-DA4D4EEE157E}" dt="2018-10-11T05:40:25.599" v="1088" actId="14100"/>
        <pc:sldMkLst>
          <pc:docMk/>
          <pc:sldMk cId="663007454" sldId="404"/>
        </pc:sldMkLst>
        <pc:spChg chg="mod">
          <ac:chgData name="KEMPA, Viktor" userId="7f29278c-3f24-4d54-80ad-e53f8ee2f7b4" providerId="ADAL" clId="{583AB748-0B24-4290-B53E-DA4D4EEE157E}" dt="2018-10-11T04:07:22.987" v="105" actId="20577"/>
          <ac:spMkLst>
            <pc:docMk/>
            <pc:sldMk cId="663007454" sldId="404"/>
            <ac:spMk id="3" creationId="{2CB5EBE9-9CD5-4130-B2E5-E66883E89BE5}"/>
          </ac:spMkLst>
        </pc:spChg>
        <pc:picChg chg="mod">
          <ac:chgData name="KEMPA, Viktor" userId="7f29278c-3f24-4d54-80ad-e53f8ee2f7b4" providerId="ADAL" clId="{583AB748-0B24-4290-B53E-DA4D4EEE157E}" dt="2018-10-11T05:40:25.599" v="1088" actId="14100"/>
          <ac:picMkLst>
            <pc:docMk/>
            <pc:sldMk cId="663007454" sldId="404"/>
            <ac:picMk id="2" creationId="{526E175E-9458-4ECC-95E8-F55E5CB3CBC0}"/>
          </ac:picMkLst>
        </pc:picChg>
        <pc:picChg chg="add">
          <ac:chgData name="KEMPA, Viktor" userId="7f29278c-3f24-4d54-80ad-e53f8ee2f7b4" providerId="ADAL" clId="{583AB748-0B24-4290-B53E-DA4D4EEE157E}" dt="2018-10-11T05:40:01.767" v="1085"/>
          <ac:picMkLst>
            <pc:docMk/>
            <pc:sldMk cId="663007454" sldId="404"/>
            <ac:picMk id="4" creationId="{69CFEABD-3742-4804-A536-CA5622A6BFBF}"/>
          </ac:picMkLst>
        </pc:picChg>
      </pc:sldChg>
      <pc:sldChg chg="add del">
        <pc:chgData name="KEMPA, Viktor" userId="7f29278c-3f24-4d54-80ad-e53f8ee2f7b4" providerId="ADAL" clId="{583AB748-0B24-4290-B53E-DA4D4EEE157E}" dt="2018-10-11T04:26:10.921" v="318" actId="2696"/>
        <pc:sldMkLst>
          <pc:docMk/>
          <pc:sldMk cId="807128587" sldId="405"/>
        </pc:sldMkLst>
      </pc:sldChg>
      <pc:sldChg chg="delSp modSp add">
        <pc:chgData name="KEMPA, Viktor" userId="7f29278c-3f24-4d54-80ad-e53f8ee2f7b4" providerId="ADAL" clId="{583AB748-0B24-4290-B53E-DA4D4EEE157E}" dt="2018-10-11T04:35:04.202" v="829" actId="1076"/>
        <pc:sldMkLst>
          <pc:docMk/>
          <pc:sldMk cId="1578830782" sldId="405"/>
        </pc:sldMkLst>
        <pc:spChg chg="mod">
          <ac:chgData name="KEMPA, Viktor" userId="7f29278c-3f24-4d54-80ad-e53f8ee2f7b4" providerId="ADAL" clId="{583AB748-0B24-4290-B53E-DA4D4EEE157E}" dt="2018-10-11T04:35:04.202" v="829" actId="1076"/>
          <ac:spMkLst>
            <pc:docMk/>
            <pc:sldMk cId="1578830782" sldId="405"/>
            <ac:spMk id="2" creationId="{D4CB72F1-E7F1-4829-B16C-E5F1F6C125BC}"/>
          </ac:spMkLst>
        </pc:spChg>
        <pc:spChg chg="mod">
          <ac:chgData name="KEMPA, Viktor" userId="7f29278c-3f24-4d54-80ad-e53f8ee2f7b4" providerId="ADAL" clId="{583AB748-0B24-4290-B53E-DA4D4EEE157E}" dt="2018-10-11T04:30:44.432" v="350" actId="403"/>
          <ac:spMkLst>
            <pc:docMk/>
            <pc:sldMk cId="1578830782" sldId="405"/>
            <ac:spMk id="3" creationId="{09FA07B6-D19C-4EDB-AA03-3C5BE277B0AC}"/>
          </ac:spMkLst>
        </pc:spChg>
        <pc:picChg chg="del">
          <ac:chgData name="KEMPA, Viktor" userId="7f29278c-3f24-4d54-80ad-e53f8ee2f7b4" providerId="ADAL" clId="{583AB748-0B24-4290-B53E-DA4D4EEE157E}" dt="2018-10-11T04:30:24.156" v="326" actId="478"/>
          <ac:picMkLst>
            <pc:docMk/>
            <pc:sldMk cId="1578830782" sldId="405"/>
            <ac:picMk id="4098" creationId="{11EAD376-7B26-471E-9800-F41E22F38179}"/>
          </ac:picMkLst>
        </pc:picChg>
        <pc:picChg chg="del">
          <ac:chgData name="KEMPA, Viktor" userId="7f29278c-3f24-4d54-80ad-e53f8ee2f7b4" providerId="ADAL" clId="{583AB748-0B24-4290-B53E-DA4D4EEE157E}" dt="2018-10-11T04:30:22.207" v="325" actId="478"/>
          <ac:picMkLst>
            <pc:docMk/>
            <pc:sldMk cId="1578830782" sldId="405"/>
            <ac:picMk id="4099" creationId="{59029F59-70E9-4477-BB4C-FC3E23FF30D7}"/>
          </ac:picMkLst>
        </pc:picChg>
      </pc:sldChg>
      <pc:sldChg chg="add del">
        <pc:chgData name="KEMPA, Viktor" userId="7f29278c-3f24-4d54-80ad-e53f8ee2f7b4" providerId="ADAL" clId="{583AB748-0B24-4290-B53E-DA4D4EEE157E}" dt="2018-10-11T04:26:07.009" v="317" actId="2696"/>
        <pc:sldMkLst>
          <pc:docMk/>
          <pc:sldMk cId="1298844696" sldId="406"/>
        </pc:sldMkLst>
      </pc:sldChg>
      <pc:sldChg chg="addSp delSp modSp add">
        <pc:chgData name="KEMPA, Viktor" userId="7f29278c-3f24-4d54-80ad-e53f8ee2f7b4" providerId="ADAL" clId="{583AB748-0B24-4290-B53E-DA4D4EEE157E}" dt="2018-10-11T04:34:50.241" v="828" actId="14100"/>
        <pc:sldMkLst>
          <pc:docMk/>
          <pc:sldMk cId="2579599199" sldId="406"/>
        </pc:sldMkLst>
        <pc:spChg chg="mod">
          <ac:chgData name="KEMPA, Viktor" userId="7f29278c-3f24-4d54-80ad-e53f8ee2f7b4" providerId="ADAL" clId="{583AB748-0B24-4290-B53E-DA4D4EEE157E}" dt="2018-10-11T04:34:50.241" v="828" actId="14100"/>
          <ac:spMkLst>
            <pc:docMk/>
            <pc:sldMk cId="2579599199" sldId="406"/>
            <ac:spMk id="5" creationId="{CB2A16B7-F403-4A04-B81F-9FB93CE180F9}"/>
          </ac:spMkLst>
        </pc:spChg>
        <pc:spChg chg="del">
          <ac:chgData name="KEMPA, Viktor" userId="7f29278c-3f24-4d54-80ad-e53f8ee2f7b4" providerId="ADAL" clId="{583AB748-0B24-4290-B53E-DA4D4EEE157E}" dt="2018-10-11T04:33:48.790" v="739" actId="478"/>
          <ac:spMkLst>
            <pc:docMk/>
            <pc:sldMk cId="2579599199" sldId="406"/>
            <ac:spMk id="6" creationId="{F9B9EC26-F9B4-48E1-9D32-0066FB646626}"/>
          </ac:spMkLst>
        </pc:spChg>
        <pc:spChg chg="add">
          <ac:chgData name="KEMPA, Viktor" userId="7f29278c-3f24-4d54-80ad-e53f8ee2f7b4" providerId="ADAL" clId="{583AB748-0B24-4290-B53E-DA4D4EEE157E}" dt="2018-10-11T04:33:49.315" v="740"/>
          <ac:spMkLst>
            <pc:docMk/>
            <pc:sldMk cId="2579599199" sldId="406"/>
            <ac:spMk id="7" creationId="{5C44D293-830C-4F63-A7A3-934CC69B0A8B}"/>
          </ac:spMkLst>
        </pc:spChg>
      </pc:sldChg>
      <pc:sldChg chg="addSp delSp add del ord">
        <pc:chgData name="KEMPA, Viktor" userId="7f29278c-3f24-4d54-80ad-e53f8ee2f7b4" providerId="ADAL" clId="{583AB748-0B24-4290-B53E-DA4D4EEE157E}" dt="2018-10-11T05:28:51.029" v="940" actId="2696"/>
        <pc:sldMkLst>
          <pc:docMk/>
          <pc:sldMk cId="1097473129" sldId="420"/>
        </pc:sldMkLst>
        <pc:spChg chg="del">
          <ac:chgData name="KEMPA, Viktor" userId="7f29278c-3f24-4d54-80ad-e53f8ee2f7b4" providerId="ADAL" clId="{583AB748-0B24-4290-B53E-DA4D4EEE157E}" dt="2018-10-11T05:27:03.581" v="916" actId="478"/>
          <ac:spMkLst>
            <pc:docMk/>
            <pc:sldMk cId="1097473129" sldId="420"/>
            <ac:spMk id="2" creationId="{C9D91231-8AE9-411D-B9E9-D81DCBC0B0D5}"/>
          </ac:spMkLst>
        </pc:spChg>
        <pc:picChg chg="add">
          <ac:chgData name="KEMPA, Viktor" userId="7f29278c-3f24-4d54-80ad-e53f8ee2f7b4" providerId="ADAL" clId="{583AB748-0B24-4290-B53E-DA4D4EEE157E}" dt="2018-10-11T05:27:00.422" v="915"/>
          <ac:picMkLst>
            <pc:docMk/>
            <pc:sldMk cId="1097473129" sldId="420"/>
            <ac:picMk id="5" creationId="{DEB49B52-BB60-4652-A992-E33B18C3D206}"/>
          </ac:picMkLst>
        </pc:picChg>
      </pc:sldChg>
      <pc:sldChg chg="add del">
        <pc:chgData name="KEMPA, Viktor" userId="7f29278c-3f24-4d54-80ad-e53f8ee2f7b4" providerId="ADAL" clId="{583AB748-0B24-4290-B53E-DA4D4EEE157E}" dt="2018-10-11T04:26:26.660" v="319" actId="2696"/>
        <pc:sldMkLst>
          <pc:docMk/>
          <pc:sldMk cId="583255138" sldId="421"/>
        </pc:sldMkLst>
      </pc:sldChg>
      <pc:sldChg chg="add">
        <pc:chgData name="KEMPA, Viktor" userId="7f29278c-3f24-4d54-80ad-e53f8ee2f7b4" providerId="ADAL" clId="{583AB748-0B24-4290-B53E-DA4D4EEE157E}" dt="2018-10-11T04:29:07.597" v="321"/>
        <pc:sldMkLst>
          <pc:docMk/>
          <pc:sldMk cId="1566433556" sldId="421"/>
        </pc:sldMkLst>
      </pc:sldChg>
      <pc:sldChg chg="add del">
        <pc:chgData name="KEMPA, Viktor" userId="7f29278c-3f24-4d54-80ad-e53f8ee2f7b4" providerId="ADAL" clId="{583AB748-0B24-4290-B53E-DA4D4EEE157E}" dt="2018-10-11T04:25:11.225" v="315"/>
        <pc:sldMkLst>
          <pc:docMk/>
          <pc:sldMk cId="3540804848" sldId="421"/>
        </pc:sldMkLst>
      </pc:sldChg>
      <pc:sldChg chg="add del">
        <pc:chgData name="KEMPA, Viktor" userId="7f29278c-3f24-4d54-80ad-e53f8ee2f7b4" providerId="ADAL" clId="{583AB748-0B24-4290-B53E-DA4D4EEE157E}" dt="2018-10-11T04:25:11.225" v="315"/>
        <pc:sldMkLst>
          <pc:docMk/>
          <pc:sldMk cId="939003013" sldId="422"/>
        </pc:sldMkLst>
      </pc:sldChg>
      <pc:sldChg chg="addSp delSp modSp add">
        <pc:chgData name="KEMPA, Viktor" userId="7f29278c-3f24-4d54-80ad-e53f8ee2f7b4" providerId="ADAL" clId="{583AB748-0B24-4290-B53E-DA4D4EEE157E}" dt="2018-10-11T05:28:48.196" v="939" actId="14100"/>
        <pc:sldMkLst>
          <pc:docMk/>
          <pc:sldMk cId="3541799081" sldId="422"/>
        </pc:sldMkLst>
        <pc:spChg chg="del">
          <ac:chgData name="KEMPA, Viktor" userId="7f29278c-3f24-4d54-80ad-e53f8ee2f7b4" providerId="ADAL" clId="{583AB748-0B24-4290-B53E-DA4D4EEE157E}" dt="2018-10-11T04:39:04.863" v="838" actId="478"/>
          <ac:spMkLst>
            <pc:docMk/>
            <pc:sldMk cId="3541799081" sldId="422"/>
            <ac:spMk id="2" creationId="{C6D9B3E6-9052-4591-998F-A2037B27DB45}"/>
          </ac:spMkLst>
        </pc:spChg>
        <pc:spChg chg="mod">
          <ac:chgData name="KEMPA, Viktor" userId="7f29278c-3f24-4d54-80ad-e53f8ee2f7b4" providerId="ADAL" clId="{583AB748-0B24-4290-B53E-DA4D4EEE157E}" dt="2018-10-11T05:28:43.353" v="938" actId="113"/>
          <ac:spMkLst>
            <pc:docMk/>
            <pc:sldMk cId="3541799081" sldId="422"/>
            <ac:spMk id="3" creationId="{D25BA3B1-DE9A-449C-9322-97D0EED6A6EA}"/>
          </ac:spMkLst>
        </pc:spChg>
        <pc:graphicFrameChg chg="add mod">
          <ac:chgData name="KEMPA, Viktor" userId="7f29278c-3f24-4d54-80ad-e53f8ee2f7b4" providerId="ADAL" clId="{583AB748-0B24-4290-B53E-DA4D4EEE157E}" dt="2018-10-11T05:28:34.948" v="934" actId="14100"/>
          <ac:graphicFrameMkLst>
            <pc:docMk/>
            <pc:sldMk cId="3541799081" sldId="422"/>
            <ac:graphicFrameMk id="5" creationId="{76F5C185-3A30-4017-88C7-695F5234CF19}"/>
          </ac:graphicFrameMkLst>
        </pc:graphicFrameChg>
        <pc:picChg chg="add mod">
          <ac:chgData name="KEMPA, Viktor" userId="7f29278c-3f24-4d54-80ad-e53f8ee2f7b4" providerId="ADAL" clId="{583AB748-0B24-4290-B53E-DA4D4EEE157E}" dt="2018-10-11T05:28:48.196" v="939" actId="14100"/>
          <ac:picMkLst>
            <pc:docMk/>
            <pc:sldMk cId="3541799081" sldId="422"/>
            <ac:picMk id="4" creationId="{9A11CC02-4A29-4E05-B088-58D99A1CBE7C}"/>
          </ac:picMkLst>
        </pc:picChg>
        <pc:picChg chg="add">
          <ac:chgData name="KEMPA, Viktor" userId="7f29278c-3f24-4d54-80ad-e53f8ee2f7b4" providerId="ADAL" clId="{583AB748-0B24-4290-B53E-DA4D4EEE157E}" dt="2018-10-11T05:27:10.316" v="917"/>
          <ac:picMkLst>
            <pc:docMk/>
            <pc:sldMk cId="3541799081" sldId="422"/>
            <ac:picMk id="6" creationId="{48E65B97-8D73-4269-9A69-FD341A494908}"/>
          </ac:picMkLst>
        </pc:picChg>
      </pc:sldChg>
      <pc:sldChg chg="add del">
        <pc:chgData name="KEMPA, Viktor" userId="7f29278c-3f24-4d54-80ad-e53f8ee2f7b4" providerId="ADAL" clId="{583AB748-0B24-4290-B53E-DA4D4EEE157E}" dt="2018-10-11T04:25:11.225" v="315"/>
        <pc:sldMkLst>
          <pc:docMk/>
          <pc:sldMk cId="3642798579" sldId="423"/>
        </pc:sldMkLst>
      </pc:sldChg>
      <pc:sldChg chg="modSp add">
        <pc:chgData name="KEMPA, Viktor" userId="7f29278c-3f24-4d54-80ad-e53f8ee2f7b4" providerId="ADAL" clId="{583AB748-0B24-4290-B53E-DA4D4EEE157E}" dt="2018-10-11T05:39:36.475" v="1083" actId="1076"/>
        <pc:sldMkLst>
          <pc:docMk/>
          <pc:sldMk cId="4211420901" sldId="423"/>
        </pc:sldMkLst>
        <pc:spChg chg="mod">
          <ac:chgData name="KEMPA, Viktor" userId="7f29278c-3f24-4d54-80ad-e53f8ee2f7b4" providerId="ADAL" clId="{583AB748-0B24-4290-B53E-DA4D4EEE157E}" dt="2018-10-11T05:38:48.283" v="1082" actId="20577"/>
          <ac:spMkLst>
            <pc:docMk/>
            <pc:sldMk cId="4211420901" sldId="423"/>
            <ac:spMk id="2" creationId="{08C4E5F7-4A35-4970-B368-3E5A6A5B3885}"/>
          </ac:spMkLst>
        </pc:spChg>
        <pc:spChg chg="mod">
          <ac:chgData name="KEMPA, Viktor" userId="7f29278c-3f24-4d54-80ad-e53f8ee2f7b4" providerId="ADAL" clId="{583AB748-0B24-4290-B53E-DA4D4EEE157E}" dt="2018-10-11T05:39:36.475" v="1083" actId="1076"/>
          <ac:spMkLst>
            <pc:docMk/>
            <pc:sldMk cId="4211420901" sldId="423"/>
            <ac:spMk id="3" creationId="{42542FE4-00CF-4844-A2BD-E80BE0C0C643}"/>
          </ac:spMkLst>
        </pc:spChg>
      </pc:sldChg>
      <pc:sldChg chg="add del">
        <pc:chgData name="KEMPA, Viktor" userId="7f29278c-3f24-4d54-80ad-e53f8ee2f7b4" providerId="ADAL" clId="{583AB748-0B24-4290-B53E-DA4D4EEE157E}" dt="2018-10-11T04:25:11.225" v="315"/>
        <pc:sldMkLst>
          <pc:docMk/>
          <pc:sldMk cId="3455341970" sldId="424"/>
        </pc:sldMkLst>
      </pc:sldChg>
      <pc:sldChg chg="add del">
        <pc:chgData name="KEMPA, Viktor" userId="7f29278c-3f24-4d54-80ad-e53f8ee2f7b4" providerId="ADAL" clId="{583AB748-0B24-4290-B53E-DA4D4EEE157E}" dt="2018-10-11T04:11:53.793" v="174" actId="2696"/>
        <pc:sldMkLst>
          <pc:docMk/>
          <pc:sldMk cId="52073755" sldId="425"/>
        </pc:sldMkLst>
      </pc:sldChg>
      <pc:sldChg chg="add del">
        <pc:chgData name="KEMPA, Viktor" userId="7f29278c-3f24-4d54-80ad-e53f8ee2f7b4" providerId="ADAL" clId="{583AB748-0B24-4290-B53E-DA4D4EEE157E}" dt="2018-10-11T04:25:11.225" v="315"/>
        <pc:sldMkLst>
          <pc:docMk/>
          <pc:sldMk cId="2315212694" sldId="425"/>
        </pc:sldMkLst>
      </pc:sldChg>
      <pc:sldChg chg="add del">
        <pc:chgData name="KEMPA, Viktor" userId="7f29278c-3f24-4d54-80ad-e53f8ee2f7b4" providerId="ADAL" clId="{583AB748-0B24-4290-B53E-DA4D4EEE157E}" dt="2018-10-11T04:25:11.225" v="315"/>
        <pc:sldMkLst>
          <pc:docMk/>
          <pc:sldMk cId="730163089" sldId="426"/>
        </pc:sldMkLst>
      </pc:sldChg>
      <pc:sldChg chg="add del">
        <pc:chgData name="KEMPA, Viktor" userId="7f29278c-3f24-4d54-80ad-e53f8ee2f7b4" providerId="ADAL" clId="{583AB748-0B24-4290-B53E-DA4D4EEE157E}" dt="2018-10-11T04:25:11.225" v="315"/>
        <pc:sldMkLst>
          <pc:docMk/>
          <pc:sldMk cId="2773948739" sldId="427"/>
        </pc:sldMkLst>
      </pc:sldChg>
      <pc:sldChg chg="add del">
        <pc:chgData name="KEMPA, Viktor" userId="7f29278c-3f24-4d54-80ad-e53f8ee2f7b4" providerId="ADAL" clId="{583AB748-0B24-4290-B53E-DA4D4EEE157E}" dt="2018-10-11T04:25:11.225" v="315"/>
        <pc:sldMkLst>
          <pc:docMk/>
          <pc:sldMk cId="648773627" sldId="428"/>
        </pc:sldMkLst>
      </pc:sldChg>
      <pc:sldChg chg="add del">
        <pc:chgData name="KEMPA, Viktor" userId="7f29278c-3f24-4d54-80ad-e53f8ee2f7b4" providerId="ADAL" clId="{583AB748-0B24-4290-B53E-DA4D4EEE157E}" dt="2018-10-11T04:25:11.225" v="315"/>
        <pc:sldMkLst>
          <pc:docMk/>
          <pc:sldMk cId="52073755" sldId="429"/>
        </pc:sldMkLst>
      </pc:sldChg>
      <pc:sldChg chg="add del">
        <pc:chgData name="KEMPA, Viktor" userId="7f29278c-3f24-4d54-80ad-e53f8ee2f7b4" providerId="ADAL" clId="{583AB748-0B24-4290-B53E-DA4D4EEE157E}" dt="2018-10-11T04:25:11.225" v="315"/>
        <pc:sldMkLst>
          <pc:docMk/>
          <pc:sldMk cId="2658875900" sldId="430"/>
        </pc:sldMkLst>
      </pc:sldChg>
      <pc:sldChg chg="add del">
        <pc:chgData name="KEMPA, Viktor" userId="7f29278c-3f24-4d54-80ad-e53f8ee2f7b4" providerId="ADAL" clId="{583AB748-0B24-4290-B53E-DA4D4EEE157E}" dt="2018-10-11T04:25:11.225" v="315"/>
        <pc:sldMkLst>
          <pc:docMk/>
          <pc:sldMk cId="490293665" sldId="431"/>
        </pc:sldMkLst>
      </pc:sldChg>
      <pc:sldMasterChg chg="modSldLayout">
        <pc:chgData name="KEMPA, Viktor" userId="7f29278c-3f24-4d54-80ad-e53f8ee2f7b4" providerId="ADAL" clId="{583AB748-0B24-4290-B53E-DA4D4EEE157E}" dt="2018-10-11T03:59:51.174" v="18" actId="478"/>
        <pc:sldMasterMkLst>
          <pc:docMk/>
          <pc:sldMasterMk cId="0" sldId="2147483648"/>
        </pc:sldMasterMkLst>
        <pc:sldLayoutChg chg="delSp">
          <pc:chgData name="KEMPA, Viktor" userId="7f29278c-3f24-4d54-80ad-e53f8ee2f7b4" providerId="ADAL" clId="{583AB748-0B24-4290-B53E-DA4D4EEE157E}" dt="2018-10-11T03:59:29.086" v="12" actId="478"/>
          <pc:sldLayoutMkLst>
            <pc:docMk/>
            <pc:sldMasterMk cId="0" sldId="2147483648"/>
            <pc:sldLayoutMk cId="2025537012" sldId="2147483673"/>
          </pc:sldLayoutMkLst>
          <pc:spChg chg="del">
            <ac:chgData name="KEMPA, Viktor" userId="7f29278c-3f24-4d54-80ad-e53f8ee2f7b4" providerId="ADAL" clId="{583AB748-0B24-4290-B53E-DA4D4EEE157E}" dt="2018-10-11T03:59:29.086" v="12" actId="478"/>
            <ac:spMkLst>
              <pc:docMk/>
              <pc:sldMasterMk cId="0" sldId="2147483648"/>
              <pc:sldLayoutMk cId="2025537012" sldId="2147483673"/>
              <ac:spMk id="4" creationId="{00000000-0000-0000-0000-000000000000}"/>
            </ac:spMkLst>
          </pc:spChg>
        </pc:sldLayoutChg>
        <pc:sldLayoutChg chg="delSp">
          <pc:chgData name="KEMPA, Viktor" userId="7f29278c-3f24-4d54-80ad-e53f8ee2f7b4" providerId="ADAL" clId="{583AB748-0B24-4290-B53E-DA4D4EEE157E}" dt="2018-10-11T03:59:33.864" v="13" actId="478"/>
          <pc:sldLayoutMkLst>
            <pc:docMk/>
            <pc:sldMasterMk cId="0" sldId="2147483648"/>
            <pc:sldLayoutMk cId="1581436044" sldId="2147483674"/>
          </pc:sldLayoutMkLst>
          <pc:spChg chg="del">
            <ac:chgData name="KEMPA, Viktor" userId="7f29278c-3f24-4d54-80ad-e53f8ee2f7b4" providerId="ADAL" clId="{583AB748-0B24-4290-B53E-DA4D4EEE157E}" dt="2018-10-11T03:59:33.864" v="13" actId="478"/>
            <ac:spMkLst>
              <pc:docMk/>
              <pc:sldMasterMk cId="0" sldId="2147483648"/>
              <pc:sldLayoutMk cId="1581436044" sldId="2147483674"/>
              <ac:spMk id="4" creationId="{00000000-0000-0000-0000-000000000000}"/>
            </ac:spMkLst>
          </pc:spChg>
        </pc:sldLayoutChg>
        <pc:sldLayoutChg chg="delSp">
          <pc:chgData name="KEMPA, Viktor" userId="7f29278c-3f24-4d54-80ad-e53f8ee2f7b4" providerId="ADAL" clId="{583AB748-0B24-4290-B53E-DA4D4EEE157E}" dt="2018-10-11T03:59:41.911" v="15" actId="478"/>
          <pc:sldLayoutMkLst>
            <pc:docMk/>
            <pc:sldMasterMk cId="0" sldId="2147483648"/>
            <pc:sldLayoutMk cId="525565348" sldId="2147483675"/>
          </pc:sldLayoutMkLst>
          <pc:spChg chg="del">
            <ac:chgData name="KEMPA, Viktor" userId="7f29278c-3f24-4d54-80ad-e53f8ee2f7b4" providerId="ADAL" clId="{583AB748-0B24-4290-B53E-DA4D4EEE157E}" dt="2018-10-11T03:59:41.911" v="15" actId="478"/>
            <ac:spMkLst>
              <pc:docMk/>
              <pc:sldMasterMk cId="0" sldId="2147483648"/>
              <pc:sldLayoutMk cId="525565348" sldId="2147483675"/>
              <ac:spMk id="4" creationId="{00000000-0000-0000-0000-000000000000}"/>
            </ac:spMkLst>
          </pc:spChg>
          <pc:spChg chg="del">
            <ac:chgData name="KEMPA, Viktor" userId="7f29278c-3f24-4d54-80ad-e53f8ee2f7b4" providerId="ADAL" clId="{583AB748-0B24-4290-B53E-DA4D4EEE157E}" dt="2018-10-11T03:59:38.384" v="14" actId="478"/>
            <ac:spMkLst>
              <pc:docMk/>
              <pc:sldMasterMk cId="0" sldId="2147483648"/>
              <pc:sldLayoutMk cId="525565348" sldId="2147483675"/>
              <ac:spMk id="6" creationId="{5F78B8FF-8A86-4D5E-9C13-96AC9E9C7758}"/>
            </ac:spMkLst>
          </pc:spChg>
        </pc:sldLayoutChg>
        <pc:sldLayoutChg chg="delSp modSp">
          <pc:chgData name="KEMPA, Viktor" userId="7f29278c-3f24-4d54-80ad-e53f8ee2f7b4" providerId="ADAL" clId="{583AB748-0B24-4290-B53E-DA4D4EEE157E}" dt="2018-10-11T03:59:51.174" v="18" actId="478"/>
          <pc:sldLayoutMkLst>
            <pc:docMk/>
            <pc:sldMasterMk cId="0" sldId="2147483648"/>
            <pc:sldLayoutMk cId="1641493505" sldId="2147483676"/>
          </pc:sldLayoutMkLst>
          <pc:spChg chg="del mod">
            <ac:chgData name="KEMPA, Viktor" userId="7f29278c-3f24-4d54-80ad-e53f8ee2f7b4" providerId="ADAL" clId="{583AB748-0B24-4290-B53E-DA4D4EEE157E}" dt="2018-10-11T03:59:51.174" v="18" actId="478"/>
            <ac:spMkLst>
              <pc:docMk/>
              <pc:sldMasterMk cId="0" sldId="2147483648"/>
              <pc:sldLayoutMk cId="1641493505" sldId="2147483676"/>
              <ac:spMk id="3" creationId="{00000000-0000-0000-0000-000000000000}"/>
            </ac:spMkLst>
          </pc:spChg>
          <pc:spChg chg="del">
            <ac:chgData name="KEMPA, Viktor" userId="7f29278c-3f24-4d54-80ad-e53f8ee2f7b4" providerId="ADAL" clId="{583AB748-0B24-4290-B53E-DA4D4EEE157E}" dt="2018-10-11T03:59:49.238" v="16" actId="478"/>
            <ac:spMkLst>
              <pc:docMk/>
              <pc:sldMasterMk cId="0" sldId="2147483648"/>
              <pc:sldLayoutMk cId="1641493505" sldId="2147483676"/>
              <ac:spMk id="5" creationId="{780CD8E1-8B95-4454-BC35-16C8BC3D7C2A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C703E-A28B-4E99-B43A-C0C679D8D23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A9152F2-5F22-49B6-9645-4D6466FFAC05}">
      <dgm:prSet phldrT="[Text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dirty="0"/>
            <a:t>6 </a:t>
          </a:r>
          <a:r>
            <a:rPr lang="en-GB" sz="2300" b="0" dirty="0"/>
            <a:t>EU </a:t>
          </a:r>
          <a:r>
            <a:rPr lang="en-GB" sz="2200" b="0" dirty="0"/>
            <a:t>Instruments</a:t>
          </a:r>
        </a:p>
      </dgm:t>
    </dgm:pt>
    <dgm:pt modelId="{47209FDF-9A4E-457F-9765-74E16B8B8D6F}" type="parTrans" cxnId="{5A0D6162-8911-414B-A571-5E3AE709B3AA}">
      <dgm:prSet/>
      <dgm:spPr/>
      <dgm:t>
        <a:bodyPr/>
        <a:lstStyle/>
        <a:p>
          <a:endParaRPr lang="en-GB" b="0"/>
        </a:p>
      </dgm:t>
    </dgm:pt>
    <dgm:pt modelId="{1B3B902F-A6E2-4682-9A95-549DE84717F3}" type="sibTrans" cxnId="{5A0D6162-8911-414B-A571-5E3AE709B3AA}">
      <dgm:prSet/>
      <dgm:spPr/>
      <dgm:t>
        <a:bodyPr/>
        <a:lstStyle/>
        <a:p>
          <a:endParaRPr lang="en-GB" b="0"/>
        </a:p>
      </dgm:t>
    </dgm:pt>
    <dgm:pt modelId="{2CBE31E2-BCA8-4E46-BE89-542A16AA16D5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800" b="0" dirty="0"/>
            <a:t>7 key </a:t>
          </a:r>
          <a:endParaRPr lang="en-GB" sz="2800" b="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300" b="0" dirty="0"/>
            <a:t>strategic objectives</a:t>
          </a:r>
          <a:endParaRPr lang="en-GB" sz="2300" b="0" dirty="0"/>
        </a:p>
      </dgm:t>
    </dgm:pt>
    <dgm:pt modelId="{193DB61F-22EA-4D39-8C00-F987698882AA}" type="parTrans" cxnId="{716CCA8F-9322-4FBE-9C3F-05F5E04D1023}">
      <dgm:prSet/>
      <dgm:spPr/>
      <dgm:t>
        <a:bodyPr/>
        <a:lstStyle/>
        <a:p>
          <a:endParaRPr lang="en-GB" b="0"/>
        </a:p>
      </dgm:t>
    </dgm:pt>
    <dgm:pt modelId="{ACBE8314-6EDA-4EF3-BF52-5103DADE55CF}" type="sibTrans" cxnId="{716CCA8F-9322-4FBE-9C3F-05F5E04D1023}">
      <dgm:prSet/>
      <dgm:spPr/>
      <dgm:t>
        <a:bodyPr/>
        <a:lstStyle/>
        <a:p>
          <a:endParaRPr lang="en-GB" b="0"/>
        </a:p>
      </dgm:t>
    </dgm:pt>
    <dgm:pt modelId="{B51BF1A1-A3D0-4EFD-B4C5-74F85544C0C7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2800" b="0" dirty="0"/>
            <a:t>3 key</a:t>
          </a:r>
          <a:endParaRPr lang="en-GB" sz="2800" b="0" dirty="0"/>
        </a:p>
        <a:p>
          <a:r>
            <a:rPr lang="cs-CZ" sz="2300" b="0" dirty="0"/>
            <a:t>challenges</a:t>
          </a:r>
          <a:endParaRPr lang="en-GB" sz="2300" b="0" dirty="0"/>
        </a:p>
      </dgm:t>
    </dgm:pt>
    <dgm:pt modelId="{CE2B0407-8AD8-429E-82BB-C7059C68ED4D}" type="parTrans" cxnId="{9E4F154C-9DD2-431C-BDAA-BCCDA5554CAF}">
      <dgm:prSet/>
      <dgm:spPr/>
      <dgm:t>
        <a:bodyPr/>
        <a:lstStyle/>
        <a:p>
          <a:endParaRPr lang="en-GB" b="0"/>
        </a:p>
      </dgm:t>
    </dgm:pt>
    <dgm:pt modelId="{F710D360-3AFE-4082-B8FA-38D947CB81FE}" type="sibTrans" cxnId="{9E4F154C-9DD2-431C-BDAA-BCCDA5554CAF}">
      <dgm:prSet/>
      <dgm:spPr/>
      <dgm:t>
        <a:bodyPr/>
        <a:lstStyle/>
        <a:p>
          <a:endParaRPr lang="en-GB" b="0"/>
        </a:p>
      </dgm:t>
    </dgm:pt>
    <dgm:pt modelId="{15723DA6-8151-4E86-A096-671AD6A0D0D9}" type="pres">
      <dgm:prSet presAssocID="{04CC703E-A28B-4E99-B43A-C0C679D8D23A}" presName="compositeShape" presStyleCnt="0">
        <dgm:presLayoutVars>
          <dgm:chMax val="7"/>
          <dgm:dir/>
          <dgm:resizeHandles val="exact"/>
        </dgm:presLayoutVars>
      </dgm:prSet>
      <dgm:spPr/>
    </dgm:pt>
    <dgm:pt modelId="{DE823A8A-98C1-4CF9-939E-2375F9D434AD}" type="pres">
      <dgm:prSet presAssocID="{04CC703E-A28B-4E99-B43A-C0C679D8D23A}" presName="wedge1" presStyleLbl="node1" presStyleIdx="0" presStyleCnt="3" custScaleX="106092"/>
      <dgm:spPr/>
    </dgm:pt>
    <dgm:pt modelId="{2993B8FD-DAE7-4ADC-AB33-02EA2D17BD64}" type="pres">
      <dgm:prSet presAssocID="{04CC703E-A28B-4E99-B43A-C0C679D8D23A}" presName="dummy1a" presStyleCnt="0"/>
      <dgm:spPr/>
    </dgm:pt>
    <dgm:pt modelId="{C6D43195-7E82-4B76-8856-71F87DFB3CBD}" type="pres">
      <dgm:prSet presAssocID="{04CC703E-A28B-4E99-B43A-C0C679D8D23A}" presName="dummy1b" presStyleCnt="0"/>
      <dgm:spPr/>
    </dgm:pt>
    <dgm:pt modelId="{507028CD-88F8-4A1A-9C4B-27B5BA4D74C1}" type="pres">
      <dgm:prSet presAssocID="{04CC703E-A28B-4E99-B43A-C0C679D8D23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E0512AE-3285-462E-95BD-9AD8E1431BA2}" type="pres">
      <dgm:prSet presAssocID="{04CC703E-A28B-4E99-B43A-C0C679D8D23A}" presName="wedge2" presStyleLbl="node1" presStyleIdx="1" presStyleCnt="3"/>
      <dgm:spPr/>
    </dgm:pt>
    <dgm:pt modelId="{9F16EBEC-62A7-4A8D-BBC6-A190A8B24951}" type="pres">
      <dgm:prSet presAssocID="{04CC703E-A28B-4E99-B43A-C0C679D8D23A}" presName="dummy2a" presStyleCnt="0"/>
      <dgm:spPr/>
    </dgm:pt>
    <dgm:pt modelId="{32857214-DF17-4B16-85D6-7B07B33A1C86}" type="pres">
      <dgm:prSet presAssocID="{04CC703E-A28B-4E99-B43A-C0C679D8D23A}" presName="dummy2b" presStyleCnt="0"/>
      <dgm:spPr/>
    </dgm:pt>
    <dgm:pt modelId="{73F6DC63-FEA3-42C4-8F44-C9468BF7717B}" type="pres">
      <dgm:prSet presAssocID="{04CC703E-A28B-4E99-B43A-C0C679D8D23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606F68C-FD12-4CA8-8702-89119EA69DCC}" type="pres">
      <dgm:prSet presAssocID="{04CC703E-A28B-4E99-B43A-C0C679D8D23A}" presName="wedge3" presStyleLbl="node1" presStyleIdx="2" presStyleCnt="3"/>
      <dgm:spPr/>
    </dgm:pt>
    <dgm:pt modelId="{78ED9C2E-C76F-4B65-BA4B-12E55635C680}" type="pres">
      <dgm:prSet presAssocID="{04CC703E-A28B-4E99-B43A-C0C679D8D23A}" presName="dummy3a" presStyleCnt="0"/>
      <dgm:spPr/>
    </dgm:pt>
    <dgm:pt modelId="{71FAA9F3-58C4-4225-B39F-CCDAC2F67C0C}" type="pres">
      <dgm:prSet presAssocID="{04CC703E-A28B-4E99-B43A-C0C679D8D23A}" presName="dummy3b" presStyleCnt="0"/>
      <dgm:spPr/>
    </dgm:pt>
    <dgm:pt modelId="{ABCFADCB-1007-4133-B363-E47B05F7B50E}" type="pres">
      <dgm:prSet presAssocID="{04CC703E-A28B-4E99-B43A-C0C679D8D23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C6C7566-61D4-4954-96D9-010AAC8C0CBC}" type="pres">
      <dgm:prSet presAssocID="{1B3B902F-A6E2-4682-9A95-549DE84717F3}" presName="arrowWedge1" presStyleLbl="fgSibTrans2D1" presStyleIdx="0" presStyleCnt="3"/>
      <dgm:spPr>
        <a:solidFill>
          <a:schemeClr val="accent6">
            <a:lumMod val="60000"/>
            <a:lumOff val="40000"/>
          </a:schemeClr>
        </a:solidFill>
      </dgm:spPr>
    </dgm:pt>
    <dgm:pt modelId="{09536564-BBE5-4D8D-9571-7DB5FDB6FD4C}" type="pres">
      <dgm:prSet presAssocID="{ACBE8314-6EDA-4EF3-BF52-5103DADE55CF}" presName="arrowWedge2" presStyleLbl="fgSibTrans2D1" presStyleIdx="1" presStyleCnt="3"/>
      <dgm:spPr>
        <a:solidFill>
          <a:schemeClr val="accent4">
            <a:lumMod val="95000"/>
            <a:lumOff val="5000"/>
          </a:schemeClr>
        </a:solidFill>
      </dgm:spPr>
    </dgm:pt>
    <dgm:pt modelId="{B26E9C8E-1F4B-404F-9DBA-71C18A3BA7B5}" type="pres">
      <dgm:prSet presAssocID="{F710D360-3AFE-4082-B8FA-38D947CB81FE}" presName="arrowWedge3" presStyleLbl="fgSibTrans2D1" presStyleIdx="2" presStyleCnt="3"/>
      <dgm:spPr>
        <a:solidFill>
          <a:schemeClr val="accent6">
            <a:lumMod val="50000"/>
          </a:schemeClr>
        </a:solidFill>
      </dgm:spPr>
    </dgm:pt>
  </dgm:ptLst>
  <dgm:cxnLst>
    <dgm:cxn modelId="{2C4D2232-8477-4A9A-A6D3-013A5759F4B3}" type="presOf" srcId="{B51BF1A1-A3D0-4EFD-B4C5-74F85544C0C7}" destId="{ABCFADCB-1007-4133-B363-E47B05F7B50E}" srcOrd="1" destOrd="0" presId="urn:microsoft.com/office/officeart/2005/8/layout/cycle8"/>
    <dgm:cxn modelId="{5A0D6162-8911-414B-A571-5E3AE709B3AA}" srcId="{04CC703E-A28B-4E99-B43A-C0C679D8D23A}" destId="{6A9152F2-5F22-49B6-9645-4D6466FFAC05}" srcOrd="0" destOrd="0" parTransId="{47209FDF-9A4E-457F-9765-74E16B8B8D6F}" sibTransId="{1B3B902F-A6E2-4682-9A95-549DE84717F3}"/>
    <dgm:cxn modelId="{9E4F154C-9DD2-431C-BDAA-BCCDA5554CAF}" srcId="{04CC703E-A28B-4E99-B43A-C0C679D8D23A}" destId="{B51BF1A1-A3D0-4EFD-B4C5-74F85544C0C7}" srcOrd="2" destOrd="0" parTransId="{CE2B0407-8AD8-429E-82BB-C7059C68ED4D}" sibTransId="{F710D360-3AFE-4082-B8FA-38D947CB81FE}"/>
    <dgm:cxn modelId="{1ED2278A-C27B-4A0D-A23A-6B4B200F14DB}" type="presOf" srcId="{6A9152F2-5F22-49B6-9645-4D6466FFAC05}" destId="{507028CD-88F8-4A1A-9C4B-27B5BA4D74C1}" srcOrd="1" destOrd="0" presId="urn:microsoft.com/office/officeart/2005/8/layout/cycle8"/>
    <dgm:cxn modelId="{716CCA8F-9322-4FBE-9C3F-05F5E04D1023}" srcId="{04CC703E-A28B-4E99-B43A-C0C679D8D23A}" destId="{2CBE31E2-BCA8-4E46-BE89-542A16AA16D5}" srcOrd="1" destOrd="0" parTransId="{193DB61F-22EA-4D39-8C00-F987698882AA}" sibTransId="{ACBE8314-6EDA-4EF3-BF52-5103DADE55CF}"/>
    <dgm:cxn modelId="{554DECAE-1677-437E-BD69-86653AB48B79}" type="presOf" srcId="{2CBE31E2-BCA8-4E46-BE89-542A16AA16D5}" destId="{73F6DC63-FEA3-42C4-8F44-C9468BF7717B}" srcOrd="1" destOrd="0" presId="urn:microsoft.com/office/officeart/2005/8/layout/cycle8"/>
    <dgm:cxn modelId="{91E139B9-8DD4-4364-98F4-82C2D7519F56}" type="presOf" srcId="{6A9152F2-5F22-49B6-9645-4D6466FFAC05}" destId="{DE823A8A-98C1-4CF9-939E-2375F9D434AD}" srcOrd="0" destOrd="0" presId="urn:microsoft.com/office/officeart/2005/8/layout/cycle8"/>
    <dgm:cxn modelId="{962CC9C2-F8E2-4761-9942-8FBC19204794}" type="presOf" srcId="{2CBE31E2-BCA8-4E46-BE89-542A16AA16D5}" destId="{DE0512AE-3285-462E-95BD-9AD8E1431BA2}" srcOrd="0" destOrd="0" presId="urn:microsoft.com/office/officeart/2005/8/layout/cycle8"/>
    <dgm:cxn modelId="{1FEB21E5-11D8-4038-981E-6A1C7AEFBE94}" type="presOf" srcId="{B51BF1A1-A3D0-4EFD-B4C5-74F85544C0C7}" destId="{F606F68C-FD12-4CA8-8702-89119EA69DCC}" srcOrd="0" destOrd="0" presId="urn:microsoft.com/office/officeart/2005/8/layout/cycle8"/>
    <dgm:cxn modelId="{EF0F6AFB-154B-407D-B040-5EABF14FD41D}" type="presOf" srcId="{04CC703E-A28B-4E99-B43A-C0C679D8D23A}" destId="{15723DA6-8151-4E86-A096-671AD6A0D0D9}" srcOrd="0" destOrd="0" presId="urn:microsoft.com/office/officeart/2005/8/layout/cycle8"/>
    <dgm:cxn modelId="{8D265D98-6CFD-4A54-A49B-41BCF90EB0E4}" type="presParOf" srcId="{15723DA6-8151-4E86-A096-671AD6A0D0D9}" destId="{DE823A8A-98C1-4CF9-939E-2375F9D434AD}" srcOrd="0" destOrd="0" presId="urn:microsoft.com/office/officeart/2005/8/layout/cycle8"/>
    <dgm:cxn modelId="{56AA525F-4F51-419F-8124-B330D2EFFD57}" type="presParOf" srcId="{15723DA6-8151-4E86-A096-671AD6A0D0D9}" destId="{2993B8FD-DAE7-4ADC-AB33-02EA2D17BD64}" srcOrd="1" destOrd="0" presId="urn:microsoft.com/office/officeart/2005/8/layout/cycle8"/>
    <dgm:cxn modelId="{DF6DE5DE-0720-4EED-97CE-EBBAF2045999}" type="presParOf" srcId="{15723DA6-8151-4E86-A096-671AD6A0D0D9}" destId="{C6D43195-7E82-4B76-8856-71F87DFB3CBD}" srcOrd="2" destOrd="0" presId="urn:microsoft.com/office/officeart/2005/8/layout/cycle8"/>
    <dgm:cxn modelId="{786BCEA0-D4A7-4D38-B02A-FF001C5F8D6D}" type="presParOf" srcId="{15723DA6-8151-4E86-A096-671AD6A0D0D9}" destId="{507028CD-88F8-4A1A-9C4B-27B5BA4D74C1}" srcOrd="3" destOrd="0" presId="urn:microsoft.com/office/officeart/2005/8/layout/cycle8"/>
    <dgm:cxn modelId="{CE351704-78B7-4C5C-9484-9184993F64F2}" type="presParOf" srcId="{15723DA6-8151-4E86-A096-671AD6A0D0D9}" destId="{DE0512AE-3285-462E-95BD-9AD8E1431BA2}" srcOrd="4" destOrd="0" presId="urn:microsoft.com/office/officeart/2005/8/layout/cycle8"/>
    <dgm:cxn modelId="{0152BF81-9625-4BA4-884A-58D85C0D778A}" type="presParOf" srcId="{15723DA6-8151-4E86-A096-671AD6A0D0D9}" destId="{9F16EBEC-62A7-4A8D-BBC6-A190A8B24951}" srcOrd="5" destOrd="0" presId="urn:microsoft.com/office/officeart/2005/8/layout/cycle8"/>
    <dgm:cxn modelId="{B6F62A61-9DF5-4430-8B58-749F14C2A2E2}" type="presParOf" srcId="{15723DA6-8151-4E86-A096-671AD6A0D0D9}" destId="{32857214-DF17-4B16-85D6-7B07B33A1C86}" srcOrd="6" destOrd="0" presId="urn:microsoft.com/office/officeart/2005/8/layout/cycle8"/>
    <dgm:cxn modelId="{0EB126A2-56A1-41E6-A302-0ACD51EF4CF4}" type="presParOf" srcId="{15723DA6-8151-4E86-A096-671AD6A0D0D9}" destId="{73F6DC63-FEA3-42C4-8F44-C9468BF7717B}" srcOrd="7" destOrd="0" presId="urn:microsoft.com/office/officeart/2005/8/layout/cycle8"/>
    <dgm:cxn modelId="{8BD56733-B14C-40B6-BB3C-0F8FC6BBC79C}" type="presParOf" srcId="{15723DA6-8151-4E86-A096-671AD6A0D0D9}" destId="{F606F68C-FD12-4CA8-8702-89119EA69DCC}" srcOrd="8" destOrd="0" presId="urn:microsoft.com/office/officeart/2005/8/layout/cycle8"/>
    <dgm:cxn modelId="{A9E69B80-E002-4FC3-B5DC-3D831023E218}" type="presParOf" srcId="{15723DA6-8151-4E86-A096-671AD6A0D0D9}" destId="{78ED9C2E-C76F-4B65-BA4B-12E55635C680}" srcOrd="9" destOrd="0" presId="urn:microsoft.com/office/officeart/2005/8/layout/cycle8"/>
    <dgm:cxn modelId="{3FC2027D-61FB-41AA-941A-3D72F3308467}" type="presParOf" srcId="{15723DA6-8151-4E86-A096-671AD6A0D0D9}" destId="{71FAA9F3-58C4-4225-B39F-CCDAC2F67C0C}" srcOrd="10" destOrd="0" presId="urn:microsoft.com/office/officeart/2005/8/layout/cycle8"/>
    <dgm:cxn modelId="{0F309216-DF71-454C-9606-717E120CD561}" type="presParOf" srcId="{15723DA6-8151-4E86-A096-671AD6A0D0D9}" destId="{ABCFADCB-1007-4133-B363-E47B05F7B50E}" srcOrd="11" destOrd="0" presId="urn:microsoft.com/office/officeart/2005/8/layout/cycle8"/>
    <dgm:cxn modelId="{BA914731-CB5A-40F7-9CFD-7A5DEF062106}" type="presParOf" srcId="{15723DA6-8151-4E86-A096-671AD6A0D0D9}" destId="{EC6C7566-61D4-4954-96D9-010AAC8C0CBC}" srcOrd="12" destOrd="0" presId="urn:microsoft.com/office/officeart/2005/8/layout/cycle8"/>
    <dgm:cxn modelId="{BB9E9D8B-BF62-4FAE-9BD5-677E4A610257}" type="presParOf" srcId="{15723DA6-8151-4E86-A096-671AD6A0D0D9}" destId="{09536564-BBE5-4D8D-9571-7DB5FDB6FD4C}" srcOrd="13" destOrd="0" presId="urn:microsoft.com/office/officeart/2005/8/layout/cycle8"/>
    <dgm:cxn modelId="{F861F27B-B315-493F-94DA-089E4E38DCCA}" type="presParOf" srcId="{15723DA6-8151-4E86-A096-671AD6A0D0D9}" destId="{B26E9C8E-1F4B-404F-9DBA-71C18A3BA7B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23A8A-98C1-4CF9-939E-2375F9D434AD}">
      <dsp:nvSpPr>
        <dsp:cNvPr id="0" name=""/>
        <dsp:cNvSpPr/>
      </dsp:nvSpPr>
      <dsp:spPr>
        <a:xfrm>
          <a:off x="2167914" y="346358"/>
          <a:ext cx="4748696" cy="4476017"/>
        </a:xfrm>
        <a:prstGeom prst="pie">
          <a:avLst>
            <a:gd name="adj1" fmla="val 16200000"/>
            <a:gd name="adj2" fmla="val 180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 dirty="0"/>
            <a:t>6 </a:t>
          </a:r>
          <a:r>
            <a:rPr lang="en-GB" sz="2300" b="0" kern="1200" dirty="0"/>
            <a:t>EU </a:t>
          </a:r>
          <a:r>
            <a:rPr lang="en-GB" sz="2200" b="0" kern="1200" dirty="0"/>
            <a:t>Instruments</a:t>
          </a:r>
        </a:p>
      </dsp:txBody>
      <dsp:txXfrm>
        <a:off x="4670590" y="1294847"/>
        <a:ext cx="1695962" cy="1332147"/>
      </dsp:txXfrm>
    </dsp:sp>
    <dsp:sp modelId="{DE0512AE-3285-462E-95BD-9AD8E1431BA2}">
      <dsp:nvSpPr>
        <dsp:cNvPr id="0" name=""/>
        <dsp:cNvSpPr/>
      </dsp:nvSpPr>
      <dsp:spPr>
        <a:xfrm>
          <a:off x="2212069" y="506216"/>
          <a:ext cx="4476017" cy="4476017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800" b="0" kern="1200" dirty="0"/>
            <a:t>7 key </a:t>
          </a:r>
          <a:endParaRPr lang="en-GB" sz="2800" b="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300" b="0" kern="1200" dirty="0"/>
            <a:t>strategic objectives</a:t>
          </a:r>
          <a:endParaRPr lang="en-GB" sz="2300" b="0" kern="1200" dirty="0"/>
        </a:p>
      </dsp:txBody>
      <dsp:txXfrm>
        <a:off x="3277788" y="3410298"/>
        <a:ext cx="2397866" cy="1172290"/>
      </dsp:txXfrm>
    </dsp:sp>
    <dsp:sp modelId="{F606F68C-FD12-4CA8-8702-89119EA69DCC}">
      <dsp:nvSpPr>
        <dsp:cNvPr id="0" name=""/>
        <dsp:cNvSpPr/>
      </dsp:nvSpPr>
      <dsp:spPr>
        <a:xfrm>
          <a:off x="2119884" y="346358"/>
          <a:ext cx="4476017" cy="4476017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3 key</a:t>
          </a:r>
          <a:endParaRPr lang="en-GB" sz="2800" b="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 dirty="0"/>
            <a:t>challenges</a:t>
          </a:r>
          <a:endParaRPr lang="en-GB" sz="2300" b="0" kern="1200" dirty="0"/>
        </a:p>
      </dsp:txBody>
      <dsp:txXfrm>
        <a:off x="2638356" y="1294847"/>
        <a:ext cx="1598577" cy="1332147"/>
      </dsp:txXfrm>
    </dsp:sp>
    <dsp:sp modelId="{EC6C7566-61D4-4954-96D9-010AAC8C0CBC}">
      <dsp:nvSpPr>
        <dsp:cNvPr id="0" name=""/>
        <dsp:cNvSpPr/>
      </dsp:nvSpPr>
      <dsp:spPr>
        <a:xfrm>
          <a:off x="2026440" y="69271"/>
          <a:ext cx="5030190" cy="503019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36564-BBE5-4D8D-9571-7DB5FDB6FD4C}">
      <dsp:nvSpPr>
        <dsp:cNvPr id="0" name=""/>
        <dsp:cNvSpPr/>
      </dsp:nvSpPr>
      <dsp:spPr>
        <a:xfrm>
          <a:off x="1934982" y="228846"/>
          <a:ext cx="5030190" cy="503019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E9C8E-1F4B-404F-9DBA-71C18A3BA7B5}">
      <dsp:nvSpPr>
        <dsp:cNvPr id="0" name=""/>
        <dsp:cNvSpPr/>
      </dsp:nvSpPr>
      <dsp:spPr>
        <a:xfrm>
          <a:off x="1842428" y="69271"/>
          <a:ext cx="5030190" cy="503019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73394E-ED9C-415B-A59D-14BD119C64F7}" type="datetimeFigureOut">
              <a:rPr lang="fr-BE"/>
              <a:pPr>
                <a:defRPr/>
              </a:pPr>
              <a:t>11-10-18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D8951B-2D40-454C-9D0F-D86581B10AF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FF48B-3A06-4775-9CD5-67DB6CFE9D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2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cs-CZ" altLang="fr-FR" sz="180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3838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cs-CZ" altLang="fr-FR" sz="180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815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FF48B-3A06-4775-9CD5-67DB6CFE9D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4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FF48B-3A06-4775-9CD5-67DB6CFE9D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7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A75806-206F-4AF8-BFC0-16887D5F89F3}" type="slidenum">
              <a:rPr lang="en-US" altLang="fr-FR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fr-FR">
              <a:latin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933576" y="9590008"/>
            <a:ext cx="2997758" cy="4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913D0D-AF25-4C4F-B0EE-65DCE786B657}" type="slidenum">
              <a:rPr lang="en-GB" altLang="fr-FR">
                <a:latin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GB" altLang="fr-FR">
              <a:latin typeface="Arial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2" y="9590008"/>
            <a:ext cx="2997758" cy="4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>
              <a:latin typeface="Arial" charset="0"/>
            </a:endParaRP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2" y="0"/>
            <a:ext cx="2997758" cy="4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>
              <a:latin typeface="Arial" charset="0"/>
            </a:endParaRPr>
          </a:p>
        </p:txBody>
      </p:sp>
      <p:sp>
        <p:nvSpPr>
          <p:cNvPr id="63494" name="Text Box 4"/>
          <p:cNvSpPr txBox="1">
            <a:spLocks noChangeArrowheads="1"/>
          </p:cNvSpPr>
          <p:nvPr/>
        </p:nvSpPr>
        <p:spPr bwMode="auto">
          <a:xfrm>
            <a:off x="3933576" y="0"/>
            <a:ext cx="2997758" cy="4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fr-FR" altLang="fr-FR">
              <a:latin typeface="Arial" charset="0"/>
            </a:endParaRPr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1168592" y="756925"/>
            <a:ext cx="4605161" cy="378634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altLang="fr-FR"/>
          </a:p>
        </p:txBody>
      </p:sp>
      <p:sp>
        <p:nvSpPr>
          <p:cNvPr id="63496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1" y="4717415"/>
            <a:ext cx="5407289" cy="453982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FF48B-3A06-4775-9CD5-67DB6CFE9D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95FEE93-AC0A-4E99-A55C-FDE88AE97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EEC44A7-8E48-47A2-ABD6-8F9C2D820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6AD0F37-1E9C-46D7-9E1A-95669A999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DDDB23-2D44-4CB3-BA86-608EB2F601B1}" type="slidenum">
              <a:rPr lang="de-DE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63173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 – PS, OELs,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739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81222BE-7EFE-42D0-8CA1-070446CBC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A7B4C18-3511-4D0B-A9B8-244511FC9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We use campaign materials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C3A8EE1-0AF9-49A7-9275-FA3B98EDD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CB4882-02AF-486D-BBC9-D1A3BCEAF79A}" type="slidenum">
              <a:rPr lang="de-DE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8121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744538"/>
            <a:ext cx="6564312" cy="3692525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fr-FR">
                <a:latin typeface="Times New Roman" pitchFamily="18" charset="0"/>
              </a:rPr>
              <a:t>,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1E02BE-A81E-4898-A225-DEB63468CDFF}" type="slidenum">
              <a:rPr lang="en-GB" altLang="fr-FR">
                <a:solidFill>
                  <a:schemeClr val="tx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fr-FR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AA45-00E3-4329-815F-DECFD1A5F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111E0-005C-4A9E-B181-96CA53995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F4398C-0112-4489-8BDC-E30E13E7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7DA4-B191-4099-BFD8-0E1FCC46AEA9}" type="datetimeFigureOut">
              <a:rPr lang="fr-BE"/>
              <a:pPr>
                <a:defRPr/>
              </a:pPr>
              <a:t>11-10-18</a:t>
            </a:fld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1E8D6-3F46-4905-A02C-7EDED7759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14ED-21F4-4D94-BD92-08879872F49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553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99E6-70F6-4824-9FDF-9B22772B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46C71-DC9B-412B-A5B0-C53A5F71C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5180E-4A9D-4B72-9813-B8BC06C7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9061-7045-4F51-BC2D-1E6560007C70}" type="datetimeFigureOut">
              <a:rPr lang="fr-BE"/>
              <a:pPr>
                <a:defRPr/>
              </a:pPr>
              <a:t>11-10-18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9732-6E39-4809-982F-161AA10B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D812-8164-4E8D-82EB-3E303041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E2CB8-8394-4CFF-94EF-13B1514353D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238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81CE24-8E0F-4E25-9F4A-F886004CD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4F0BB-6D5F-4DDA-90C1-F02CC8CFA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5180E-4A9D-4B72-9813-B8BC06C7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1383-75AF-4496-A070-88E14CEF3103}" type="datetimeFigureOut">
              <a:rPr lang="fr-BE"/>
              <a:pPr>
                <a:defRPr/>
              </a:pPr>
              <a:t>11-10-18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9732-6E39-4809-982F-161AA10B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D812-8164-4E8D-82EB-3E303041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867F-ED27-467A-9002-04E609F1382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5047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1620000"/>
            <a:ext cx="11182288" cy="4230000"/>
          </a:xfrm>
        </p:spPr>
        <p:txBody>
          <a:bodyPr>
            <a:noAutofit/>
          </a:bodyPr>
          <a:lstStyle>
            <a:lvl1pPr marL="0" marR="0" indent="0" algn="l" defTabSz="816201" rtl="0" eaLnBrk="1" fontAlgn="auto" latinLnBrk="0" hangingPunct="1">
              <a:lnSpc>
                <a:spcPct val="100000"/>
              </a:lnSpc>
              <a:spcBef>
                <a:spcPts val="2249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500" b="0"/>
            </a:lvl1pPr>
            <a:lvl2pPr marL="134937" marR="0" indent="-134937" algn="l" defTabSz="816201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350"/>
            </a:lvl2pPr>
            <a:lvl3pPr marL="269874" marR="0" indent="-134478" algn="l" defTabSz="81620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350" baseline="0"/>
            </a:lvl3pPr>
            <a:lvl4pPr marL="404811" marR="0" indent="-134937" algn="l" defTabSz="816201" rtl="0" eaLnBrk="1" fontAlgn="auto" latinLnBrk="0" hangingPunct="1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2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7542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6206400" y="1692001"/>
            <a:ext cx="5661325" cy="4392000"/>
          </a:xfrm>
          <a:solidFill>
            <a:schemeClr val="bg1">
              <a:lumMod val="95000"/>
            </a:schemeClr>
          </a:solidFill>
        </p:spPr>
        <p:txBody>
          <a:bodyPr lIns="0" tIns="1543147" rIns="0" bIns="0" rtlCol="0">
            <a:noAutofit/>
          </a:bodyPr>
          <a:lstStyle>
            <a:lvl1pPr marL="0" indent="0" algn="ctr" defTabSz="816201" rtl="0" eaLnBrk="1" latinLnBrk="0" hangingPunct="1">
              <a:spcBef>
                <a:spcPts val="1446"/>
              </a:spcBef>
              <a:buClr>
                <a:schemeClr val="accent1"/>
              </a:buClr>
              <a:buSzPct val="80000"/>
              <a:buFontTx/>
              <a:buNone/>
              <a:defRPr lang="de-DE" sz="1575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323916" y="1692001"/>
            <a:ext cx="5661325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01512"/>
      </p:ext>
    </p:extLst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712A-3F17-4116-B740-36F9A000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8B04E-CB78-4789-ABA9-BEA8D57AD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C3D22-E6B3-45CA-95D4-DD6DD228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2E2D-BD89-4D7D-95EF-C3B3C4DFFA03}" type="datetimeFigureOut">
              <a:rPr lang="fr-BE"/>
              <a:pPr>
                <a:defRPr/>
              </a:pPr>
              <a:t>11-10-18</a:t>
            </a:fld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F5007-B2B3-42AD-B443-A2E75FBA8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A0C26-C8F7-42EA-9C9C-8FE33842880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14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05CD-F3DD-402D-AB8C-4BF4425E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FCE35-5583-41A3-BF97-5B016CACF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86FF66-3A07-469E-8068-730456B5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756E-F7EE-480C-8EF8-29F7CE6BD45D}" type="datetimeFigureOut">
              <a:rPr lang="fr-BE"/>
              <a:pPr>
                <a:defRPr/>
              </a:pPr>
              <a:t>11-10-18</a:t>
            </a:fld>
            <a:endParaRPr lang="fr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65D130-0579-4D75-8A42-37C301C4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0C4C-FB51-4EF5-A699-D4796B46664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556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03A2-1C77-4930-B8C9-F18D5C3D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142F3-7B26-492C-93F3-2C7516FEB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D0CD5-4B33-4768-9182-C1609B611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45180E-4A9D-4B72-9813-B8BC06C7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2C30-ED04-4CB8-AC85-81B6B6C7F959}" type="datetimeFigureOut">
              <a:rPr lang="fr-BE"/>
              <a:pPr>
                <a:defRPr/>
              </a:pPr>
              <a:t>11-10-18</a:t>
            </a:fld>
            <a:endParaRPr lang="fr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5E9732-6E39-4809-982F-161AA10B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7AD812-8164-4E8D-82EB-3E303041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50A5-21C0-41E9-AA84-59E60BD5B09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821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22A3-250D-45FE-BC6E-8CFBF411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AE5A7-F860-4F59-98E2-EBF2FD8B6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01C08-AFB0-46AD-8149-F14B30360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D29D5-E163-42FA-84C3-E4C6F2E53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30CE1-D88F-4B27-B877-556DEB863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845180E-4A9D-4B72-9813-B8BC06C7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CD64-58B2-447D-BCEF-EFF025EC7239}" type="datetimeFigureOut">
              <a:rPr lang="fr-BE"/>
              <a:pPr>
                <a:defRPr/>
              </a:pPr>
              <a:t>11-10-18</a:t>
            </a:fld>
            <a:endParaRPr lang="fr-B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5E9732-6E39-4809-982F-161AA10B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7AD812-8164-4E8D-82EB-3E303041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09BF-ED2C-4CFD-94AC-F0F5721ED57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8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DF133-81C7-4C93-AED5-717C8D7E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7328476-67EC-4030-9825-5674E3B1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EA0A1-7883-48B0-8144-F87017559A5C}" type="datetimeFigureOut">
              <a:rPr lang="fr-BE"/>
              <a:pPr>
                <a:defRPr/>
              </a:pPr>
              <a:t>11-10-18</a:t>
            </a:fld>
            <a:endParaRPr lang="fr-BE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F97C77B-AC36-4452-82A8-F56A7D6A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6CEF-700E-44DD-BF88-6DE0861FDF1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149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45180E-4A9D-4B72-9813-B8BC06C7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4068-305B-4958-BC71-4B3F4E91F2A8}" type="datetimeFigureOut">
              <a:rPr lang="fr-BE"/>
              <a:pPr>
                <a:defRPr/>
              </a:pPr>
              <a:t>11-10-18</a:t>
            </a:fld>
            <a:endParaRPr lang="fr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5E9732-6E39-4809-982F-161AA10B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7AD812-8164-4E8D-82EB-3E303041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6B83-6433-42A3-AF18-AA68D3756E3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299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02DA-9AF8-4564-9E8D-E8E89DD7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820C-3D45-428A-BE54-B3DC07E07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5A408-553A-4186-8E83-3DE0E70B0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45180E-4A9D-4B72-9813-B8BC06C7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B107-16DF-453E-83B9-ACB224DB1F42}" type="datetimeFigureOut">
              <a:rPr lang="fr-BE"/>
              <a:pPr>
                <a:defRPr/>
              </a:pPr>
              <a:t>11-10-18</a:t>
            </a:fld>
            <a:endParaRPr lang="fr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5E9732-6E39-4809-982F-161AA10B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7AD812-8164-4E8D-82EB-3E303041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8457-9694-46B5-99F6-41C61A18F1B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042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2BB5-617C-437F-B4B3-F3D88C7CB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A1ABB-3DB1-4F52-A426-1EC07CFA6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BE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4455B-5A88-4A51-BE23-465733E45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45180E-4A9D-4B72-9813-B8BC06C7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7921-8937-4BDC-970E-6D8C2EC84466}" type="datetimeFigureOut">
              <a:rPr lang="fr-BE"/>
              <a:pPr>
                <a:defRPr/>
              </a:pPr>
              <a:t>11-10-18</a:t>
            </a:fld>
            <a:endParaRPr lang="fr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5E9732-6E39-4809-982F-161AA10B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7AD812-8164-4E8D-82EB-3E303041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1EEB-16F4-4626-8E18-970DE7DADFA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415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fr-BE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fr-B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5180E-4A9D-4B72-9813-B8BC06C7C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FB41B6-F05D-4C0B-ABC2-66A4C1BC67C2}" type="datetimeFigureOut">
              <a:rPr lang="fr-BE"/>
              <a:pPr>
                <a:defRPr/>
              </a:pPr>
              <a:t>11-10-18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9732-6E39-4809-982F-161AA10BB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D812-8164-4E8D-82EB-3E303041D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68A85-C8BD-4F7C-9B6C-81C3C4749C3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6" r:id="rId4"/>
    <p:sldLayoutId id="2147483667" r:id="rId5"/>
    <p:sldLayoutId id="214748367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7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eapme.com/docs/joint_position/Telework%20agreement.pdf" TargetMode="External"/><Relationship Id="rId3" Type="http://schemas.openxmlformats.org/officeDocument/2006/relationships/hyperlink" Target="https://ueapme.com/IMG/pdf/EU_Social_Partners_Autonomous_Framework_Agreement_on_Active_Ageing.pdf" TargetMode="External"/><Relationship Id="rId7" Type="http://schemas.openxmlformats.org/officeDocument/2006/relationships/hyperlink" Target="http://www.ueapme.com/docs/various/2004/Accord-cadre%20STRESSfinal.pdf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eapme.com/docs/joint_position/2007_Framework_Agreement_Harassment_and_Violence_at_Work.pdf" TargetMode="External"/><Relationship Id="rId5" Type="http://schemas.openxmlformats.org/officeDocument/2006/relationships/hyperlink" Target="https://ueapme.com/IMG/pdf/090618_EUSP_agreement_parental_leave.pdf" TargetMode="External"/><Relationship Id="rId4" Type="http://schemas.openxmlformats.org/officeDocument/2006/relationships/hyperlink" Target="https://ueapme.com/IMG/pdf/Framework_agreement_ILM_25_03_10.pdf" TargetMode="Externa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etui.org/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riorities/deeper-and-fairer-economic-and-monetary-union/european-pillar-social-rights_en" TargetMode="Externa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openxmlformats.org/officeDocument/2006/relationships/image" Target="../media/image27.emf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uc.org/issue/health-safety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etui.org/Topics/Health-Safe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social/main.jsp?catId=151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23825" y="276226"/>
            <a:ext cx="6623050" cy="4838700"/>
          </a:xfrm>
        </p:spPr>
        <p:txBody>
          <a:bodyPr/>
          <a:lstStyle/>
          <a:p>
            <a:r>
              <a:rPr lang="en-GB" altLang="en-US" sz="3200" dirty="0">
                <a:solidFill>
                  <a:srgbClr val="C00000"/>
                </a:solidFill>
              </a:rPr>
              <a:t>The PERC Regional Meeting</a:t>
            </a:r>
            <a:endParaRPr lang="fr-BE" altLang="en-US" sz="3200" dirty="0">
              <a:solidFill>
                <a:srgbClr val="C00000"/>
              </a:solidFill>
            </a:endParaRPr>
          </a:p>
          <a:p>
            <a:endParaRPr lang="fr-BE" dirty="0"/>
          </a:p>
          <a:p>
            <a:r>
              <a:rPr lang="ru-RU" dirty="0"/>
              <a:t> </a:t>
            </a:r>
            <a:r>
              <a:rPr lang="ru-RU" sz="3600" b="1" dirty="0"/>
              <a:t>Встреча сети профсоюзных экспертов по охране труда стран ННГ «Профсоюзный подход и стратегические возможности охраны труда: вызовы в достижении более безопасной и здоровой среды для трудящихся в странах ННГ» </a:t>
            </a:r>
            <a:endParaRPr lang="ru-RU" sz="3600" dirty="0"/>
          </a:p>
          <a:p>
            <a:r>
              <a:rPr lang="ru-RU" dirty="0"/>
              <a:t>Минск (Беларусь), 10-11 октября 2018 года </a:t>
            </a:r>
            <a:endParaRPr lang="fr-BE" altLang="en-US" sz="3200" dirty="0">
              <a:solidFill>
                <a:srgbClr val="C00000"/>
              </a:solidFill>
            </a:endParaRPr>
          </a:p>
          <a:p>
            <a:endParaRPr lang="fr-BE" altLang="en-US" sz="3200" dirty="0">
              <a:solidFill>
                <a:srgbClr val="C00000"/>
              </a:solidFill>
            </a:endParaRPr>
          </a:p>
          <a:p>
            <a:endParaRPr lang="en-US" altLang="en-US" sz="9600" b="1" dirty="0"/>
          </a:p>
          <a:p>
            <a:endParaRPr lang="en-US" altLang="en-US" sz="3200" b="1" dirty="0"/>
          </a:p>
          <a:p>
            <a:endParaRPr lang="fr-BE" altLang="en-US" sz="3200" b="1" dirty="0"/>
          </a:p>
        </p:txBody>
      </p:sp>
      <p:pic>
        <p:nvPicPr>
          <p:cNvPr id="8196" name="Picture 2" descr="Image result for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0"/>
            <a:ext cx="47037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Image result for workers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3130550"/>
            <a:ext cx="37131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3DAA4D-7628-4878-A57D-39CB7C8C6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057" y="6401010"/>
            <a:ext cx="749700" cy="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9CD2B3-CE88-4349-BB1F-49E4F34A5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0638" y="6390010"/>
            <a:ext cx="661500" cy="44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166"/>
            <a:ext cx="12192000" cy="656878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en-GB" sz="900" b="1" dirty="0">
                <a:solidFill>
                  <a:schemeClr val="bg1"/>
                </a:solidFill>
                <a:latin typeface="+mn-lt"/>
              </a:rPr>
            </a:br>
            <a:r>
              <a:rPr lang="en-GB" sz="900" b="1" dirty="0">
                <a:solidFill>
                  <a:schemeClr val="bg1"/>
                </a:solidFill>
                <a:latin typeface="+mn-lt"/>
              </a:rPr>
              <a:t>   </a:t>
            </a:r>
            <a:br>
              <a:rPr lang="en-GB" sz="900" b="1" dirty="0">
                <a:solidFill>
                  <a:schemeClr val="bg1"/>
                </a:solidFill>
                <a:latin typeface="+mn-lt"/>
              </a:rPr>
            </a:br>
            <a:br>
              <a:rPr lang="en-GB" sz="900" b="1" dirty="0">
                <a:solidFill>
                  <a:schemeClr val="bg1"/>
                </a:solidFill>
                <a:latin typeface="+mn-lt"/>
              </a:rPr>
            </a:br>
            <a:br>
              <a:rPr lang="en-GB" sz="900" b="1" dirty="0">
                <a:solidFill>
                  <a:schemeClr val="bg1"/>
                </a:solidFill>
                <a:latin typeface="+mn-lt"/>
              </a:rPr>
            </a:br>
            <a:br>
              <a:rPr lang="en-GB" sz="900" b="1" dirty="0">
                <a:solidFill>
                  <a:schemeClr val="bg1"/>
                </a:solidFill>
                <a:latin typeface="+mn-lt"/>
              </a:rPr>
            </a:br>
            <a:br>
              <a:rPr lang="en-GB" sz="900" b="1" dirty="0">
                <a:solidFill>
                  <a:schemeClr val="bg1"/>
                </a:solidFill>
                <a:latin typeface="+mn-lt"/>
              </a:rPr>
            </a:br>
            <a:r>
              <a:rPr lang="en-GB" sz="3200" b="1" dirty="0">
                <a:solidFill>
                  <a:schemeClr val="bg1"/>
                </a:solidFill>
                <a:latin typeface="+mn-lt"/>
              </a:rPr>
              <a:t>OHS in the EU: The EU OHS machinery </a:t>
            </a:r>
            <a:br>
              <a:rPr lang="cs-CZ" sz="3200" b="1" dirty="0">
                <a:solidFill>
                  <a:schemeClr val="bg1"/>
                </a:solidFill>
                <a:latin typeface="+mn-lt"/>
              </a:rPr>
            </a:br>
            <a:br>
              <a:rPr lang="cs-CZ" sz="3200" b="1" dirty="0">
                <a:solidFill>
                  <a:schemeClr val="bg1"/>
                </a:solidFill>
                <a:latin typeface="+mn-lt"/>
              </a:rPr>
            </a:br>
            <a:endParaRPr lang="cs-CZ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1" y="1772817"/>
            <a:ext cx="8348663" cy="4276725"/>
          </a:xfrm>
        </p:spPr>
        <p:txBody>
          <a:bodyPr/>
          <a:lstStyle/>
          <a:p>
            <a:pPr marL="0" indent="0">
              <a:buNone/>
            </a:pPr>
            <a:endParaRPr lang="en-GB" sz="1800" dirty="0"/>
          </a:p>
          <a:p>
            <a:pPr lvl="0">
              <a:buClr>
                <a:srgbClr val="23423A"/>
              </a:buClr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9750-F1BC-49F2-8F61-004EEAC220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4625" y="201902"/>
            <a:ext cx="1157737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●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BE" altLang="fr-FR" sz="2800" kern="0" dirty="0"/>
          </a:p>
          <a:p>
            <a:pPr>
              <a:lnSpc>
                <a:spcPct val="150000"/>
              </a:lnSpc>
            </a:pPr>
            <a:r>
              <a:rPr lang="fr-BE" altLang="fr-FR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Policies</a:t>
            </a:r>
            <a:r>
              <a:rPr lang="fr-BE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</a:t>
            </a:r>
            <a:r>
              <a:rPr lang="fr-BE" altLang="fr-FR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strategies</a:t>
            </a:r>
            <a:endParaRPr lang="fr-BE" altLang="fr-FR" sz="2800" b="1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BE" altLang="fr-FR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Legislation</a:t>
            </a:r>
            <a:r>
              <a:rPr lang="fr-BE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fr-BE" altLang="fr-FR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regulations</a:t>
            </a:r>
            <a:r>
              <a:rPr lang="fr-BE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directives</a:t>
            </a:r>
          </a:p>
          <a:p>
            <a:pPr>
              <a:lnSpc>
                <a:spcPct val="150000"/>
              </a:lnSpc>
            </a:pPr>
            <a:r>
              <a:rPr lang="fr-BE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Standards</a:t>
            </a:r>
          </a:p>
          <a:p>
            <a:pPr>
              <a:lnSpc>
                <a:spcPct val="150000"/>
              </a:lnSpc>
            </a:pPr>
            <a:r>
              <a:rPr lang="fr-BE" altLang="fr-FR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Principles</a:t>
            </a:r>
            <a:r>
              <a:rPr lang="fr-BE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fr-BE" altLang="fr-FR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recommendations</a:t>
            </a:r>
            <a:endParaRPr lang="fr-BE" altLang="fr-FR" sz="2800" b="1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BE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Institutions &amp; </a:t>
            </a:r>
            <a:r>
              <a:rPr lang="fr-BE" altLang="fr-FR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agencies</a:t>
            </a:r>
            <a:r>
              <a:rPr lang="fr-BE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(tripartite)</a:t>
            </a:r>
          </a:p>
          <a:p>
            <a:pPr>
              <a:lnSpc>
                <a:spcPct val="150000"/>
              </a:lnSpc>
            </a:pPr>
            <a:r>
              <a:rPr lang="en-GB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dialogue </a:t>
            </a:r>
            <a:r>
              <a:rPr lang="fr-BE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fr-BE" altLang="fr-FR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EFAs</a:t>
            </a:r>
            <a:r>
              <a:rPr lang="fr-BE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fr-BE" altLang="fr-FR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SDCs</a:t>
            </a:r>
            <a:r>
              <a:rPr lang="fr-BE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Guidelines, practical instructions (non-leg)</a:t>
            </a:r>
            <a:endParaRPr lang="fr-BE" altLang="fr-FR" sz="2800" b="1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BE" altLang="fr-FR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Fundings</a:t>
            </a:r>
            <a:r>
              <a:rPr lang="fr-BE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fr-BE" altLang="fr-FR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projects</a:t>
            </a:r>
            <a:r>
              <a:rPr lang="fr-BE" altLang="fr-FR" sz="2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en-GB" altLang="fr-FR" sz="2800" b="1" kern="0" dirty="0">
                <a:solidFill>
                  <a:srgbClr val="00B050"/>
                </a:solidFill>
              </a:rPr>
              <a:t>National OHS policy, Transposition &amp; Implementation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039100" y="1243013"/>
            <a:ext cx="393122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fr-FR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EU Social Policy: </a:t>
            </a:r>
          </a:p>
          <a:p>
            <a:r>
              <a:rPr lang="en-GB" alt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More and better quality jobs. A safe and healthy working</a:t>
            </a:r>
          </a:p>
          <a:p>
            <a:r>
              <a:rPr lang="en-GB" alt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environment is an essential element of the quality of</a:t>
            </a:r>
          </a:p>
          <a:p>
            <a:r>
              <a:rPr lang="en-GB" alt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work</a:t>
            </a:r>
            <a:r>
              <a:rPr lang="en-GB" altLang="fr-F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endParaRPr lang="cs-CZ" altLang="fr-FR" sz="2000" b="1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039100" y="3796803"/>
            <a:ext cx="3746499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fr-FR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EU Action in OHS: </a:t>
            </a:r>
          </a:p>
          <a:p>
            <a:r>
              <a:rPr lang="en-GB" alt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Has its legal bases in Article 137 of the EU Treaty.</a:t>
            </a:r>
          </a:p>
          <a:p>
            <a:endParaRPr lang="cs-CZ" altLang="fr-FR" sz="1400" b="1" dirty="0"/>
          </a:p>
        </p:txBody>
      </p:sp>
      <p:sp>
        <p:nvSpPr>
          <p:cNvPr id="10" name="Down Arrow 1"/>
          <p:cNvSpPr>
            <a:spLocks noChangeArrowheads="1"/>
          </p:cNvSpPr>
          <p:nvPr/>
        </p:nvSpPr>
        <p:spPr bwMode="auto">
          <a:xfrm>
            <a:off x="7487227" y="1226716"/>
            <a:ext cx="288925" cy="4346227"/>
          </a:xfrm>
          <a:prstGeom prst="downArrow">
            <a:avLst>
              <a:gd name="adj1" fmla="val 50000"/>
              <a:gd name="adj2" fmla="val 4982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fr-FR"/>
          </a:p>
        </p:txBody>
      </p:sp>
      <p:pic>
        <p:nvPicPr>
          <p:cNvPr id="11" name="Picture 10" descr="https://upload.wikimedia.org/wikipedia/commons/thumb/7/7a/Etui_logo.jpg/1200px-Etui_logo.jpg">
            <a:extLst>
              <a:ext uri="{FF2B5EF4-FFF2-40B4-BE49-F238E27FC236}">
                <a16:creationId xmlns:a16="http://schemas.microsoft.com/office/drawing/2014/main" id="{C6577E3C-54CF-4472-A6DA-35F7BA76F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89" y="6563916"/>
            <a:ext cx="44005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8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5358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2800" dirty="0"/>
            </a:br>
            <a:br>
              <a:rPr lang="cs-CZ" sz="2800" b="1" dirty="0"/>
            </a:br>
            <a:endParaRPr lang="cs-CZ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9750-F1BC-49F2-8F61-004EEAC2203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" y="1198164"/>
            <a:ext cx="5910813" cy="538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europarl.europa.eu/resources/library/images/20170118PHT58631/20170118PHT58631_width_600.jpg?ep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429" y="1198164"/>
            <a:ext cx="4478463" cy="53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6858300" y="4207306"/>
            <a:ext cx="85" cy="550247"/>
          </a:xfrm>
          <a:prstGeom prst="rightArrow">
            <a:avLst/>
          </a:prstGeom>
          <a:solidFill>
            <a:srgbClr val="FF0000">
              <a:alpha val="25000"/>
            </a:srgbClr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cs-CZ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806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All sectors of activity, both public and private, except for specific public service activities, such as the armed forces, the police or certain civil protection services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8" descr="https://upload.wikimedia.org/wikipedia/commons/thumb/7/7a/Etui_logo.jpg/1200px-Etui_logo.jpg">
            <a:extLst>
              <a:ext uri="{FF2B5EF4-FFF2-40B4-BE49-F238E27FC236}">
                <a16:creationId xmlns:a16="http://schemas.microsoft.com/office/drawing/2014/main" id="{E40AE73B-6982-4084-95E8-2D797CF2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89" y="6563916"/>
            <a:ext cx="44005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9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-">
            <a:extLst>
              <a:ext uri="{FF2B5EF4-FFF2-40B4-BE49-F238E27FC236}">
                <a16:creationId xmlns:a16="http://schemas.microsoft.com/office/drawing/2014/main" id="{435D7732-60DE-4C75-8445-1D537668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15820225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-">
            <a:extLst>
              <a:ext uri="{FF2B5EF4-FFF2-40B4-BE49-F238E27FC236}">
                <a16:creationId xmlns:a16="http://schemas.microsoft.com/office/drawing/2014/main" id="{0C4F7391-D693-4213-A031-C15E0B49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63802613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-">
            <a:extLst>
              <a:ext uri="{FF2B5EF4-FFF2-40B4-BE49-F238E27FC236}">
                <a16:creationId xmlns:a16="http://schemas.microsoft.com/office/drawing/2014/main" id="{DCF679E2-17FC-4834-9A36-F91AA144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1785000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-">
            <a:extLst>
              <a:ext uri="{FF2B5EF4-FFF2-40B4-BE49-F238E27FC236}">
                <a16:creationId xmlns:a16="http://schemas.microsoft.com/office/drawing/2014/main" id="{C6D5D800-BCFD-432D-9245-24949E365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9767388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-">
            <a:extLst>
              <a:ext uri="{FF2B5EF4-FFF2-40B4-BE49-F238E27FC236}">
                <a16:creationId xmlns:a16="http://schemas.microsoft.com/office/drawing/2014/main" id="{957A05CD-E928-4BA2-92F4-9DA878FA4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07749775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-">
            <a:extLst>
              <a:ext uri="{FF2B5EF4-FFF2-40B4-BE49-F238E27FC236}">
                <a16:creationId xmlns:a16="http://schemas.microsoft.com/office/drawing/2014/main" id="{875466EA-16E3-4C0D-A60C-61CD927D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5732163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-">
            <a:extLst>
              <a:ext uri="{FF2B5EF4-FFF2-40B4-BE49-F238E27FC236}">
                <a16:creationId xmlns:a16="http://schemas.microsoft.com/office/drawing/2014/main" id="{35501574-6415-4CD6-91F6-FADC981E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03714550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-">
            <a:extLst>
              <a:ext uri="{FF2B5EF4-FFF2-40B4-BE49-F238E27FC236}">
                <a16:creationId xmlns:a16="http://schemas.microsoft.com/office/drawing/2014/main" id="{B0E0CCAB-7325-415C-91B6-39BE41D7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1696938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-">
            <a:extLst>
              <a:ext uri="{FF2B5EF4-FFF2-40B4-BE49-F238E27FC236}">
                <a16:creationId xmlns:a16="http://schemas.microsoft.com/office/drawing/2014/main" id="{B644549B-22D7-4B53-99C0-0A17E0E7F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676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-">
            <a:extLst>
              <a:ext uri="{FF2B5EF4-FFF2-40B4-BE49-F238E27FC236}">
                <a16:creationId xmlns:a16="http://schemas.microsoft.com/office/drawing/2014/main" id="{39EF63CB-4F23-4DF9-802A-A6AEB535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338288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-">
            <a:extLst>
              <a:ext uri="{FF2B5EF4-FFF2-40B4-BE49-F238E27FC236}">
                <a16:creationId xmlns:a16="http://schemas.microsoft.com/office/drawing/2014/main" id="{BBC8ECDD-6610-4D78-8F41-20336285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355900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-">
            <a:extLst>
              <a:ext uri="{FF2B5EF4-FFF2-40B4-BE49-F238E27FC236}">
                <a16:creationId xmlns:a16="http://schemas.microsoft.com/office/drawing/2014/main" id="{CDCCFF0B-373C-45D3-9432-84A3BFA3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6373513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-">
            <a:extLst>
              <a:ext uri="{FF2B5EF4-FFF2-40B4-BE49-F238E27FC236}">
                <a16:creationId xmlns:a16="http://schemas.microsoft.com/office/drawing/2014/main" id="{B5B3CFD6-7A07-4C4E-8A85-EC4821C76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8391125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-">
            <a:extLst>
              <a:ext uri="{FF2B5EF4-FFF2-40B4-BE49-F238E27FC236}">
                <a16:creationId xmlns:a16="http://schemas.microsoft.com/office/drawing/2014/main" id="{063AC399-C1E2-4F83-8710-666526E8C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408738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-">
            <a:extLst>
              <a:ext uri="{FF2B5EF4-FFF2-40B4-BE49-F238E27FC236}">
                <a16:creationId xmlns:a16="http://schemas.microsoft.com/office/drawing/2014/main" id="{379ABFF9-A673-4EAC-8EA6-E1ACC225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6350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-">
            <a:extLst>
              <a:ext uri="{FF2B5EF4-FFF2-40B4-BE49-F238E27FC236}">
                <a16:creationId xmlns:a16="http://schemas.microsoft.com/office/drawing/2014/main" id="{9BCFD7DE-529A-4289-8BF8-548A8FACD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4443963"/>
            <a:ext cx="762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91B1497C-6526-449B-A772-8330DF279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6" y="1020240"/>
            <a:ext cx="11634467" cy="36933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fr-FR" b="1" dirty="0">
              <a:solidFill>
                <a:srgbClr val="00448D"/>
              </a:solidFill>
              <a:latin typeface="Helvetica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fr-FR" sz="3200" b="1" dirty="0">
                <a:solidFill>
                  <a:srgbClr val="00448D"/>
                </a:solidFill>
                <a:latin typeface="Helvetica" panose="020B0604020202020204" pitchFamily="34" charset="0"/>
              </a:rPr>
              <a:t>  </a:t>
            </a:r>
            <a:r>
              <a:rPr lang="fr-FR" altLang="fr-FR" sz="3200" b="1" dirty="0" err="1">
                <a:solidFill>
                  <a:srgbClr val="00448D"/>
                </a:solidFill>
                <a:latin typeface="Helvetica" panose="020B0604020202020204" pitchFamily="34" charset="0"/>
              </a:rPr>
              <a:t>European</a:t>
            </a:r>
            <a:r>
              <a:rPr lang="fr-FR" altLang="fr-FR" sz="3200" b="1" dirty="0">
                <a:solidFill>
                  <a:srgbClr val="00448D"/>
                </a:solidFill>
                <a:latin typeface="Helvetica" panose="020B0604020202020204" pitchFamily="34" charset="0"/>
              </a:rPr>
              <a:t> Social </a:t>
            </a:r>
            <a:r>
              <a:rPr lang="fr-FR" altLang="fr-FR" sz="3200" b="1" dirty="0" err="1">
                <a:solidFill>
                  <a:srgbClr val="00448D"/>
                </a:solidFill>
                <a:latin typeface="Helvetica" panose="020B0604020202020204" pitchFamily="34" charset="0"/>
              </a:rPr>
              <a:t>Partners</a:t>
            </a:r>
            <a:r>
              <a:rPr lang="fr-FR" altLang="fr-FR" sz="3200" b="1" dirty="0">
                <a:solidFill>
                  <a:srgbClr val="00448D"/>
                </a:solidFill>
                <a:latin typeface="Helvetica" panose="020B0604020202020204" pitchFamily="34" charset="0"/>
              </a:rPr>
              <a:t>’ </a:t>
            </a:r>
            <a:r>
              <a:rPr lang="fr-FR" altLang="fr-FR" sz="3200" b="1" dirty="0" err="1">
                <a:solidFill>
                  <a:srgbClr val="00448D"/>
                </a:solidFill>
                <a:latin typeface="Helvetica" panose="020B0604020202020204" pitchFamily="34" charset="0"/>
              </a:rPr>
              <a:t>framework</a:t>
            </a:r>
            <a:r>
              <a:rPr lang="fr-FR" altLang="fr-FR" sz="3200" b="1" dirty="0">
                <a:solidFill>
                  <a:srgbClr val="00448D"/>
                </a:solidFill>
                <a:latin typeface="Helvetica" panose="020B0604020202020204" pitchFamily="34" charset="0"/>
              </a:rPr>
              <a:t> </a:t>
            </a:r>
            <a:r>
              <a:rPr lang="fr-FR" altLang="fr-FR" sz="3200" b="1" dirty="0" err="1">
                <a:solidFill>
                  <a:srgbClr val="00448D"/>
                </a:solidFill>
                <a:latin typeface="Helvetica" panose="020B0604020202020204" pitchFamily="34" charset="0"/>
              </a:rPr>
              <a:t>agreements</a:t>
            </a:r>
            <a:endParaRPr lang="cs-CZ" altLang="fr-FR" sz="3200" b="1" dirty="0">
              <a:solidFill>
                <a:srgbClr val="00448D"/>
              </a:solidFill>
              <a:latin typeface="Helvetica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3200" b="1" dirty="0">
              <a:solidFill>
                <a:srgbClr val="00448D"/>
              </a:solidFill>
              <a:latin typeface="Helvetica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  </a:t>
            </a:r>
            <a:r>
              <a:rPr lang="fr-FR" altLang="fr-FR" sz="800" dirty="0">
                <a:solidFill>
                  <a:srgbClr val="444444"/>
                </a:solidFill>
                <a:latin typeface="Helvetica" panose="020B0604020202020204" pitchFamily="34" charset="0"/>
              </a:rPr>
              <a:t> </a:t>
            </a:r>
            <a:r>
              <a:rPr lang="fr-FR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 23/03/2017: 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3" tooltip="PDF - 643.8 kb"/>
              </a:rPr>
              <a:t>EU Social </a:t>
            </a:r>
            <a:r>
              <a:rPr lang="fr-FR" altLang="fr-FR" sz="2400" b="1" dirty="0" err="1">
                <a:solidFill>
                  <a:srgbClr val="00448D"/>
                </a:solidFill>
                <a:latin typeface="Helvetica" panose="020B0604020202020204" pitchFamily="34" charset="0"/>
                <a:hlinkClick r:id="rId3" tooltip="PDF - 643.8 kb"/>
              </a:rPr>
              <a:t>Partners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3" tooltip="PDF - 643.8 kb"/>
              </a:rPr>
              <a:t>’ </a:t>
            </a:r>
            <a:r>
              <a:rPr lang="fr-FR" altLang="fr-FR" sz="2400" b="1" dirty="0" err="1">
                <a:solidFill>
                  <a:srgbClr val="00448D"/>
                </a:solidFill>
                <a:latin typeface="Helvetica" panose="020B0604020202020204" pitchFamily="34" charset="0"/>
                <a:hlinkClick r:id="rId3" tooltip="PDF - 643.8 kb"/>
              </a:rPr>
              <a:t>Autonomous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3" tooltip="PDF - 643.8 kb"/>
              </a:rPr>
              <a:t> F</a:t>
            </a:r>
            <a:r>
              <a:rPr lang="cs-CZ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3" tooltip="PDF - 643.8 kb"/>
              </a:rPr>
              <a:t>A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3" tooltip="PDF - 643.8 kb"/>
              </a:rPr>
              <a:t> on Active </a:t>
            </a:r>
            <a:r>
              <a:rPr lang="fr-FR" altLang="fr-FR" sz="2400" b="1" dirty="0" err="1">
                <a:solidFill>
                  <a:srgbClr val="00448D"/>
                </a:solidFill>
                <a:latin typeface="Helvetica" panose="020B0604020202020204" pitchFamily="34" charset="0"/>
                <a:hlinkClick r:id="rId3" tooltip="PDF - 643.8 kb"/>
              </a:rPr>
              <a:t>Ageing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  </a:t>
            </a:r>
            <a:r>
              <a:rPr lang="fr-FR" altLang="fr-FR" sz="800" dirty="0">
                <a:solidFill>
                  <a:srgbClr val="444444"/>
                </a:solidFill>
                <a:latin typeface="Helvetica" panose="020B0604020202020204" pitchFamily="34" charset="0"/>
              </a:rPr>
              <a:t> </a:t>
            </a:r>
            <a:r>
              <a:rPr lang="fr-FR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 25/03/2010: 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4" tooltip="PDF - 515.7 kb"/>
              </a:rPr>
              <a:t>Framework agreement on inclusive labour </a:t>
            </a:r>
            <a:r>
              <a:rPr lang="fr-FR" altLang="fr-FR" sz="2400" b="1" dirty="0" err="1">
                <a:solidFill>
                  <a:srgbClr val="00448D"/>
                </a:solidFill>
                <a:latin typeface="Helvetica" panose="020B0604020202020204" pitchFamily="34" charset="0"/>
                <a:hlinkClick r:id="rId4" tooltip="PDF - 515.7 kb"/>
              </a:rPr>
              <a:t>markets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444444"/>
                </a:solidFill>
                <a:latin typeface="Helvetica" panose="020B0604020202020204" pitchFamily="34" charset="0"/>
              </a:rPr>
              <a:t> </a:t>
            </a:r>
            <a:r>
              <a:rPr lang="fr-FR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 </a:t>
            </a:r>
            <a:r>
              <a:rPr lang="cs-CZ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  </a:t>
            </a:r>
            <a:r>
              <a:rPr lang="fr-FR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18/06/2009: 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5" tooltip="PDF - 112.1 kb"/>
              </a:rPr>
              <a:t>Framework Agreement on Parental </a:t>
            </a:r>
            <a:r>
              <a:rPr lang="fr-FR" altLang="fr-FR" sz="2400" b="1" dirty="0" err="1">
                <a:solidFill>
                  <a:srgbClr val="00448D"/>
                </a:solidFill>
                <a:latin typeface="Helvetica" panose="020B0604020202020204" pitchFamily="34" charset="0"/>
                <a:hlinkClick r:id="rId5" tooltip="PDF - 112.1 kb"/>
              </a:rPr>
              <a:t>Leave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5" tooltip="PDF - 112.1 kb"/>
              </a:rPr>
              <a:t> (</a:t>
            </a:r>
            <a:r>
              <a:rPr lang="fr-FR" altLang="fr-FR" sz="2400" b="1" dirty="0" err="1">
                <a:solidFill>
                  <a:srgbClr val="00448D"/>
                </a:solidFill>
                <a:latin typeface="Helvetica" panose="020B0604020202020204" pitchFamily="34" charset="0"/>
                <a:hlinkClick r:id="rId5" tooltip="PDF - 112.1 kb"/>
              </a:rPr>
              <a:t>Revised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5" tooltip="PDF - 112.1 kb"/>
              </a:rPr>
              <a:t>)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  </a:t>
            </a:r>
            <a:r>
              <a:rPr lang="fr-FR" altLang="fr-FR" sz="800" dirty="0">
                <a:solidFill>
                  <a:srgbClr val="444444"/>
                </a:solidFill>
                <a:latin typeface="Helvetica" panose="020B0604020202020204" pitchFamily="34" charset="0"/>
              </a:rPr>
              <a:t> </a:t>
            </a:r>
            <a:r>
              <a:rPr lang="fr-FR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 01/04/2007: 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6" tooltip="PDF - 4.7 Mb"/>
              </a:rPr>
              <a:t>Joint Framework Agreement on </a:t>
            </a:r>
            <a:r>
              <a:rPr lang="fr-FR" altLang="fr-FR" sz="2400" b="1" dirty="0" err="1">
                <a:solidFill>
                  <a:srgbClr val="00448D"/>
                </a:solidFill>
                <a:latin typeface="Helvetica" panose="020B0604020202020204" pitchFamily="34" charset="0"/>
                <a:hlinkClick r:id="rId6" tooltip="PDF - 4.7 Mb"/>
              </a:rPr>
              <a:t>Harassment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6" tooltip="PDF - 4.7 Mb"/>
              </a:rPr>
              <a:t> and Violence at Work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444444"/>
                </a:solidFill>
                <a:latin typeface="Helvetica" panose="020B0604020202020204" pitchFamily="34" charset="0"/>
              </a:rPr>
              <a:t> </a:t>
            </a:r>
            <a:r>
              <a:rPr lang="fr-FR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 </a:t>
            </a:r>
            <a:r>
              <a:rPr lang="cs-CZ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  </a:t>
            </a:r>
            <a:r>
              <a:rPr lang="fr-FR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01/10/2004: 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7" tooltip="PDF - 71.7 kb"/>
              </a:rPr>
              <a:t>Framework agreement on </a:t>
            </a:r>
            <a:r>
              <a:rPr lang="fr-FR" altLang="fr-FR" sz="2400" b="1" dirty="0" err="1">
                <a:solidFill>
                  <a:srgbClr val="00448D"/>
                </a:solidFill>
                <a:latin typeface="Helvetica" panose="020B0604020202020204" pitchFamily="34" charset="0"/>
                <a:hlinkClick r:id="rId7" tooltip="PDF - 71.7 kb"/>
              </a:rPr>
              <a:t>work-related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7" tooltip="PDF - 71.7 kb"/>
              </a:rPr>
              <a:t> stress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  </a:t>
            </a:r>
            <a:r>
              <a:rPr lang="fr-FR" altLang="fr-FR" sz="800" dirty="0">
                <a:solidFill>
                  <a:srgbClr val="444444"/>
                </a:solidFill>
                <a:latin typeface="Helvetica" panose="020B0604020202020204" pitchFamily="34" charset="0"/>
              </a:rPr>
              <a:t> </a:t>
            </a:r>
            <a:r>
              <a:rPr lang="cs-CZ" altLang="fr-FR" sz="800" dirty="0">
                <a:solidFill>
                  <a:srgbClr val="444444"/>
                </a:solidFill>
                <a:latin typeface="Helvetica" panose="020B0604020202020204" pitchFamily="34" charset="0"/>
              </a:rPr>
              <a:t>  </a:t>
            </a:r>
            <a:r>
              <a:rPr lang="fr-FR" altLang="fr-FR" sz="2400" dirty="0">
                <a:solidFill>
                  <a:srgbClr val="444444"/>
                </a:solidFill>
                <a:latin typeface="Helvetica" panose="020B0604020202020204" pitchFamily="34" charset="0"/>
              </a:rPr>
              <a:t>16/07/2002: 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8" tooltip="PDF - 299.5 kb"/>
              </a:rPr>
              <a:t>Framework Agreement on </a:t>
            </a:r>
            <a:r>
              <a:rPr lang="fr-FR" altLang="fr-FR" sz="2400" b="1" dirty="0" err="1">
                <a:solidFill>
                  <a:srgbClr val="00448D"/>
                </a:solidFill>
                <a:latin typeface="Helvetica" panose="020B0604020202020204" pitchFamily="34" charset="0"/>
                <a:hlinkClick r:id="rId8" tooltip="PDF - 299.5 kb"/>
              </a:rPr>
              <a:t>Telework</a:t>
            </a:r>
            <a:r>
              <a:rPr lang="fr-FR" altLang="fr-FR" sz="2400" b="1" dirty="0">
                <a:solidFill>
                  <a:srgbClr val="00448D"/>
                </a:solidFill>
                <a:latin typeface="Helvetica" panose="020B0604020202020204" pitchFamily="34" charset="0"/>
                <a:hlinkClick r:id="rId8" tooltip="PDF - 299.5 kb"/>
              </a:rPr>
              <a:t> 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444444"/>
                </a:solidFill>
                <a:latin typeface="Helvetica" panose="020B0604020202020204" pitchFamily="34" charset="0"/>
              </a:rPr>
              <a:t>  </a:t>
            </a:r>
            <a:r>
              <a:rPr lang="fr-FR" altLang="fr-FR" sz="400" dirty="0">
                <a:solidFill>
                  <a:srgbClr val="444444"/>
                </a:solidFill>
                <a:latin typeface="Helvetica" panose="020B0604020202020204" pitchFamily="34" charset="0"/>
              </a:rPr>
              <a:t> </a:t>
            </a:r>
            <a:r>
              <a:rPr lang="fr-FR" altLang="fr-FR" sz="1400" dirty="0">
                <a:solidFill>
                  <a:srgbClr val="444444"/>
                </a:solidFill>
                <a:latin typeface="Helvetica" panose="020B0604020202020204" pitchFamily="34" charset="0"/>
              </a:rPr>
              <a:t> </a:t>
            </a:r>
          </a:p>
        </p:txBody>
      </p:sp>
      <p:pic>
        <p:nvPicPr>
          <p:cNvPr id="19" name="Picture 18" descr="https://upload.wikimedia.org/wikipedia/commons/thumb/7/7a/Etui_logo.jpg/1200px-Etui_logo.jpg">
            <a:extLst>
              <a:ext uri="{FF2B5EF4-FFF2-40B4-BE49-F238E27FC236}">
                <a16:creationId xmlns:a16="http://schemas.microsoft.com/office/drawing/2014/main" id="{0DBE53BC-C2D5-4D45-BCDA-EF82E7B2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89" y="6563916"/>
            <a:ext cx="44005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79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EA66AF-8E4C-4788-A701-578344BF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70" y="908720"/>
            <a:ext cx="9091834" cy="5030145"/>
          </a:xfrm>
          <a:prstGeom prst="rect">
            <a:avLst/>
          </a:prstGeom>
        </p:spPr>
      </p:pic>
      <p:pic>
        <p:nvPicPr>
          <p:cNvPr id="3" name="Picture 2" descr="https://upload.wikimedia.org/wikipedia/commons/thumb/7/7a/Etui_logo.jpg/1200px-Etui_logo.jpg">
            <a:extLst>
              <a:ext uri="{FF2B5EF4-FFF2-40B4-BE49-F238E27FC236}">
                <a16:creationId xmlns:a16="http://schemas.microsoft.com/office/drawing/2014/main" id="{756188CF-12A4-4BAE-9464-0432B42E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89" y="6563916"/>
            <a:ext cx="44005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1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557338"/>
            <a:ext cx="8435975" cy="44196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71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fr-FR" dirty="0">
              <a:latin typeface="Verdana" pitchFamily="34" charset="0"/>
            </a:endParaRPr>
          </a:p>
          <a:p>
            <a:pPr>
              <a:lnSpc>
                <a:spcPct val="71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fr-FR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7751" y="630932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3719750-F1BC-49F2-8F61-004EEAC22039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685800" y="876922"/>
            <a:ext cx="10147299" cy="598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tIns="0" rIns="18000" bIns="0"/>
          <a:lstStyle>
            <a:lvl1pPr marL="312738" indent="-312738" eaLnBrk="0" hangingPunct="0"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500"/>
              </a:spcBef>
            </a:pPr>
            <a:endParaRPr lang="fr-BE" altLang="cs-CZ" sz="1200" b="1" dirty="0">
              <a:solidFill>
                <a:srgbClr val="003300"/>
              </a:solidFill>
            </a:endParaRPr>
          </a:p>
          <a:p>
            <a:pPr eaLnBrk="1" hangingPunct="1">
              <a:spcBef>
                <a:spcPts val="500"/>
              </a:spcBef>
            </a:pPr>
            <a:r>
              <a:rPr lang="fr-BE" alt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SCOPE OF ACTIVITIES</a:t>
            </a:r>
          </a:p>
          <a:p>
            <a:pPr eaLnBrk="1" hangingPunct="1">
              <a:spcBef>
                <a:spcPts val="500"/>
              </a:spcBef>
            </a:pPr>
            <a:endParaRPr lang="en-GB" altLang="cs-CZ" sz="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 policies / strategies / legislation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prevention systems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Workers representation in H&amp;S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 organisation / precarious work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Psychosocial risks - stress, violence, harassment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Musculoskeletal disorders 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Chemicals, carcinogens, asbestos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Nanomaterials / technologies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 equipment safety / CEN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Coordination / EU tripartite bodies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 enlargement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Information: Publications - HESA Mail - HESA Newsletter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Knowledge transfer / workshops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Expert input  / ETUC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r>
              <a:rPr lang="en-GB" alt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Website</a:t>
            </a:r>
          </a:p>
          <a:p>
            <a:pPr eaLnBrk="1" hangingPunct="1">
              <a:spcBef>
                <a:spcPts val="450"/>
              </a:spcBef>
              <a:buClr>
                <a:srgbClr val="23423A"/>
              </a:buClr>
              <a:buFont typeface="Wingdings" pitchFamily="2" charset="2"/>
              <a:buChar char=""/>
            </a:pPr>
            <a:endParaRPr lang="en-GB" altLang="cs-CZ" b="1" dirty="0">
              <a:solidFill>
                <a:srgbClr val="003300"/>
              </a:solidFill>
            </a:endParaRPr>
          </a:p>
          <a:p>
            <a:pPr eaLnBrk="1" hangingPunct="1">
              <a:spcBef>
                <a:spcPts val="1125"/>
              </a:spcBef>
            </a:pPr>
            <a:endParaRPr lang="en-GB" altLang="cs-CZ" b="1" dirty="0">
              <a:solidFill>
                <a:srgbClr val="003300"/>
              </a:solidFill>
            </a:endParaRPr>
          </a:p>
        </p:txBody>
      </p:sp>
      <p:pic>
        <p:nvPicPr>
          <p:cNvPr id="21" name="Picture 4" descr="https://image.isu.pub/150106111805-f32f49a393d1ce96a9fb097a18e99406/jpg/page_1_thumb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2204864"/>
            <a:ext cx="146131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pbs.twimg.com/media/C1-Qu_eWQAEC1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984" y="3513359"/>
            <a:ext cx="146196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7543215" y="1306146"/>
            <a:ext cx="2581538" cy="46037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/>
            <a:r>
              <a:rPr lang="en-GB" altLang="cs-CZ" sz="2400" b="1" dirty="0">
                <a:solidFill>
                  <a:schemeClr val="tx1"/>
                </a:solidFill>
              </a:rPr>
              <a:t>networking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384032" y="5517232"/>
            <a:ext cx="1614404" cy="463846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/>
            <a:r>
              <a:rPr lang="en-GB" altLang="cs-CZ" sz="2400" b="1" dirty="0">
                <a:solidFill>
                  <a:schemeClr val="tx1"/>
                </a:solidFill>
                <a:hlinkClick r:id="rId5"/>
              </a:rPr>
              <a:t>etui.org</a:t>
            </a:r>
            <a:r>
              <a:rPr lang="en-GB" altLang="cs-CZ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0" y="-31905"/>
            <a:ext cx="12192000" cy="7200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HESA - The ETUI Research unit</a:t>
            </a:r>
            <a:br>
              <a:rPr lang="en-GB" sz="2400" b="1" dirty="0">
                <a:solidFill>
                  <a:schemeClr val="bg1"/>
                </a:solidFill>
                <a:latin typeface="+mn-lt"/>
              </a:rPr>
            </a:br>
            <a:r>
              <a:rPr lang="en-GB" sz="2400" b="1" dirty="0">
                <a:solidFill>
                  <a:schemeClr val="bg1"/>
                </a:solidFill>
                <a:latin typeface="+mn-lt"/>
              </a:rPr>
              <a:t>‘Working Conditions, Health &amp; Safety’</a:t>
            </a:r>
            <a:br>
              <a:rPr lang="en-GB" sz="2400" b="1" dirty="0">
                <a:solidFill>
                  <a:schemeClr val="bg1"/>
                </a:solidFill>
                <a:latin typeface="+mn-lt"/>
              </a:rPr>
            </a:br>
            <a:r>
              <a:rPr lang="en-GB" sz="2400" b="1" dirty="0">
                <a:solidFill>
                  <a:schemeClr val="bg1"/>
                </a:solidFill>
                <a:latin typeface="+mn-lt"/>
              </a:rPr>
              <a:t>organisation, competences,</a:t>
            </a:r>
            <a:br>
              <a:rPr lang="en-GB" sz="2400" b="1" dirty="0">
                <a:solidFill>
                  <a:schemeClr val="bg1"/>
                </a:solidFill>
                <a:latin typeface="+mn-lt"/>
              </a:rPr>
            </a:br>
            <a:r>
              <a:rPr lang="en-GB" sz="2400" b="1" dirty="0">
                <a:solidFill>
                  <a:schemeClr val="bg1"/>
                </a:solidFill>
                <a:latin typeface="+mn-lt"/>
              </a:rPr>
              <a:t>publications </a:t>
            </a:r>
            <a:endParaRPr lang="cs-CZ" sz="2400" b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https://upload.wikimedia.org/wikipedia/commons/thumb/7/7a/Etui_logo.jpg/1200px-Etui_logo.jpg">
            <a:extLst>
              <a:ext uri="{FF2B5EF4-FFF2-40B4-BE49-F238E27FC236}">
                <a16:creationId xmlns:a16="http://schemas.microsoft.com/office/drawing/2014/main" id="{ED1A1FD2-D732-4B40-886D-6B9926D87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89" y="6563916"/>
            <a:ext cx="44005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3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6878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800" b="1" dirty="0"/>
            </a:br>
            <a:r>
              <a:rPr lang="en-GB" sz="2700" b="1" dirty="0"/>
              <a:t> </a:t>
            </a:r>
            <a:br>
              <a:rPr lang="en-GB" sz="2700" b="1" dirty="0"/>
            </a:br>
            <a:br>
              <a:rPr lang="en-GB" sz="4000" b="1" dirty="0">
                <a:solidFill>
                  <a:schemeClr val="bg1"/>
                </a:solidFill>
                <a:latin typeface="+mn-lt"/>
              </a:rPr>
            </a:br>
            <a:br>
              <a:rPr lang="en-GB" sz="2000" b="1" dirty="0">
                <a:solidFill>
                  <a:schemeClr val="bg1"/>
                </a:solidFill>
                <a:latin typeface="+mn-lt"/>
              </a:rPr>
            </a:br>
            <a:r>
              <a:rPr lang="en-GB" sz="3600" b="1" dirty="0">
                <a:solidFill>
                  <a:schemeClr val="bg1"/>
                </a:solidFill>
                <a:latin typeface="+mn-lt"/>
              </a:rPr>
              <a:t>OHS in the EU: Workers voice in EU OHS machinery </a:t>
            </a:r>
            <a:br>
              <a:rPr lang="cs-CZ" sz="2400" dirty="0"/>
            </a:br>
            <a:br>
              <a:rPr lang="en-US" sz="2800" dirty="0"/>
            </a:br>
            <a:br>
              <a:rPr lang="cs-CZ" sz="2800" b="1" dirty="0"/>
            </a:br>
            <a:endParaRPr lang="cs-CZ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9750-F1BC-49F2-8F61-004EEAC2203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54" y="980728"/>
            <a:ext cx="7216557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DD3F55-1F3A-4CFD-BC81-EB3B52C2CBE3}"/>
              </a:ext>
            </a:extLst>
          </p:cNvPr>
          <p:cNvSpPr txBox="1"/>
          <p:nvPr/>
        </p:nvSpPr>
        <p:spPr>
          <a:xfrm>
            <a:off x="173807" y="2005857"/>
            <a:ext cx="1566019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</a:rPr>
              <a:t>POLICY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</a:rPr>
              <a:t>ACSH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1BB92-5552-4C67-92F8-D53444D99B1E}"/>
              </a:ext>
            </a:extLst>
          </p:cNvPr>
          <p:cNvSpPr txBox="1"/>
          <p:nvPr/>
        </p:nvSpPr>
        <p:spPr>
          <a:xfrm>
            <a:off x="9366324" y="1350962"/>
            <a:ext cx="539750" cy="4156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</a:t>
            </a:r>
          </a:p>
          <a:p>
            <a:r>
              <a:rPr lang="en-GB" dirty="0"/>
              <a:t>N</a:t>
            </a:r>
          </a:p>
          <a:p>
            <a:r>
              <a:rPr lang="en-GB" dirty="0"/>
              <a:t>F</a:t>
            </a:r>
          </a:p>
          <a:p>
            <a:r>
              <a:rPr lang="en-GB" dirty="0"/>
              <a:t>O</a:t>
            </a:r>
          </a:p>
          <a:p>
            <a:r>
              <a:rPr lang="en-GB" dirty="0"/>
              <a:t>R</a:t>
            </a:r>
          </a:p>
          <a:p>
            <a:r>
              <a:rPr lang="en-GB" dirty="0"/>
              <a:t>M</a:t>
            </a:r>
          </a:p>
          <a:p>
            <a:r>
              <a:rPr lang="en-GB" dirty="0"/>
              <a:t>A </a:t>
            </a:r>
          </a:p>
          <a:p>
            <a:r>
              <a:rPr lang="en-GB" dirty="0"/>
              <a:t>T </a:t>
            </a:r>
          </a:p>
          <a:p>
            <a:r>
              <a:rPr lang="en-GB" dirty="0"/>
              <a:t>I </a:t>
            </a:r>
          </a:p>
          <a:p>
            <a:r>
              <a:rPr lang="en-GB" dirty="0"/>
              <a:t>O</a:t>
            </a:r>
          </a:p>
          <a:p>
            <a:r>
              <a:rPr lang="en-GB" dirty="0"/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56DEC-82BF-437B-B9BD-891A4AA36845}"/>
              </a:ext>
            </a:extLst>
          </p:cNvPr>
          <p:cNvSpPr txBox="1"/>
          <p:nvPr/>
        </p:nvSpPr>
        <p:spPr>
          <a:xfrm>
            <a:off x="10478188" y="1350962"/>
            <a:ext cx="14228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ECHA</a:t>
            </a:r>
          </a:p>
          <a:p>
            <a:endParaRPr lang="en-US" b="1" dirty="0"/>
          </a:p>
          <a:p>
            <a:r>
              <a:rPr lang="en-US" b="1" dirty="0" err="1"/>
              <a:t>Eurofound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SLIC</a:t>
            </a:r>
          </a:p>
          <a:p>
            <a:endParaRPr lang="en-US" b="1" dirty="0"/>
          </a:p>
          <a:p>
            <a:r>
              <a:rPr lang="en-US" b="1" dirty="0"/>
              <a:t>SCOEL</a:t>
            </a:r>
          </a:p>
          <a:p>
            <a:endParaRPr lang="en-US" b="1" dirty="0"/>
          </a:p>
          <a:p>
            <a:r>
              <a:rPr lang="en-US" b="1" dirty="0"/>
              <a:t>EU social dialogue committees</a:t>
            </a:r>
          </a:p>
          <a:p>
            <a:endParaRPr lang="en-US" b="1" dirty="0"/>
          </a:p>
          <a:p>
            <a:r>
              <a:rPr lang="en-US" b="1" dirty="0" err="1"/>
              <a:t>etc</a:t>
            </a:r>
            <a:endParaRPr lang="fr-BE" b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02E6DFB-B07D-49C5-9FB9-F92124E102AA}"/>
              </a:ext>
            </a:extLst>
          </p:cNvPr>
          <p:cNvSpPr/>
          <p:nvPr/>
        </p:nvSpPr>
        <p:spPr>
          <a:xfrm>
            <a:off x="1739826" y="2276862"/>
            <a:ext cx="419174" cy="288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E0173-BF59-4934-BDAF-BD57BF7F3CD6}"/>
              </a:ext>
            </a:extLst>
          </p:cNvPr>
          <p:cNvSpPr txBox="1"/>
          <p:nvPr/>
        </p:nvSpPr>
        <p:spPr>
          <a:xfrm>
            <a:off x="9366324" y="5496867"/>
            <a:ext cx="142285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EUOSHA</a:t>
            </a:r>
            <a:endParaRPr lang="fr-BE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363C7FAE-9865-47B9-AFB0-FDA129292EE3}"/>
              </a:ext>
            </a:extLst>
          </p:cNvPr>
          <p:cNvSpPr/>
          <p:nvPr/>
        </p:nvSpPr>
        <p:spPr>
          <a:xfrm>
            <a:off x="8953500" y="2161372"/>
            <a:ext cx="412824" cy="2674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25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BA3B1-DE9A-449C-9322-97D0EED6A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4670425"/>
            <a:ext cx="10515600" cy="2670175"/>
          </a:xfrm>
        </p:spPr>
        <p:txBody>
          <a:bodyPr/>
          <a:lstStyle/>
          <a:p>
            <a:pPr marL="0" indent="0">
              <a:buNone/>
            </a:pPr>
            <a:r>
              <a:rPr lang="fr-BE" sz="3600" b="1" dirty="0">
                <a:hlinkClick r:id="rId3"/>
              </a:rPr>
              <a:t>https://ec.europa.eu/commission/priorities/deeper-and-fairer-economic-and-monetary-union/european-pillar-social-rights_en</a:t>
            </a:r>
            <a:endParaRPr lang="fr-BE" sz="3600" b="1" dirty="0"/>
          </a:p>
          <a:p>
            <a:endParaRPr lang="fr-BE" sz="2000" b="1" dirty="0"/>
          </a:p>
        </p:txBody>
      </p:sp>
      <p:pic>
        <p:nvPicPr>
          <p:cNvPr id="4" name="Picture 2" descr="Image result for european pillar of social rights">
            <a:extLst>
              <a:ext uri="{FF2B5EF4-FFF2-40B4-BE49-F238E27FC236}">
                <a16:creationId xmlns:a16="http://schemas.microsoft.com/office/drawing/2014/main" id="{9A11CC02-4A29-4E05-B088-58D99A1C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74" y="304799"/>
            <a:ext cx="7753426" cy="37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6F5C185-3A30-4017-88C7-695F5234C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174672"/>
              </p:ext>
            </p:extLst>
          </p:nvPr>
        </p:nvGraphicFramePr>
        <p:xfrm>
          <a:off x="838200" y="444500"/>
          <a:ext cx="2540000" cy="358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5" imgW="2270698" imgH="3200067" progId="AcroExch.Document.DC">
                  <p:embed/>
                </p:oleObj>
              </mc:Choice>
              <mc:Fallback>
                <p:oleObj name="Acrobat Document" r:id="rId5" imgW="2270698" imgH="3200067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F5C185-3A30-4017-88C7-695F5234C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444500"/>
                        <a:ext cx="2540000" cy="358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https://upload.wikimedia.org/wikipedia/commons/thumb/7/7a/Etui_logo.jpg/1200px-Etui_logo.jpg">
            <a:extLst>
              <a:ext uri="{FF2B5EF4-FFF2-40B4-BE49-F238E27FC236}">
                <a16:creationId xmlns:a16="http://schemas.microsoft.com/office/drawing/2014/main" id="{48E65B97-8D73-4269-9A69-FD341A494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89" y="6563916"/>
            <a:ext cx="44005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799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16B4-4C4C-4534-AD83-E3427FBF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997575" cy="509558"/>
          </a:xfrm>
          <a:solidFill>
            <a:schemeClr val="accent2">
              <a:lumMod val="50000"/>
            </a:schemeClr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ETUI PRIORITIES AND CAMPAIGNING</a:t>
            </a:r>
          </a:p>
        </p:txBody>
      </p:sp>
      <p:sp>
        <p:nvSpPr>
          <p:cNvPr id="46" name="Rectangle 153">
            <a:extLst>
              <a:ext uri="{FF2B5EF4-FFF2-40B4-BE49-F238E27FC236}">
                <a16:creationId xmlns:a16="http://schemas.microsoft.com/office/drawing/2014/main" id="{590DF29D-64BE-445B-AD29-17CD3B229855}"/>
              </a:ext>
            </a:extLst>
          </p:cNvPr>
          <p:cNvSpPr/>
          <p:nvPr/>
        </p:nvSpPr>
        <p:spPr>
          <a:xfrm>
            <a:off x="157954" y="635981"/>
            <a:ext cx="5625308" cy="57124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370">
              <a:spcBef>
                <a:spcPts val="450"/>
              </a:spcBef>
              <a:buClr>
                <a:schemeClr val="accent1"/>
              </a:buClr>
              <a:defRPr/>
            </a:pPr>
            <a:r>
              <a:rPr lang="en-GB" dirty="0"/>
              <a:t>Good OHS benefits both workers and employers, and prevention of risks is key. Pressure from trade unions is a major factor in driving prevention measures. Unions make workplaces safer and union action at EU level to promote improvement in EU H&amp;S rules is crucial.</a:t>
            </a:r>
            <a:endParaRPr lang="en-US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   Examples of ETUC </a:t>
            </a:r>
            <a:r>
              <a:rPr lang="en-GB" dirty="0" err="1"/>
              <a:t>ressolutions</a:t>
            </a:r>
            <a:endParaRPr lang="en-GB" dirty="0"/>
          </a:p>
          <a:p>
            <a:pPr>
              <a:defRPr/>
            </a:pPr>
            <a:endParaRPr lang="en-GB" sz="500" dirty="0"/>
          </a:p>
          <a:p>
            <a:pPr marL="257106" indent="-257106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b="1" dirty="0"/>
              <a:t>New EU occ. cancer protection in sight after TU pressure</a:t>
            </a:r>
          </a:p>
          <a:p>
            <a:pPr marL="257106" indent="-257106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b="1" dirty="0"/>
              <a:t>Unions define arduous jobs</a:t>
            </a:r>
          </a:p>
          <a:p>
            <a:pPr marL="257106" indent="-257106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b="1" dirty="0"/>
              <a:t>ETUC backs EU on "Healthy Workplaces for all ages"</a:t>
            </a:r>
          </a:p>
          <a:p>
            <a:pPr marL="257106" indent="-257106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b="1" dirty="0"/>
              <a:t>Work shouldn't hurt</a:t>
            </a:r>
          </a:p>
          <a:p>
            <a:pPr marL="257106" indent="-257106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b="1" dirty="0"/>
              <a:t>Everyone’s health and safety counts</a:t>
            </a:r>
          </a:p>
          <a:p>
            <a:pPr marL="257106" indent="-257106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b="1" dirty="0"/>
              <a:t>Union antidote to workplace stress</a:t>
            </a:r>
          </a:p>
          <a:p>
            <a:pPr marL="257106" indent="-257106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b="1" dirty="0"/>
              <a:t>Healthy, happy workers are more productive, </a:t>
            </a:r>
            <a:r>
              <a:rPr lang="en-GB" dirty="0"/>
              <a:t>research shows</a:t>
            </a:r>
          </a:p>
          <a:p>
            <a:pPr marL="257106" indent="-257106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b="1" dirty="0"/>
              <a:t>More carcinogens exposure limits must be adopted</a:t>
            </a:r>
            <a:endParaRPr lang="en-US" dirty="0">
              <a:cs typeface="BentonSans Book"/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4D78B484-972E-4FA1-8D48-6A69723A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1235075"/>
            <a:ext cx="11699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DA5BB55-F237-43BE-B5ED-AEA9D8E99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1" y="1214438"/>
            <a:ext cx="10890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3CADF-9A71-4EFD-B923-F4B8420AF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"/>
            <a:ext cx="4727575" cy="686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upload.wikimedia.org/wikipedia/commons/thumb/7/7a/Etui_logo.jpg/1200px-Etui_logo.jpg">
            <a:extLst>
              <a:ext uri="{FF2B5EF4-FFF2-40B4-BE49-F238E27FC236}">
                <a16:creationId xmlns:a16="http://schemas.microsoft.com/office/drawing/2014/main" id="{9E244F5E-F88C-4511-B606-C2F7A6AA8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89" y="6563916"/>
            <a:ext cx="44005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1106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53"/>
            <a:ext cx="9089105" cy="361283"/>
          </a:xfr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                              Looking ahead</a:t>
            </a:r>
          </a:p>
        </p:txBody>
      </p:sp>
      <p:sp>
        <p:nvSpPr>
          <p:cNvPr id="46" name="Rectangle 153"/>
          <p:cNvSpPr/>
          <p:nvPr/>
        </p:nvSpPr>
        <p:spPr>
          <a:xfrm>
            <a:off x="152401" y="1215014"/>
            <a:ext cx="6461980" cy="489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371">
              <a:spcBef>
                <a:spcPts val="1350"/>
              </a:spcBef>
              <a:buClr>
                <a:schemeClr val="accent1"/>
              </a:buClr>
            </a:pPr>
            <a:r>
              <a:rPr lang="en-US" sz="2000" b="1" dirty="0">
                <a:cs typeface="BentonSans Book"/>
              </a:rPr>
              <a:t>FRAMEWORK</a:t>
            </a:r>
          </a:p>
          <a:p>
            <a:pPr marL="428425" indent="-25705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cs typeface="BentonSans Book"/>
              </a:rPr>
              <a:t>Better legislation incl. proactive preventive structures</a:t>
            </a:r>
          </a:p>
          <a:p>
            <a:pPr marL="428425" indent="-25705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cs typeface="BentonSans Book"/>
              </a:rPr>
              <a:t>Maintaining of workers rights in OHS, response to changing world of work, capacity building, education and training</a:t>
            </a:r>
          </a:p>
          <a:p>
            <a:pPr marL="428425" indent="-25705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cs typeface="BentonSans Book"/>
              </a:rPr>
              <a:t>More transparency and clarity in corporate records regarding hazards, risk and workers’ exposure to most </a:t>
            </a:r>
          </a:p>
          <a:p>
            <a:pPr marL="428425" indent="-25705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500" b="1" dirty="0">
              <a:cs typeface="BentonSans Book"/>
            </a:endParaRPr>
          </a:p>
          <a:p>
            <a:pPr marL="171371">
              <a:spcBef>
                <a:spcPts val="1350"/>
              </a:spcBef>
              <a:buClr>
                <a:schemeClr val="accent1"/>
              </a:buClr>
            </a:pPr>
            <a:r>
              <a:rPr lang="en-US" sz="2000" b="1" dirty="0">
                <a:cs typeface="BentonSans Book"/>
              </a:rPr>
              <a:t>PRIORITY TOPICS</a:t>
            </a:r>
          </a:p>
          <a:p>
            <a:pPr marL="428425" indent="-25705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cs typeface="BentonSans Book"/>
              </a:rPr>
              <a:t>CMD directive (OELs)</a:t>
            </a:r>
          </a:p>
          <a:p>
            <a:pPr marL="428425" indent="-25705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 err="1">
                <a:cs typeface="BentonSans Book"/>
              </a:rPr>
              <a:t>Musculo</a:t>
            </a:r>
            <a:r>
              <a:rPr lang="en-US" sz="2000" b="1" dirty="0">
                <a:cs typeface="BentonSans Book"/>
              </a:rPr>
              <a:t>-skeletal disorders (neck, back and elbow pain)</a:t>
            </a:r>
          </a:p>
          <a:p>
            <a:pPr marL="428425" indent="-257055">
              <a:spcBef>
                <a:spcPts val="135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cs typeface="BentonSans Book"/>
              </a:rPr>
              <a:t>Psycho-social risks, incl. stress, violence and harassment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67E0E8-89DA-423A-9E7C-1AF9FBFB8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206" y="1235822"/>
            <a:ext cx="1169371" cy="539859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735C3DD-F50A-44B6-8BB7-FAF897420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198" y="1215015"/>
            <a:ext cx="1088515" cy="539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64A134-9107-40F0-BFDF-1CE9892F9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708" y="8953"/>
            <a:ext cx="4956292" cy="68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0EF81D24-70FA-437B-94DA-9B99699F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1235075"/>
            <a:ext cx="11699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DA130E0-BDF0-41CF-9EB3-AB80292EA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1" y="1214438"/>
            <a:ext cx="10890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EADF1-0F60-46C3-99B7-CD56B2FF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1" y="296864"/>
            <a:ext cx="44037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112D02-6D97-4F4E-9AE8-97ABE1E7F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96864"/>
            <a:ext cx="44767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0207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02FA13-7375-45D4-8567-A70B708505A7}"/>
              </a:ext>
            </a:extLst>
          </p:cNvPr>
          <p:cNvSpPr txBox="1"/>
          <p:nvPr/>
        </p:nvSpPr>
        <p:spPr>
          <a:xfrm>
            <a:off x="0" y="0"/>
            <a:ext cx="12192000" cy="636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>
                <a:solidFill>
                  <a:srgbClr val="C4262E"/>
                </a:solidFill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AU" dirty="0">
                <a:latin typeface="+mn-lt"/>
              </a:rPr>
              <a:t>Meeting objectives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D4DBA-2E15-42DC-A9A3-27FA27FE108A}"/>
              </a:ext>
            </a:extLst>
          </p:cNvPr>
          <p:cNvSpPr txBox="1"/>
          <p:nvPr/>
        </p:nvSpPr>
        <p:spPr>
          <a:xfrm>
            <a:off x="696913" y="2225675"/>
            <a:ext cx="3883025" cy="29854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b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800" b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b="1" dirty="0">
                <a:latin typeface="+mn-lt"/>
              </a:rPr>
              <a:t>S</a:t>
            </a:r>
            <a:r>
              <a:rPr lang="en-GB" sz="3600" b="1" dirty="0" err="1">
                <a:latin typeface="+mn-lt"/>
              </a:rPr>
              <a:t>trengthen</a:t>
            </a:r>
            <a:r>
              <a:rPr lang="en-GB" sz="3600" b="1" dirty="0"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n-lt"/>
              </a:rPr>
              <a:t>the trade union capacities on OHS and environment</a:t>
            </a:r>
            <a:endParaRPr lang="en-US" sz="36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6CF7C-8FF3-46F5-9A4A-DF2EAFB24519}"/>
              </a:ext>
            </a:extLst>
          </p:cNvPr>
          <p:cNvSpPr txBox="1"/>
          <p:nvPr/>
        </p:nvSpPr>
        <p:spPr>
          <a:xfrm>
            <a:off x="6096000" y="2603500"/>
            <a:ext cx="4624388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latin typeface="+mn-lt"/>
              </a:rPr>
              <a:t>Build the</a:t>
            </a:r>
            <a:r>
              <a:rPr lang="en-AU" sz="2600" b="1" dirty="0">
                <a:latin typeface="+mn-lt"/>
              </a:rPr>
              <a:t> networking and capabilities to develop an independent trade union OHS systems and databases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F142C-5364-449F-AFC7-1EA7A605D9B7}"/>
              </a:ext>
            </a:extLst>
          </p:cNvPr>
          <p:cNvSpPr txBox="1"/>
          <p:nvPr/>
        </p:nvSpPr>
        <p:spPr>
          <a:xfrm>
            <a:off x="6096000" y="760413"/>
            <a:ext cx="4624388" cy="16938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600" b="1" dirty="0">
                <a:latin typeface="+mn-lt"/>
              </a:rPr>
              <a:t>Exchange opinions and considerations about possible trade union strategies and opportunities for future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F417C-0100-4907-9D1D-DEDD02014BDD}"/>
              </a:ext>
            </a:extLst>
          </p:cNvPr>
          <p:cNvSpPr/>
          <p:nvPr/>
        </p:nvSpPr>
        <p:spPr>
          <a:xfrm>
            <a:off x="6096000" y="4427538"/>
            <a:ext cx="4624388" cy="1692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" b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600" b="1" dirty="0">
                <a:latin typeface="+mn-lt"/>
              </a:rPr>
              <a:t>Equip the participants with information on recent developments in the EU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000" b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800" b="1" dirty="0">
              <a:latin typeface="+mn-lt"/>
            </a:endParaRPr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423025"/>
            <a:ext cx="7762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nLFS1zjhCbtCfLUngK3EO9S9mA-NUF1MGZ9zp1wNhAkmSoQrbRAe3g4WBODbCCvHknxmLjg0Kbr4DxlK8F065SJYHTfl4kdP2e6Mi3oo35DncQC2as_GC5k6Qi9xDo2fZ_OTCx_B6puWd2Sk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238" y="6297613"/>
            <a:ext cx="3921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9750-F1BC-49F2-8F61-004EEAC2203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58487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600" b="1" dirty="0"/>
            </a:br>
            <a:r>
              <a:rPr lang="en-GB" sz="2800" b="1" dirty="0"/>
              <a:t>ETUC priorities</a:t>
            </a:r>
            <a:br>
              <a:rPr lang="en-GB" sz="2800" b="1" dirty="0"/>
            </a:br>
            <a:endParaRPr lang="cs-CZ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2100" r="11789" b="27551"/>
          <a:stretch/>
        </p:blipFill>
        <p:spPr bwMode="auto">
          <a:xfrm>
            <a:off x="2245300" y="868712"/>
            <a:ext cx="716008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5660" y="567220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hlinkClick r:id="rId3"/>
              </a:rPr>
              <a:t>https://www.etuc.org/issue/health-safety</a:t>
            </a:r>
            <a:r>
              <a:rPr lang="en-GB" sz="2400" b="1" dirty="0"/>
              <a:t>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8998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58487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600" b="1" dirty="0"/>
            </a:br>
            <a:r>
              <a:rPr lang="en-GB" sz="2800" b="1" dirty="0"/>
              <a:t>HESA topics</a:t>
            </a:r>
            <a:br>
              <a:rPr lang="en-GB" sz="2800" b="1" dirty="0"/>
            </a:br>
            <a:endParaRPr lang="cs-CZ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9750-F1BC-49F2-8F61-004EEAC2203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19636" y="5301208"/>
            <a:ext cx="6552728" cy="7200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b="1" dirty="0">
                <a:hlinkClick r:id="rId2"/>
              </a:rPr>
              <a:t>https://www.etui.org/Topics/Health-Safety</a:t>
            </a:r>
            <a:r>
              <a:rPr lang="en-GB" b="1" dirty="0"/>
              <a:t> 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00" y="1196752"/>
            <a:ext cx="5952000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24239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576639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4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0" y="115889"/>
            <a:ext cx="9144000" cy="50323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n-GB" altLang="fr-FR" sz="500" b="1" dirty="0"/>
              <a:t> </a:t>
            </a:r>
            <a:br>
              <a:rPr lang="en-GB" altLang="fr-FR" sz="2200" b="1" dirty="0"/>
            </a:br>
            <a:r>
              <a:rPr lang="en-US" sz="2200" b="1" dirty="0"/>
              <a:t>EU Occupational Safety and Health Strategic Framework 2014-2020</a:t>
            </a:r>
            <a:endParaRPr lang="en-GB" altLang="fr-FR" sz="22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31950" y="773605"/>
          <a:ext cx="90364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1611313" y="832570"/>
            <a:ext cx="1873250" cy="56927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cs-CZ" altLang="fr-FR" sz="1400" b="1">
              <a:solidFill>
                <a:schemeClr val="bg1"/>
              </a:solidFill>
            </a:endParaRPr>
          </a:p>
          <a:p>
            <a:pPr algn="l"/>
            <a:r>
              <a:rPr lang="en-US" altLang="fr-FR" sz="1400" b="1">
                <a:solidFill>
                  <a:schemeClr val="bg1"/>
                </a:solidFill>
              </a:rPr>
              <a:t>1. To improve</a:t>
            </a:r>
          </a:p>
          <a:p>
            <a:pPr algn="l"/>
            <a:r>
              <a:rPr lang="en-US" altLang="fr-FR" sz="1400" b="1">
                <a:solidFill>
                  <a:schemeClr val="bg1"/>
                </a:solidFill>
              </a:rPr>
              <a:t>implementation of</a:t>
            </a:r>
          </a:p>
          <a:p>
            <a:pPr algn="l"/>
            <a:r>
              <a:rPr lang="en-US" altLang="fr-FR" sz="1400" b="1">
                <a:solidFill>
                  <a:schemeClr val="bg1"/>
                </a:solidFill>
              </a:rPr>
              <a:t>existing H&amp;S rules, in particular by</a:t>
            </a:r>
          </a:p>
          <a:p>
            <a:pPr algn="l"/>
            <a:r>
              <a:rPr lang="en-US" altLang="fr-FR" sz="1400" b="1">
                <a:solidFill>
                  <a:schemeClr val="bg1"/>
                </a:solidFill>
              </a:rPr>
              <a:t>enhancing the capacity of MSEs to put in place</a:t>
            </a:r>
          </a:p>
          <a:p>
            <a:pPr algn="l"/>
            <a:r>
              <a:rPr lang="en-US" altLang="fr-FR" sz="1400" b="1">
                <a:solidFill>
                  <a:schemeClr val="bg1"/>
                </a:solidFill>
              </a:rPr>
              <a:t>effective and efficient risk prevention strategies</a:t>
            </a:r>
          </a:p>
          <a:p>
            <a:pPr algn="l"/>
            <a:endParaRPr lang="en-US" altLang="fr-FR" sz="1400" b="1">
              <a:solidFill>
                <a:schemeClr val="bg1"/>
              </a:solidFill>
            </a:endParaRPr>
          </a:p>
          <a:p>
            <a:pPr algn="l"/>
            <a:r>
              <a:rPr lang="en-US" altLang="fr-FR" sz="1400" b="1">
                <a:solidFill>
                  <a:schemeClr val="bg1"/>
                </a:solidFill>
              </a:rPr>
              <a:t>2. To improve the</a:t>
            </a:r>
          </a:p>
          <a:p>
            <a:pPr algn="l"/>
            <a:r>
              <a:rPr lang="en-US" altLang="fr-FR" sz="1400" b="1">
                <a:solidFill>
                  <a:schemeClr val="bg1"/>
                </a:solidFill>
              </a:rPr>
              <a:t>prevention of work</a:t>
            </a:r>
          </a:p>
          <a:p>
            <a:pPr algn="l"/>
            <a:r>
              <a:rPr lang="en-US" altLang="fr-FR" sz="1400" b="1">
                <a:solidFill>
                  <a:schemeClr val="bg1"/>
                </a:solidFill>
              </a:rPr>
              <a:t>related diseases by</a:t>
            </a:r>
          </a:p>
          <a:p>
            <a:pPr algn="l"/>
            <a:r>
              <a:rPr lang="en-US" altLang="fr-FR" sz="1400" b="1">
                <a:solidFill>
                  <a:schemeClr val="bg1"/>
                </a:solidFill>
              </a:rPr>
              <a:t>tackling new and</a:t>
            </a:r>
          </a:p>
          <a:p>
            <a:pPr algn="l"/>
            <a:r>
              <a:rPr lang="en-US" altLang="fr-FR" sz="1400" b="1">
                <a:solidFill>
                  <a:schemeClr val="bg1"/>
                </a:solidFill>
              </a:rPr>
              <a:t>emerging risks </a:t>
            </a:r>
            <a:r>
              <a:rPr lang="cs-CZ" altLang="fr-FR" sz="1400" b="1">
                <a:solidFill>
                  <a:schemeClr val="bg1"/>
                </a:solidFill>
              </a:rPr>
              <a:t>without</a:t>
            </a:r>
            <a:endParaRPr lang="en-GB" altLang="fr-FR" sz="1400" b="1">
              <a:solidFill>
                <a:schemeClr val="bg1"/>
              </a:solidFill>
            </a:endParaRPr>
          </a:p>
          <a:p>
            <a:pPr algn="l"/>
            <a:r>
              <a:rPr lang="cs-CZ" altLang="fr-FR" sz="1400" b="1">
                <a:solidFill>
                  <a:schemeClr val="bg1"/>
                </a:solidFill>
              </a:rPr>
              <a:t>neglecting existing</a:t>
            </a:r>
            <a:endParaRPr lang="en-GB" altLang="fr-FR" sz="1400" b="1">
              <a:solidFill>
                <a:schemeClr val="bg1"/>
              </a:solidFill>
            </a:endParaRPr>
          </a:p>
          <a:p>
            <a:pPr algn="l"/>
            <a:r>
              <a:rPr lang="cs-CZ" altLang="fr-FR" sz="1400" b="1">
                <a:solidFill>
                  <a:schemeClr val="bg1"/>
                </a:solidFill>
              </a:rPr>
              <a:t>risks</a:t>
            </a:r>
          </a:p>
          <a:p>
            <a:pPr algn="l"/>
            <a:endParaRPr lang="en-US" altLang="fr-FR" sz="1400" b="1">
              <a:solidFill>
                <a:schemeClr val="bg1"/>
              </a:solidFill>
            </a:endParaRPr>
          </a:p>
          <a:p>
            <a:pPr algn="l"/>
            <a:r>
              <a:rPr lang="en-US" altLang="fr-FR" sz="1400" b="1">
                <a:solidFill>
                  <a:schemeClr val="bg1"/>
                </a:solidFill>
              </a:rPr>
              <a:t>3. To take account of the ageing of the EU's workforce.</a:t>
            </a:r>
          </a:p>
          <a:p>
            <a:pPr algn="l"/>
            <a:endParaRPr lang="en-US" altLang="fr-FR" sz="1400" b="1">
              <a:solidFill>
                <a:schemeClr val="bg1"/>
              </a:solidFill>
            </a:endParaRPr>
          </a:p>
        </p:txBody>
      </p:sp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8666164" y="2565400"/>
            <a:ext cx="1927225" cy="3785652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altLang="fr-FR" sz="1200" b="1" dirty="0"/>
              <a:t>1. </a:t>
            </a:r>
            <a:r>
              <a:rPr lang="cs-CZ" altLang="fr-FR" sz="1200" b="1" dirty="0"/>
              <a:t>Further consolidate</a:t>
            </a:r>
          </a:p>
          <a:p>
            <a:pPr algn="l"/>
            <a:r>
              <a:rPr lang="cs-CZ" altLang="fr-FR" sz="1200" b="1" dirty="0"/>
              <a:t>national strategies</a:t>
            </a:r>
            <a:endParaRPr lang="en-GB" altLang="fr-FR" sz="1200" b="1" dirty="0"/>
          </a:p>
          <a:p>
            <a:pPr algn="l"/>
            <a:r>
              <a:rPr lang="en-GB" altLang="fr-FR" sz="1200" b="1" dirty="0"/>
              <a:t>2. </a:t>
            </a:r>
            <a:r>
              <a:rPr lang="cs-CZ" altLang="fr-FR" sz="1200" b="1" dirty="0"/>
              <a:t>Facilitate</a:t>
            </a:r>
            <a:r>
              <a:rPr lang="en-GB" altLang="fr-FR" sz="1200" b="1" dirty="0"/>
              <a:t> </a:t>
            </a:r>
            <a:r>
              <a:rPr lang="cs-CZ" altLang="fr-FR" sz="1200" b="1" dirty="0"/>
              <a:t>compliance</a:t>
            </a:r>
            <a:r>
              <a:rPr lang="en-GB" altLang="fr-FR" sz="1200" b="1" dirty="0"/>
              <a:t> </a:t>
            </a:r>
            <a:r>
              <a:rPr lang="cs-CZ" altLang="fr-FR" sz="1200" b="1" dirty="0"/>
              <a:t>with OSH legislation,</a:t>
            </a:r>
          </a:p>
          <a:p>
            <a:pPr algn="l"/>
            <a:r>
              <a:rPr lang="cs-CZ" altLang="fr-FR" sz="1200" b="1" dirty="0"/>
              <a:t>particularly by </a:t>
            </a:r>
            <a:r>
              <a:rPr lang="en-GB" altLang="fr-FR" sz="1200" b="1" dirty="0"/>
              <a:t>MSEs</a:t>
            </a:r>
          </a:p>
          <a:p>
            <a:pPr algn="l"/>
            <a:r>
              <a:rPr lang="en-GB" altLang="fr-FR" sz="1200" b="1" dirty="0"/>
              <a:t>3. E</a:t>
            </a:r>
            <a:r>
              <a:rPr lang="cs-CZ" altLang="fr-FR" sz="1200" b="1" dirty="0"/>
              <a:t>nforcement of</a:t>
            </a:r>
            <a:r>
              <a:rPr lang="en-GB" altLang="fr-FR" sz="1200" b="1" dirty="0"/>
              <a:t> </a:t>
            </a:r>
            <a:r>
              <a:rPr lang="cs-CZ" altLang="fr-FR" sz="1200" b="1" dirty="0"/>
              <a:t>OSH legislation by</a:t>
            </a:r>
            <a:r>
              <a:rPr lang="en-GB" altLang="fr-FR" sz="1200" b="1" dirty="0"/>
              <a:t> </a:t>
            </a:r>
            <a:r>
              <a:rPr lang="cs-CZ" altLang="fr-FR" sz="1200" b="1" dirty="0"/>
              <a:t>M</a:t>
            </a:r>
            <a:r>
              <a:rPr lang="en-GB" altLang="fr-FR" sz="1200" b="1" dirty="0"/>
              <a:t>S</a:t>
            </a:r>
          </a:p>
          <a:p>
            <a:pPr algn="l"/>
            <a:r>
              <a:rPr lang="en-GB" altLang="fr-FR" sz="1200" b="1" dirty="0"/>
              <a:t>4.</a:t>
            </a:r>
            <a:r>
              <a:rPr lang="cs-CZ" altLang="fr-FR" sz="1200" b="1" dirty="0"/>
              <a:t> Simplifying existing</a:t>
            </a:r>
          </a:p>
          <a:p>
            <a:pPr algn="l"/>
            <a:r>
              <a:rPr lang="en-GB" altLang="fr-FR" sz="1200" b="1" dirty="0"/>
              <a:t>l</a:t>
            </a:r>
            <a:r>
              <a:rPr lang="cs-CZ" altLang="fr-FR" sz="1200" b="1" dirty="0"/>
              <a:t>egislation</a:t>
            </a:r>
            <a:endParaRPr lang="en-GB" altLang="fr-FR" sz="1200" b="1" dirty="0"/>
          </a:p>
          <a:p>
            <a:pPr algn="l"/>
            <a:r>
              <a:rPr lang="en-GB" altLang="fr-FR" sz="1200" b="1" dirty="0"/>
              <a:t>5. </a:t>
            </a:r>
            <a:r>
              <a:rPr lang="en-US" altLang="fr-FR" sz="1200" b="1" dirty="0"/>
              <a:t>Address the ageing of </a:t>
            </a:r>
            <a:r>
              <a:rPr lang="cs-CZ" altLang="fr-FR" sz="1200" b="1" dirty="0"/>
              <a:t>workforce, emerging new</a:t>
            </a:r>
            <a:r>
              <a:rPr lang="en-GB" altLang="fr-FR" sz="1200" b="1" dirty="0"/>
              <a:t> </a:t>
            </a:r>
            <a:r>
              <a:rPr lang="cs-CZ" altLang="fr-FR" sz="1200" b="1" dirty="0"/>
              <a:t>risks, prevention of </a:t>
            </a:r>
            <a:r>
              <a:rPr lang="en-GB" altLang="fr-FR" sz="1200" b="1" dirty="0"/>
              <a:t>W-R </a:t>
            </a:r>
            <a:r>
              <a:rPr lang="cs-CZ" altLang="fr-FR" sz="1200" b="1" dirty="0"/>
              <a:t>and o</a:t>
            </a:r>
            <a:r>
              <a:rPr lang="en-GB" altLang="fr-FR" sz="1200" b="1" dirty="0"/>
              <a:t>. </a:t>
            </a:r>
            <a:r>
              <a:rPr lang="cs-CZ" altLang="fr-FR" sz="1200" b="1" dirty="0"/>
              <a:t>diseases</a:t>
            </a:r>
            <a:endParaRPr lang="en-GB" altLang="fr-FR" sz="1200" b="1" dirty="0"/>
          </a:p>
          <a:p>
            <a:pPr algn="l"/>
            <a:r>
              <a:rPr lang="en-GB" altLang="fr-FR" sz="1200" b="1" dirty="0"/>
              <a:t>6. </a:t>
            </a:r>
            <a:r>
              <a:rPr lang="cs-CZ" altLang="fr-FR" sz="1200" b="1" dirty="0"/>
              <a:t>Improve statistical data</a:t>
            </a:r>
            <a:r>
              <a:rPr lang="en-GB" altLang="fr-FR" sz="1200" b="1" dirty="0"/>
              <a:t> </a:t>
            </a:r>
            <a:r>
              <a:rPr lang="cs-CZ" altLang="fr-FR" sz="1200" b="1" dirty="0"/>
              <a:t>collection</a:t>
            </a:r>
            <a:r>
              <a:rPr lang="en-GB" altLang="fr-FR" sz="1200" b="1" dirty="0"/>
              <a:t>,</a:t>
            </a:r>
            <a:r>
              <a:rPr lang="cs-CZ" altLang="fr-FR" sz="1200" b="1" dirty="0"/>
              <a:t> develop</a:t>
            </a:r>
            <a:r>
              <a:rPr lang="en-GB" altLang="fr-FR" sz="1200" b="1" dirty="0"/>
              <a:t> </a:t>
            </a:r>
            <a:r>
              <a:rPr lang="cs-CZ" altLang="fr-FR" sz="1200" b="1" dirty="0"/>
              <a:t>the information base</a:t>
            </a:r>
            <a:endParaRPr lang="en-GB" altLang="fr-FR" sz="1200" b="1" dirty="0"/>
          </a:p>
          <a:p>
            <a:pPr algn="l"/>
            <a:r>
              <a:rPr lang="en-GB" altLang="fr-FR" sz="1200" b="1" dirty="0"/>
              <a:t>7. </a:t>
            </a:r>
            <a:r>
              <a:rPr lang="cs-CZ" altLang="fr-FR" sz="1200" b="1" dirty="0"/>
              <a:t>Better coordinate EU and</a:t>
            </a:r>
            <a:r>
              <a:rPr lang="en-GB" altLang="fr-FR" sz="1200" b="1" dirty="0"/>
              <a:t> </a:t>
            </a:r>
            <a:r>
              <a:rPr lang="cs-CZ" altLang="fr-FR" sz="1200" b="1" dirty="0"/>
              <a:t>int</a:t>
            </a:r>
            <a:r>
              <a:rPr lang="en-GB" altLang="fr-FR" sz="1200" b="1" dirty="0"/>
              <a:t>.</a:t>
            </a:r>
            <a:r>
              <a:rPr lang="cs-CZ" altLang="fr-FR" sz="1200" b="1" dirty="0"/>
              <a:t> efforts to</a:t>
            </a:r>
            <a:r>
              <a:rPr lang="en-GB" altLang="fr-FR" sz="1200" b="1" dirty="0"/>
              <a:t> </a:t>
            </a:r>
            <a:r>
              <a:rPr lang="cs-CZ" altLang="fr-FR" sz="1200" b="1" dirty="0"/>
              <a:t>address OSH and engage</a:t>
            </a:r>
            <a:r>
              <a:rPr lang="en-GB" altLang="fr-FR" sz="1200" b="1" dirty="0"/>
              <a:t> </a:t>
            </a:r>
            <a:r>
              <a:rPr lang="cs-CZ" altLang="fr-FR" sz="1200" b="1" dirty="0"/>
              <a:t>with int</a:t>
            </a:r>
            <a:r>
              <a:rPr lang="en-GB" altLang="fr-FR" sz="1200" b="1" dirty="0"/>
              <a:t>. o</a:t>
            </a:r>
            <a:r>
              <a:rPr lang="cs-CZ" altLang="fr-FR" sz="1200" b="1" dirty="0"/>
              <a:t>rg</a:t>
            </a:r>
            <a:r>
              <a:rPr lang="en-GB" altLang="fr-FR" sz="1200" b="1" dirty="0"/>
              <a:t>.</a:t>
            </a: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1847851" y="4221164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8666164" y="692150"/>
            <a:ext cx="1927225" cy="17541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</a:pPr>
            <a:r>
              <a:rPr lang="fr-BE" altLang="fr-FR" sz="1200" b="1" dirty="0"/>
              <a:t>1. </a:t>
            </a:r>
            <a:r>
              <a:rPr lang="fr-BE" altLang="fr-FR" sz="1200" b="1" dirty="0" err="1"/>
              <a:t>Legislation</a:t>
            </a:r>
            <a:endParaRPr lang="fr-BE" altLang="fr-FR" sz="1200" b="1" dirty="0"/>
          </a:p>
          <a:p>
            <a:pPr algn="l">
              <a:buClr>
                <a:srgbClr val="FF0000"/>
              </a:buClr>
            </a:pPr>
            <a:r>
              <a:rPr lang="fr-BE" altLang="fr-FR" sz="1200" b="1" dirty="0"/>
              <a:t>2. </a:t>
            </a:r>
            <a:r>
              <a:rPr lang="en-GB" altLang="fr-FR" sz="1200" b="1" dirty="0"/>
              <a:t>EU Funds</a:t>
            </a:r>
            <a:endParaRPr lang="cs-CZ" altLang="fr-FR" sz="1200" b="1" dirty="0"/>
          </a:p>
          <a:p>
            <a:pPr algn="l">
              <a:buClr>
                <a:srgbClr val="FF0000"/>
              </a:buClr>
            </a:pPr>
            <a:r>
              <a:rPr lang="fr-BE" altLang="fr-FR" sz="1200" b="1" dirty="0"/>
              <a:t>3. </a:t>
            </a:r>
            <a:r>
              <a:rPr lang="fr-BE" altLang="fr-FR" sz="1200" b="1" dirty="0" err="1"/>
              <a:t>Soci</a:t>
            </a:r>
            <a:r>
              <a:rPr lang="en-GB" altLang="fr-FR" sz="1200" b="1" dirty="0"/>
              <a:t>al dialogue</a:t>
            </a:r>
            <a:endParaRPr lang="fr-BE" altLang="fr-FR" sz="1200" b="1" dirty="0"/>
          </a:p>
          <a:p>
            <a:pPr algn="l">
              <a:buClr>
                <a:srgbClr val="FF0000"/>
              </a:buClr>
            </a:pPr>
            <a:r>
              <a:rPr lang="en-US" altLang="fr-FR" sz="1200" b="1" dirty="0"/>
              <a:t>4. Communication and information</a:t>
            </a:r>
            <a:endParaRPr lang="fr-BE" altLang="fr-FR" sz="1200" b="1" dirty="0"/>
          </a:p>
          <a:p>
            <a:pPr algn="l">
              <a:buClr>
                <a:srgbClr val="FF0000"/>
              </a:buClr>
            </a:pPr>
            <a:r>
              <a:rPr lang="en-US" altLang="fr-FR" sz="1200" b="1" dirty="0"/>
              <a:t>5. Mainstreaming OHS </a:t>
            </a:r>
            <a:r>
              <a:rPr lang="en-US" altLang="fr-FR" sz="1200" b="1" dirty="0" err="1"/>
              <a:t>toother</a:t>
            </a:r>
            <a:r>
              <a:rPr lang="en-US" altLang="fr-FR" sz="1200" b="1" dirty="0"/>
              <a:t> politics</a:t>
            </a:r>
          </a:p>
          <a:p>
            <a:pPr algn="l">
              <a:buClr>
                <a:srgbClr val="FF0000"/>
              </a:buClr>
            </a:pPr>
            <a:r>
              <a:rPr lang="en-US" altLang="fr-FR" sz="1200" b="1" dirty="0"/>
              <a:t>6. Implementation of this framework</a:t>
            </a:r>
            <a:endParaRPr lang="fr-BE" altLang="fr-FR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3611724" y="5974283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8"/>
              </a:rPr>
              <a:t>http://ec.europa.eu/social/main.jsp?catId=151</a:t>
            </a:r>
            <a:r>
              <a:rPr lang="en-GB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2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659C49-B88D-48ED-9D91-06344F578B06}"/>
              </a:ext>
            </a:extLst>
          </p:cNvPr>
          <p:cNvSpPr txBox="1">
            <a:spLocks/>
          </p:cNvSpPr>
          <p:nvPr/>
        </p:nvSpPr>
        <p:spPr>
          <a:xfrm>
            <a:off x="1524000" y="1052736"/>
            <a:ext cx="2987824" cy="5316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b="1" dirty="0">
                <a:solidFill>
                  <a:srgbClr val="FF0000"/>
                </a:solidFill>
              </a:rPr>
              <a:t>European Trade Union Confederation</a:t>
            </a:r>
          </a:p>
          <a:p>
            <a:pPr marL="0" indent="0">
              <a:buNone/>
            </a:pPr>
            <a:endParaRPr lang="en-GB" sz="2100" dirty="0"/>
          </a:p>
          <a:p>
            <a:r>
              <a:rPr lang="en-GB" sz="2400" b="1" dirty="0" err="1"/>
              <a:t>Carcinogenes</a:t>
            </a:r>
            <a:r>
              <a:rPr lang="en-GB" sz="2400" b="1" dirty="0"/>
              <a:t> / OELs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b="1" dirty="0" err="1"/>
              <a:t>Musculo-skeletad</a:t>
            </a:r>
            <a:r>
              <a:rPr lang="en-GB" sz="2400" b="1" dirty="0"/>
              <a:t> disorders (MSDs)</a:t>
            </a:r>
          </a:p>
          <a:p>
            <a:endParaRPr lang="en-GB" sz="2400" b="1" dirty="0"/>
          </a:p>
          <a:p>
            <a:r>
              <a:rPr lang="en-GB" sz="2400" b="1" dirty="0"/>
              <a:t>Psychosocial risks, namely stress at work, </a:t>
            </a:r>
            <a:r>
              <a:rPr lang="en-GB" sz="2400" b="1" dirty="0" err="1"/>
              <a:t>harrrassment</a:t>
            </a:r>
            <a:r>
              <a:rPr lang="en-GB" sz="2400" b="1" dirty="0"/>
              <a:t>, bullying, bossing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FF7597-F7C2-41B7-8382-FA7ABA22C891}"/>
              </a:ext>
            </a:extLst>
          </p:cNvPr>
          <p:cNvSpPr txBox="1">
            <a:spLocks/>
          </p:cNvSpPr>
          <p:nvPr/>
        </p:nvSpPr>
        <p:spPr>
          <a:xfrm>
            <a:off x="4602089" y="1047552"/>
            <a:ext cx="2987824" cy="5316266"/>
          </a:xfrm>
          <a:prstGeom prst="rect">
            <a:avLst/>
          </a:prstGeom>
          <a:solidFill>
            <a:srgbClr val="FFCC99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b="1" dirty="0">
                <a:solidFill>
                  <a:srgbClr val="FF0000"/>
                </a:solidFill>
              </a:rPr>
              <a:t>European Trade Union Institute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b="1" dirty="0" err="1"/>
              <a:t>Carcinogenes</a:t>
            </a:r>
            <a:r>
              <a:rPr lang="en-GB" sz="2400" b="1" dirty="0"/>
              <a:t> / OELs</a:t>
            </a:r>
          </a:p>
          <a:p>
            <a:r>
              <a:rPr lang="en-GB" sz="2400" b="1" dirty="0"/>
              <a:t>MSDs</a:t>
            </a:r>
          </a:p>
          <a:p>
            <a:r>
              <a:rPr lang="en-GB" sz="2400" b="1" dirty="0"/>
              <a:t>Psychosocial risks</a:t>
            </a:r>
          </a:p>
          <a:p>
            <a:r>
              <a:rPr lang="en-GB" sz="2400" b="1" dirty="0"/>
              <a:t>Prevention pillars</a:t>
            </a:r>
          </a:p>
          <a:p>
            <a:r>
              <a:rPr lang="en-GB" sz="2400" b="1" dirty="0"/>
              <a:t>Workers’ Safety Reps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FAE103-83BE-4B9C-88CB-AAC70766CA9F}"/>
              </a:ext>
            </a:extLst>
          </p:cNvPr>
          <p:cNvSpPr txBox="1">
            <a:spLocks/>
          </p:cNvSpPr>
          <p:nvPr/>
        </p:nvSpPr>
        <p:spPr>
          <a:xfrm>
            <a:off x="7680178" y="1047553"/>
            <a:ext cx="2987824" cy="5287333"/>
          </a:xfrm>
          <a:prstGeom prst="rect">
            <a:avLst/>
          </a:prstGeom>
          <a:solidFill>
            <a:srgbClr val="99CCFF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b="1" dirty="0">
                <a:solidFill>
                  <a:srgbClr val="FF0000"/>
                </a:solidFill>
              </a:rPr>
              <a:t>European </a:t>
            </a:r>
            <a:r>
              <a:rPr lang="en-GB" sz="2100" b="1" dirty="0" err="1">
                <a:solidFill>
                  <a:srgbClr val="FF0000"/>
                </a:solidFill>
              </a:rPr>
              <a:t>Commision</a:t>
            </a:r>
            <a:endParaRPr lang="en-GB" sz="2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050" dirty="0"/>
          </a:p>
          <a:p>
            <a:r>
              <a:rPr lang="en-GB" sz="2400" b="1" dirty="0"/>
              <a:t>Implementation of directives/ MSEs</a:t>
            </a:r>
          </a:p>
          <a:p>
            <a:r>
              <a:rPr lang="en-GB" sz="2400" b="1" dirty="0"/>
              <a:t>Occ. diseases incl. new and emerging risks and traditional hazards </a:t>
            </a:r>
          </a:p>
          <a:p>
            <a:r>
              <a:rPr lang="en-GB" sz="2400" b="1" dirty="0"/>
              <a:t>Ageing from OHS perspective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E7FCC5-6197-4F2F-9C00-439367947A84}"/>
              </a:ext>
            </a:extLst>
          </p:cNvPr>
          <p:cNvSpPr txBox="1"/>
          <p:nvPr/>
        </p:nvSpPr>
        <p:spPr>
          <a:xfrm>
            <a:off x="3639096" y="227388"/>
            <a:ext cx="491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MAIN PRIORITIES IN OHS</a:t>
            </a:r>
          </a:p>
        </p:txBody>
      </p:sp>
    </p:spTree>
    <p:extLst>
      <p:ext uri="{BB962C8B-B14F-4D97-AF65-F5344CB8AC3E}">
        <p14:creationId xmlns:p14="http://schemas.microsoft.com/office/powerpoint/2010/main" val="156643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B72F1-E7F1-4829-B16C-E5F1F6C125BC}"/>
              </a:ext>
            </a:extLst>
          </p:cNvPr>
          <p:cNvSpPr/>
          <p:nvPr/>
        </p:nvSpPr>
        <p:spPr>
          <a:xfrm>
            <a:off x="584199" y="1432877"/>
            <a:ext cx="11023600" cy="46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Transpozi</a:t>
            </a:r>
            <a:r>
              <a:rPr lang="en-US" sz="2800" dirty="0" err="1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tion</a:t>
            </a:r>
            <a:r>
              <a:rPr lang="cs-CZ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status </a:t>
            </a:r>
            <a:r>
              <a:rPr lang="en-US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cs-CZ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OSH </a:t>
            </a:r>
            <a:r>
              <a:rPr lang="en-US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directives</a:t>
            </a:r>
            <a:r>
              <a:rPr lang="cs-CZ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legislative procedure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Amendment of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204/37/EC (CMD)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New initiatives by the Commission</a:t>
            </a:r>
            <a:endParaRPr lang="fr-BE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CMD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OSH/REACH interface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Revision of a regulation on tripartite agencies 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THERS</a:t>
            </a:r>
            <a:endParaRPr lang="fr-BE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Lists of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IOELv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od EU OSH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directives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(W, VDU, OHS SIGNS, BIO, MEBW, PPE)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A07B6-D19C-4EDB-AA03-3C5BE277B0AC}"/>
              </a:ext>
            </a:extLst>
          </p:cNvPr>
          <p:cNvSpPr txBox="1"/>
          <p:nvPr/>
        </p:nvSpPr>
        <p:spPr>
          <a:xfrm>
            <a:off x="0" y="-30021"/>
            <a:ext cx="121919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Current actions</a:t>
            </a:r>
            <a:endParaRPr lang="fr-BE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22567-5702-47B1-AACE-5F5333E3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9750-F1BC-49F2-8F61-004EEAC2203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A16B7-F403-4A04-B81F-9FB93CE180F9}"/>
              </a:ext>
            </a:extLst>
          </p:cNvPr>
          <p:cNvSpPr/>
          <p:nvPr/>
        </p:nvSpPr>
        <p:spPr>
          <a:xfrm>
            <a:off x="673100" y="792814"/>
            <a:ext cx="11036300" cy="6065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LEGISLATIVE PROGRAMME</a:t>
            </a:r>
            <a:endParaRPr lang="fr-BE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REFIT – continuation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 evaluation of OSH-acquis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Other legislation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Enforcement directive on posting of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EU platform to fight against undeclared work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THERS</a:t>
            </a:r>
            <a:endParaRPr lang="fr-BE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ccupational diseases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Nanomaterials/technologies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in the workplace in EU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on exposure to reprotoxic chemicals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OSH RELATED SOCIAL DIALOGUE INITIATIVES</a:t>
            </a:r>
            <a:endParaRPr lang="fr-BE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Fishing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Hairdressers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OSH Statistics</a:t>
            </a:r>
            <a:endParaRPr lang="fr-BE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4D293-830C-4F63-A7A3-934CC69B0A8B}"/>
              </a:ext>
            </a:extLst>
          </p:cNvPr>
          <p:cNvSpPr txBox="1"/>
          <p:nvPr/>
        </p:nvSpPr>
        <p:spPr>
          <a:xfrm>
            <a:off x="0" y="-30021"/>
            <a:ext cx="121919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Current actions</a:t>
            </a:r>
            <a:endParaRPr lang="fr-BE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vkempa\Desktop\FOLDERS\NEWWWWWW\ageing\NavSlide-300x1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21108"/>
            <a:ext cx="69786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1739516" y="509031"/>
            <a:ext cx="8712968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3600" b="1" dirty="0">
                <a:solidFill>
                  <a:srgbClr val="0070C0"/>
                </a:solidFill>
                <a:latin typeface="+mn-lt"/>
              </a:rPr>
              <a:t>First time in history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3600" b="1" dirty="0">
                <a:solidFill>
                  <a:srgbClr val="0070C0"/>
                </a:solidFill>
                <a:latin typeface="+mn-lt"/>
              </a:rPr>
              <a:t>four generations will be working together at the workplace!</a:t>
            </a:r>
            <a:endParaRPr lang="cs-CZ" altLang="cs-CZ" sz="3600" b="1" dirty="0">
              <a:solidFill>
                <a:srgbClr val="0070C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36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6132" y="6150114"/>
            <a:ext cx="242962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Communication skills!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u"/>
      </p:transition>
    </mc:Choice>
    <mc:Fallback xmlns="">
      <p:transition spd="slow">
        <p:pull dir="r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8"/>
          <p:cNvSpPr txBox="1">
            <a:spLocks noChangeArrowheads="1"/>
          </p:cNvSpPr>
          <p:nvPr/>
        </p:nvSpPr>
        <p:spPr bwMode="auto">
          <a:xfrm>
            <a:off x="4057651" y="5343526"/>
            <a:ext cx="1889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fr-FR" sz="2400">
              <a:latin typeface="Arial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90997"/>
            <a:ext cx="9303922" cy="507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3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u"/>
      </p:transition>
    </mc:Choice>
    <mc:Fallback xmlns="">
      <p:transition spd="slow">
        <p:pull dir="r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4E5F7-4A35-4970-B368-3E5A6A5B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mandate of the ETUC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42FE4-00CF-4844-A2BD-E80BE0C0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952625"/>
            <a:ext cx="11506200" cy="4351338"/>
          </a:xfrm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dirty="0"/>
              <a:t>  Democracy from different angels</a:t>
            </a:r>
            <a:endParaRPr lang="fr-BE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en-US" dirty="0"/>
              <a:t>  New economic growth model – to address all people – fair   globalization</a:t>
            </a:r>
            <a:endParaRPr lang="fr-BE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en-US" dirty="0"/>
              <a:t>  Redistribution – wages – bargaining system</a:t>
            </a:r>
            <a:endParaRPr lang="fr-BE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en-US" dirty="0"/>
              <a:t>  Managing change in modern society – digitalization </a:t>
            </a:r>
            <a:endParaRPr lang="fr-BE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en-US" dirty="0"/>
              <a:t>  European social model – European charter of social rights  </a:t>
            </a:r>
            <a:endParaRPr lang="fr-BE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en-US" dirty="0"/>
              <a:t>  Migration 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1142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0F2A-10CC-4EBB-B060-049B84C3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3" y="0"/>
            <a:ext cx="12192001" cy="5635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cap="all" dirty="0">
                <a:solidFill>
                  <a:srgbClr val="C4262E"/>
                </a:solidFill>
                <a:latin typeface="+mn-lt"/>
              </a:rPr>
              <a:t>Portrait of the EU workforce(15-64y in 2015)</a:t>
            </a:r>
            <a:br>
              <a:rPr lang="en-US" sz="3600" b="1" cap="all" dirty="0">
                <a:solidFill>
                  <a:srgbClr val="C4262E"/>
                </a:solidFill>
                <a:latin typeface="+mn-lt"/>
              </a:rPr>
            </a:br>
            <a:endParaRPr lang="fr-BE" sz="3600" b="1" cap="all" dirty="0">
              <a:solidFill>
                <a:srgbClr val="C4262E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1758-D8C3-4D41-B25C-A8B1C15F2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219200"/>
            <a:ext cx="11553825" cy="527367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221 million people </a:t>
            </a:r>
            <a:r>
              <a:rPr lang="en-US" b="1" dirty="0" err="1"/>
              <a:t>employedin</a:t>
            </a:r>
            <a:r>
              <a:rPr lang="en-US" b="1" dirty="0"/>
              <a:t> the EU-28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employmentrate</a:t>
            </a:r>
            <a:r>
              <a:rPr lang="en-US" b="1" dirty="0"/>
              <a:t> is66% (71% men; 60% women)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increased participation of women in the </a:t>
            </a:r>
            <a:r>
              <a:rPr lang="en-US" b="1" dirty="0" err="1"/>
              <a:t>labour</a:t>
            </a:r>
            <a:r>
              <a:rPr lang="en-US" b="1" dirty="0"/>
              <a:t> market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gender segregation remains very high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ageingof</a:t>
            </a:r>
            <a:r>
              <a:rPr lang="en-US" b="1" dirty="0"/>
              <a:t> the workforce (31% of employed people &gt;50 y)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rise in part-time employment ( 33% women &amp; 10 % men)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indefinite contract (73%), fixed-term contract (12%), other cont. types or no cont. (8%)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self-employed: 15 % of the EU workforce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one-third of workers in the EU work to tight deadlines and at high speed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one worker in five (22%) works in their free time to meet work demands several times a month.</a:t>
            </a:r>
          </a:p>
          <a:p>
            <a:pPr fontAlgn="auto">
              <a:spcAft>
                <a:spcPts val="0"/>
              </a:spcAft>
              <a:defRPr/>
            </a:pPr>
            <a:endParaRPr lang="fr-BE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b="1" i="1" dirty="0"/>
              <a:t>Source: 6th EWCS, </a:t>
            </a:r>
            <a:r>
              <a:rPr lang="en-US" sz="1900" b="1" i="1" dirty="0" err="1"/>
              <a:t>Eurofound</a:t>
            </a:r>
            <a:r>
              <a:rPr lang="en-US" sz="1900" b="1" i="1" dirty="0"/>
              <a:t>, 2017</a:t>
            </a:r>
            <a:r>
              <a:rPr lang="fr-BE" sz="1900" b="1" i="1" dirty="0"/>
              <a:t> 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413500"/>
            <a:ext cx="7762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nLFS1zjhCbtCfLUngK3EO9S9mA-NUF1MGZ9zp1wNhAkmSoQrbRAe3g4WBODbCCvHknxmLjg0Kbr4DxlK8F065SJYHTfl4kdP2e6Mi3oo35DncQC2as_GC5k6Qi9xDo2fZ_OTCx_B6puWd2Sk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238" y="6297613"/>
            <a:ext cx="3921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CD63-9289-430E-B656-9F33C541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cap="all" dirty="0">
                <a:solidFill>
                  <a:srgbClr val="C4262E"/>
                </a:solidFill>
                <a:latin typeface="+mn-lt"/>
              </a:rPr>
              <a:t>Accidents at </a:t>
            </a:r>
            <a:r>
              <a:rPr lang="en-US" sz="3600" b="1" cap="all" dirty="0" err="1">
                <a:solidFill>
                  <a:srgbClr val="C4262E"/>
                </a:solidFill>
                <a:latin typeface="+mn-lt"/>
              </a:rPr>
              <a:t>workin</a:t>
            </a:r>
            <a:r>
              <a:rPr lang="en-US" sz="3600" b="1" cap="all" dirty="0">
                <a:solidFill>
                  <a:srgbClr val="C4262E"/>
                </a:solidFill>
                <a:latin typeface="+mn-lt"/>
              </a:rPr>
              <a:t> the EU-28 (2015)</a:t>
            </a:r>
            <a:br>
              <a:rPr lang="en-US" sz="3600" b="1" cap="all" dirty="0">
                <a:solidFill>
                  <a:srgbClr val="C4262E"/>
                </a:solidFill>
                <a:latin typeface="+mn-lt"/>
              </a:rPr>
            </a:br>
            <a:endParaRPr lang="fr-BE" sz="3600" b="1" cap="all" dirty="0">
              <a:solidFill>
                <a:srgbClr val="C4262E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B58D1-B9B1-46A6-B7B6-77672FD9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7" y="1101725"/>
            <a:ext cx="11528425" cy="55721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over 3.2 million non-fatal accidents that resulted in at least four calendar days of absence from work (ex: wounds and superficial injuries; dislocations, etc.)</a:t>
            </a:r>
          </a:p>
          <a:p>
            <a:pPr fontAlgn="auto">
              <a:spcAft>
                <a:spcPts val="0"/>
              </a:spcAft>
              <a:defRPr/>
            </a:pPr>
            <a:endParaRPr lang="fr-BE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3 876 fatal accidents at work in the EU-28 during 2015, an increase of 102 deaths compared with the year before (a ratio of ~ 830 non-fatal accidents for every fatal accident)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1.83 fatal accidents per 100000 persons employed in the EU-28</a:t>
            </a:r>
          </a:p>
          <a:p>
            <a:pPr fontAlgn="auto">
              <a:spcAft>
                <a:spcPts val="0"/>
              </a:spcAft>
              <a:defRPr/>
            </a:pPr>
            <a:endParaRPr lang="fr-BE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incidence rates vary with countries: &lt;1 in DE, SE and &gt;5 RO)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more than one fifth of all fatal accidents at work in the EU-28 took place within the construction sector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BE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i="1" dirty="0"/>
              <a:t>Source: European statistics on accidents at work (ESAW)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endParaRPr lang="fr-BE" b="1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403975"/>
            <a:ext cx="7762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nLFS1zjhCbtCfLUngK3EO9S9mA-NUF1MGZ9zp1wNhAkmSoQrbRAe3g4WBODbCCvHknxmLjg0Kbr4DxlK8F065SJYHTfl4kdP2e6Mi3oo35DncQC2as_GC5k6Qi9xDo2fZ_OTCx_B6puWd2Sk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238" y="6297613"/>
            <a:ext cx="3921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BF99-308F-41DD-9C49-F135399D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531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cap="all" dirty="0">
                <a:solidFill>
                  <a:srgbClr val="C4262E"/>
                </a:solidFill>
                <a:latin typeface="+mn-lt"/>
              </a:rPr>
              <a:t>Accidents at work in the EU-28 (2015)</a:t>
            </a:r>
            <a:endParaRPr lang="fr-BE" sz="3600" b="1" cap="all" dirty="0">
              <a:solidFill>
                <a:srgbClr val="C4262E"/>
              </a:solidFill>
              <a:latin typeface="+mn-lt"/>
            </a:endParaRPr>
          </a:p>
        </p:txBody>
      </p:sp>
      <p:pic>
        <p:nvPicPr>
          <p:cNvPr id="1843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0013" y="871538"/>
            <a:ext cx="10069512" cy="5986462"/>
          </a:xfrm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403975"/>
            <a:ext cx="7762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nLFS1zjhCbtCfLUngK3EO9S9mA-NUF1MGZ9zp1wNhAkmSoQrbRAe3g4WBODbCCvHknxmLjg0Kbr4DxlK8F065SJYHTfl4kdP2e6Mi3oo35DncQC2as_GC5k6Qi9xDo2fZ_OTCx_B6puWd2Sk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238" y="6297613"/>
            <a:ext cx="3921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B5EBE9-9CD5-4130-B2E5-E66883E89BE5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12192000" cy="5541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>
                <a:latin typeface="+mn-lt"/>
              </a:rPr>
              <a:t>EU and MEMBER STATES</a:t>
            </a:r>
            <a:endParaRPr lang="cs-CZ" sz="2400" b="1" kern="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6E175E-9458-4ECC-95E8-F55E5CB3C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065"/>
            <a:ext cx="11362796" cy="6151876"/>
          </a:xfrm>
          <a:prstGeom prst="rect">
            <a:avLst/>
          </a:prstGeom>
        </p:spPr>
      </p:pic>
      <p:pic>
        <p:nvPicPr>
          <p:cNvPr id="4" name="Picture 3" descr="https://upload.wikimedia.org/wikipedia/commons/thumb/7/7a/Etui_logo.jpg/1200px-Etui_logo.jpg">
            <a:extLst>
              <a:ext uri="{FF2B5EF4-FFF2-40B4-BE49-F238E27FC236}">
                <a16:creationId xmlns:a16="http://schemas.microsoft.com/office/drawing/2014/main" id="{69CFEABD-3742-4804-A536-CA5622A6B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89" y="6563916"/>
            <a:ext cx="44005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0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12192000" cy="4896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endParaRPr lang="en-GB" sz="500" b="1">
              <a:latin typeface="+mn-lt"/>
            </a:endParaRPr>
          </a:p>
          <a:p>
            <a:pPr algn="ctr"/>
            <a:r>
              <a:rPr lang="en-GB" sz="3200" b="1">
                <a:latin typeface="+mn-lt"/>
              </a:rPr>
              <a:t>OSH or OHS</a:t>
            </a:r>
            <a:r>
              <a:rPr lang="en-GB" sz="3200" b="1">
                <a:solidFill>
                  <a:schemeClr val="bg1"/>
                </a:solidFill>
                <a:latin typeface="+mn-lt"/>
              </a:rPr>
              <a:t>? MOST IMPORTANT IS ALARMING DATA !</a:t>
            </a:r>
            <a:br>
              <a:rPr lang="en-GB" sz="2400" b="1" kern="0">
                <a:latin typeface="+mn-lt"/>
              </a:rPr>
            </a:br>
            <a:endParaRPr lang="cs-CZ" sz="2400" b="1" kern="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42" y="513932"/>
            <a:ext cx="9778116" cy="634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https://upload.wikimedia.org/wikipedia/commons/thumb/7/7a/Etui_logo.jpg/1200px-Etui_logo.jpg">
            <a:extLst>
              <a:ext uri="{FF2B5EF4-FFF2-40B4-BE49-F238E27FC236}">
                <a16:creationId xmlns:a16="http://schemas.microsoft.com/office/drawing/2014/main" id="{4315425D-1F90-4BE3-AD8B-C83D17B3A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89" y="6563916"/>
            <a:ext cx="44005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6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6F2C17-8FB3-4532-8F64-CDD307370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93" y="781308"/>
            <a:ext cx="9107502" cy="55178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53709B-B47E-45F8-B211-84B2F14A8A37}"/>
              </a:ext>
            </a:extLst>
          </p:cNvPr>
          <p:cNvSpPr/>
          <p:nvPr/>
        </p:nvSpPr>
        <p:spPr>
          <a:xfrm>
            <a:off x="-18473" y="-23661"/>
            <a:ext cx="12258814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Deaths associated with work-related diseases and accidents in the EU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85C14A-BA7B-4F7E-B219-93877F08B380}"/>
              </a:ext>
            </a:extLst>
          </p:cNvPr>
          <p:cNvSpPr/>
          <p:nvPr/>
        </p:nvSpPr>
        <p:spPr>
          <a:xfrm>
            <a:off x="404250" y="6076692"/>
            <a:ext cx="1790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OSHWiki</a:t>
            </a:r>
            <a:endParaRPr lang="en-GB" b="1" dirty="0"/>
          </a:p>
        </p:txBody>
      </p:sp>
      <p:pic>
        <p:nvPicPr>
          <p:cNvPr id="6" name="Picture 5" descr="https://upload.wikimedia.org/wikipedia/commons/thumb/7/7a/Etui_logo.jpg/1200px-Etui_logo.jpg">
            <a:extLst>
              <a:ext uri="{FF2B5EF4-FFF2-40B4-BE49-F238E27FC236}">
                <a16:creationId xmlns:a16="http://schemas.microsoft.com/office/drawing/2014/main" id="{19E4B207-C861-480E-B5E1-2B721A26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89" y="6563916"/>
            <a:ext cx="44005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340F2B62-282D-4329-90EE-C20BF8EBF9B9}"/>
              </a:ext>
            </a:extLst>
          </p:cNvPr>
          <p:cNvSpPr/>
          <p:nvPr/>
        </p:nvSpPr>
        <p:spPr>
          <a:xfrm>
            <a:off x="9261070" y="3273136"/>
            <a:ext cx="1856509" cy="3117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B07B3FC-3483-4A9B-A170-2BA1994CD219}"/>
              </a:ext>
            </a:extLst>
          </p:cNvPr>
          <p:cNvSpPr/>
          <p:nvPr/>
        </p:nvSpPr>
        <p:spPr>
          <a:xfrm>
            <a:off x="9217097" y="2669441"/>
            <a:ext cx="427844" cy="3117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24A34D0-B712-4A97-B67E-C7AE04AC007B}"/>
              </a:ext>
            </a:extLst>
          </p:cNvPr>
          <p:cNvSpPr/>
          <p:nvPr/>
        </p:nvSpPr>
        <p:spPr>
          <a:xfrm>
            <a:off x="9283463" y="3837435"/>
            <a:ext cx="361478" cy="3117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33F5451-7527-4A01-89CD-6A9909027D01}"/>
              </a:ext>
            </a:extLst>
          </p:cNvPr>
          <p:cNvSpPr/>
          <p:nvPr/>
        </p:nvSpPr>
        <p:spPr>
          <a:xfrm>
            <a:off x="9172166" y="2105142"/>
            <a:ext cx="2644155" cy="3117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DAA46C-2D09-4D6C-9702-A62E469D4A55}"/>
              </a:ext>
            </a:extLst>
          </p:cNvPr>
          <p:cNvSpPr/>
          <p:nvPr/>
        </p:nvSpPr>
        <p:spPr>
          <a:xfrm>
            <a:off x="1689955" y="5714242"/>
            <a:ext cx="1010213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88" dirty="0">
                <a:solidFill>
                  <a:schemeClr val="bg1">
                    <a:lumMod val="65000"/>
                  </a:schemeClr>
                </a:solidFill>
              </a:rPr>
              <a:t>vkempa@etui_2018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88F6AF-1A01-4249-BF20-DABEA709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6C8-245C-4C5D-AEE7-F972FC5001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, meet objectives, work design, agenda" id="{9D28884F-1732-4D35-B74C-B046811F8845}" vid="{A6232A7F-DECE-4E09-B8B8-5288AA8D9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ppt</Template>
  <TotalTime>948</TotalTime>
  <Words>1351</Words>
  <Application>Microsoft Office PowerPoint</Application>
  <PresentationFormat>Widescreen</PresentationFormat>
  <Paragraphs>271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ＭＳ Ｐゴシック</vt:lpstr>
      <vt:lpstr>Arial</vt:lpstr>
      <vt:lpstr>Arial Black</vt:lpstr>
      <vt:lpstr>BentonSans Book</vt:lpstr>
      <vt:lpstr>Calibri</vt:lpstr>
      <vt:lpstr>Calibri Light</vt:lpstr>
      <vt:lpstr>Courier New</vt:lpstr>
      <vt:lpstr>Helvetica</vt:lpstr>
      <vt:lpstr>Lucida Sans Unicode</vt:lpstr>
      <vt:lpstr>Symbol</vt:lpstr>
      <vt:lpstr>Times New Roman</vt:lpstr>
      <vt:lpstr>Verdana</vt:lpstr>
      <vt:lpstr>Wingdings</vt:lpstr>
      <vt:lpstr>Office Theme</vt:lpstr>
      <vt:lpstr>Adobe Acrobat Document</vt:lpstr>
      <vt:lpstr>PowerPoint Presentation</vt:lpstr>
      <vt:lpstr>PowerPoint Presentation</vt:lpstr>
      <vt:lpstr>New mandate of the ETUC</vt:lpstr>
      <vt:lpstr>Portrait of the EU workforce(15-64y in 2015) </vt:lpstr>
      <vt:lpstr>Accidents at workin the EU-28 (2015) </vt:lpstr>
      <vt:lpstr>Accidents at work in the EU-28 (2015)</vt:lpstr>
      <vt:lpstr>PowerPoint Presentation</vt:lpstr>
      <vt:lpstr>PowerPoint Presentation</vt:lpstr>
      <vt:lpstr>PowerPoint Presentation</vt:lpstr>
      <vt:lpstr>         OHS in the EU: The EU OHS machinery   </vt:lpstr>
      <vt:lpstr>  </vt:lpstr>
      <vt:lpstr>PowerPoint Presentation</vt:lpstr>
      <vt:lpstr>PowerPoint Presentation</vt:lpstr>
      <vt:lpstr>PowerPoint Presentation</vt:lpstr>
      <vt:lpstr>     OHS in the EU: Workers voice in EU OHS machinery    </vt:lpstr>
      <vt:lpstr>PowerPoint Presentation</vt:lpstr>
      <vt:lpstr>ETUI PRIORITIES AND CAMPAIGNING</vt:lpstr>
      <vt:lpstr>                              Looking ahead</vt:lpstr>
      <vt:lpstr>PowerPoint Presentation</vt:lpstr>
      <vt:lpstr> ETUC priorities </vt:lpstr>
      <vt:lpstr> HESA topics </vt:lpstr>
      <vt:lpstr>  EU Occupational Safety and Health Strategic Framework 2014-2020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KEMPA, Viktor</cp:lastModifiedBy>
  <cp:revision>7</cp:revision>
  <dcterms:created xsi:type="dcterms:W3CDTF">2018-10-04T07:12:40Z</dcterms:created>
  <dcterms:modified xsi:type="dcterms:W3CDTF">2018-10-11T05:40:29Z</dcterms:modified>
</cp:coreProperties>
</file>