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294" r:id="rId3"/>
    <p:sldId id="295" r:id="rId4"/>
    <p:sldId id="296" r:id="rId5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MPA, Vikto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38" autoAdjust="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MPA, Viktor" userId="7f29278c-3f24-4d54-80ad-e53f8ee2f7b4" providerId="ADAL" clId="{5C748390-3FD4-47F7-8BED-DADC6E5D02B3}"/>
    <pc:docChg chg="delSld">
      <pc:chgData name="KEMPA, Viktor" userId="7f29278c-3f24-4d54-80ad-e53f8ee2f7b4" providerId="ADAL" clId="{5C748390-3FD4-47F7-8BED-DADC6E5D02B3}" dt="2018-10-07T18:12:40.459" v="2" actId="2696"/>
      <pc:docMkLst>
        <pc:docMk/>
      </pc:docMkLst>
      <pc:sldChg chg="del">
        <pc:chgData name="KEMPA, Viktor" userId="7f29278c-3f24-4d54-80ad-e53f8ee2f7b4" providerId="ADAL" clId="{5C748390-3FD4-47F7-8BED-DADC6E5D02B3}" dt="2018-10-07T18:12:40.459" v="2" actId="2696"/>
        <pc:sldMkLst>
          <pc:docMk/>
          <pc:sldMk cId="0" sldId="257"/>
        </pc:sldMkLst>
      </pc:sldChg>
      <pc:sldChg chg="del">
        <pc:chgData name="KEMPA, Viktor" userId="7f29278c-3f24-4d54-80ad-e53f8ee2f7b4" providerId="ADAL" clId="{5C748390-3FD4-47F7-8BED-DADC6E5D02B3}" dt="2018-10-07T18:12:40.449" v="0" actId="2696"/>
        <pc:sldMkLst>
          <pc:docMk/>
          <pc:sldMk cId="0" sldId="266"/>
        </pc:sldMkLst>
      </pc:sldChg>
      <pc:sldChg chg="del">
        <pc:chgData name="KEMPA, Viktor" userId="7f29278c-3f24-4d54-80ad-e53f8ee2f7b4" providerId="ADAL" clId="{5C748390-3FD4-47F7-8BED-DADC6E5D02B3}" dt="2018-10-07T18:12:40.459" v="1" actId="2696"/>
        <pc:sldMkLst>
          <pc:docMk/>
          <pc:sldMk cId="0" sldId="292"/>
        </pc:sldMkLst>
      </pc:sldChg>
    </pc:docChg>
  </pc:docChgLst>
  <pc:docChgLst>
    <pc:chgData name="KEMPA, Viktor" userId="7f29278c-3f24-4d54-80ad-e53f8ee2f7b4" providerId="ADAL" clId="{3EC58B74-DC57-4D24-B127-9077C6FBAEE4}"/>
    <pc:docChg chg="delSld">
      <pc:chgData name="KEMPA, Viktor" userId="7f29278c-3f24-4d54-80ad-e53f8ee2f7b4" providerId="ADAL" clId="{3EC58B74-DC57-4D24-B127-9077C6FBAEE4}" dt="2018-10-07T18:13:44.486" v="30" actId="2696"/>
      <pc:docMkLst>
        <pc:docMk/>
      </pc:docMkLst>
      <pc:sldChg chg="del">
        <pc:chgData name="KEMPA, Viktor" userId="7f29278c-3f24-4d54-80ad-e53f8ee2f7b4" providerId="ADAL" clId="{3EC58B74-DC57-4D24-B127-9077C6FBAEE4}" dt="2018-10-07T18:13:44.057" v="0" actId="2696"/>
        <pc:sldMkLst>
          <pc:docMk/>
          <pc:sldMk cId="0" sldId="256"/>
        </pc:sldMkLst>
      </pc:sldChg>
      <pc:sldChg chg="del">
        <pc:chgData name="KEMPA, Viktor" userId="7f29278c-3f24-4d54-80ad-e53f8ee2f7b4" providerId="ADAL" clId="{3EC58B74-DC57-4D24-B127-9077C6FBAEE4}" dt="2018-10-07T18:13:44.360" v="25" actId="2696"/>
        <pc:sldMkLst>
          <pc:docMk/>
          <pc:sldMk cId="0" sldId="263"/>
        </pc:sldMkLst>
      </pc:sldChg>
      <pc:sldChg chg="del">
        <pc:chgData name="KEMPA, Viktor" userId="7f29278c-3f24-4d54-80ad-e53f8ee2f7b4" providerId="ADAL" clId="{3EC58B74-DC57-4D24-B127-9077C6FBAEE4}" dt="2018-10-07T18:13:44.371" v="26" actId="2696"/>
        <pc:sldMkLst>
          <pc:docMk/>
          <pc:sldMk cId="0" sldId="264"/>
        </pc:sldMkLst>
      </pc:sldChg>
      <pc:sldChg chg="del">
        <pc:chgData name="KEMPA, Viktor" userId="7f29278c-3f24-4d54-80ad-e53f8ee2f7b4" providerId="ADAL" clId="{3EC58B74-DC57-4D24-B127-9077C6FBAEE4}" dt="2018-10-07T18:13:44.391" v="28" actId="2696"/>
        <pc:sldMkLst>
          <pc:docMk/>
          <pc:sldMk cId="0" sldId="265"/>
        </pc:sldMkLst>
      </pc:sldChg>
      <pc:sldChg chg="del">
        <pc:chgData name="KEMPA, Viktor" userId="7f29278c-3f24-4d54-80ad-e53f8ee2f7b4" providerId="ADAL" clId="{3EC58B74-DC57-4D24-B127-9077C6FBAEE4}" dt="2018-10-07T18:13:44.258" v="15" actId="2696"/>
        <pc:sldMkLst>
          <pc:docMk/>
          <pc:sldMk cId="0" sldId="267"/>
        </pc:sldMkLst>
      </pc:sldChg>
      <pc:sldChg chg="del">
        <pc:chgData name="KEMPA, Viktor" userId="7f29278c-3f24-4d54-80ad-e53f8ee2f7b4" providerId="ADAL" clId="{3EC58B74-DC57-4D24-B127-9077C6FBAEE4}" dt="2018-10-07T18:13:44.268" v="16" actId="2696"/>
        <pc:sldMkLst>
          <pc:docMk/>
          <pc:sldMk cId="0" sldId="268"/>
        </pc:sldMkLst>
      </pc:sldChg>
      <pc:sldChg chg="del">
        <pc:chgData name="KEMPA, Viktor" userId="7f29278c-3f24-4d54-80ad-e53f8ee2f7b4" providerId="ADAL" clId="{3EC58B74-DC57-4D24-B127-9077C6FBAEE4}" dt="2018-10-07T18:13:44.285" v="18" actId="2696"/>
        <pc:sldMkLst>
          <pc:docMk/>
          <pc:sldMk cId="0" sldId="269"/>
        </pc:sldMkLst>
      </pc:sldChg>
      <pc:sldChg chg="del">
        <pc:chgData name="KEMPA, Viktor" userId="7f29278c-3f24-4d54-80ad-e53f8ee2f7b4" providerId="ADAL" clId="{3EC58B74-DC57-4D24-B127-9077C6FBAEE4}" dt="2018-10-07T18:13:44.275" v="17" actId="2696"/>
        <pc:sldMkLst>
          <pc:docMk/>
          <pc:sldMk cId="0" sldId="270"/>
        </pc:sldMkLst>
      </pc:sldChg>
      <pc:sldChg chg="del">
        <pc:chgData name="KEMPA, Viktor" userId="7f29278c-3f24-4d54-80ad-e53f8ee2f7b4" providerId="ADAL" clId="{3EC58B74-DC57-4D24-B127-9077C6FBAEE4}" dt="2018-10-07T18:13:44.288" v="19" actId="2696"/>
        <pc:sldMkLst>
          <pc:docMk/>
          <pc:sldMk cId="0" sldId="271"/>
        </pc:sldMkLst>
      </pc:sldChg>
      <pc:sldChg chg="del">
        <pc:chgData name="KEMPA, Viktor" userId="7f29278c-3f24-4d54-80ad-e53f8ee2f7b4" providerId="ADAL" clId="{3EC58B74-DC57-4D24-B127-9077C6FBAEE4}" dt="2018-10-07T18:13:44.303" v="20" actId="2696"/>
        <pc:sldMkLst>
          <pc:docMk/>
          <pc:sldMk cId="0" sldId="272"/>
        </pc:sldMkLst>
      </pc:sldChg>
      <pc:sldChg chg="del">
        <pc:chgData name="KEMPA, Viktor" userId="7f29278c-3f24-4d54-80ad-e53f8ee2f7b4" providerId="ADAL" clId="{3EC58B74-DC57-4D24-B127-9077C6FBAEE4}" dt="2018-10-07T18:13:44.309" v="21" actId="2696"/>
        <pc:sldMkLst>
          <pc:docMk/>
          <pc:sldMk cId="0" sldId="273"/>
        </pc:sldMkLst>
      </pc:sldChg>
      <pc:sldChg chg="del">
        <pc:chgData name="KEMPA, Viktor" userId="7f29278c-3f24-4d54-80ad-e53f8ee2f7b4" providerId="ADAL" clId="{3EC58B74-DC57-4D24-B127-9077C6FBAEE4}" dt="2018-10-07T18:13:44.245" v="14" actId="2696"/>
        <pc:sldMkLst>
          <pc:docMk/>
          <pc:sldMk cId="0" sldId="274"/>
        </pc:sldMkLst>
      </pc:sldChg>
      <pc:sldChg chg="del">
        <pc:chgData name="KEMPA, Viktor" userId="7f29278c-3f24-4d54-80ad-e53f8ee2f7b4" providerId="ADAL" clId="{3EC58B74-DC57-4D24-B127-9077C6FBAEE4}" dt="2018-10-07T18:13:44.132" v="5" actId="2696"/>
        <pc:sldMkLst>
          <pc:docMk/>
          <pc:sldMk cId="0" sldId="275"/>
        </pc:sldMkLst>
      </pc:sldChg>
      <pc:sldChg chg="del">
        <pc:chgData name="KEMPA, Viktor" userId="7f29278c-3f24-4d54-80ad-e53f8ee2f7b4" providerId="ADAL" clId="{3EC58B74-DC57-4D24-B127-9077C6FBAEE4}" dt="2018-10-07T18:13:44.144" v="6" actId="2696"/>
        <pc:sldMkLst>
          <pc:docMk/>
          <pc:sldMk cId="0" sldId="276"/>
        </pc:sldMkLst>
      </pc:sldChg>
      <pc:sldChg chg="del">
        <pc:chgData name="KEMPA, Viktor" userId="7f29278c-3f24-4d54-80ad-e53f8ee2f7b4" providerId="ADAL" clId="{3EC58B74-DC57-4D24-B127-9077C6FBAEE4}" dt="2018-10-07T18:13:44.155" v="7" actId="2696"/>
        <pc:sldMkLst>
          <pc:docMk/>
          <pc:sldMk cId="0" sldId="277"/>
        </pc:sldMkLst>
      </pc:sldChg>
      <pc:sldChg chg="del">
        <pc:chgData name="KEMPA, Viktor" userId="7f29278c-3f24-4d54-80ad-e53f8ee2f7b4" providerId="ADAL" clId="{3EC58B74-DC57-4D24-B127-9077C6FBAEE4}" dt="2018-10-07T18:13:44.175" v="8" actId="2696"/>
        <pc:sldMkLst>
          <pc:docMk/>
          <pc:sldMk cId="0" sldId="278"/>
        </pc:sldMkLst>
      </pc:sldChg>
      <pc:sldChg chg="del">
        <pc:chgData name="KEMPA, Viktor" userId="7f29278c-3f24-4d54-80ad-e53f8ee2f7b4" providerId="ADAL" clId="{3EC58B74-DC57-4D24-B127-9077C6FBAEE4}" dt="2018-10-07T18:13:44.186" v="9" actId="2696"/>
        <pc:sldMkLst>
          <pc:docMk/>
          <pc:sldMk cId="0" sldId="279"/>
        </pc:sldMkLst>
      </pc:sldChg>
      <pc:sldChg chg="del">
        <pc:chgData name="KEMPA, Viktor" userId="7f29278c-3f24-4d54-80ad-e53f8ee2f7b4" providerId="ADAL" clId="{3EC58B74-DC57-4D24-B127-9077C6FBAEE4}" dt="2018-10-07T18:13:44.072" v="1" actId="2696"/>
        <pc:sldMkLst>
          <pc:docMk/>
          <pc:sldMk cId="0" sldId="289"/>
        </pc:sldMkLst>
      </pc:sldChg>
      <pc:sldChg chg="del">
        <pc:chgData name="KEMPA, Viktor" userId="7f29278c-3f24-4d54-80ad-e53f8ee2f7b4" providerId="ADAL" clId="{3EC58B74-DC57-4D24-B127-9077C6FBAEE4}" dt="2018-10-07T18:13:44.388" v="27" actId="2696"/>
        <pc:sldMkLst>
          <pc:docMk/>
          <pc:sldMk cId="0" sldId="297"/>
        </pc:sldMkLst>
      </pc:sldChg>
      <pc:sldChg chg="del">
        <pc:chgData name="KEMPA, Viktor" userId="7f29278c-3f24-4d54-80ad-e53f8ee2f7b4" providerId="ADAL" clId="{3EC58B74-DC57-4D24-B127-9077C6FBAEE4}" dt="2018-10-07T18:13:44.416" v="29" actId="2696"/>
        <pc:sldMkLst>
          <pc:docMk/>
          <pc:sldMk cId="0" sldId="298"/>
        </pc:sldMkLst>
      </pc:sldChg>
      <pc:sldChg chg="del">
        <pc:chgData name="KEMPA, Viktor" userId="7f29278c-3f24-4d54-80ad-e53f8ee2f7b4" providerId="ADAL" clId="{3EC58B74-DC57-4D24-B127-9077C6FBAEE4}" dt="2018-10-07T18:13:44.486" v="30" actId="2696"/>
        <pc:sldMkLst>
          <pc:docMk/>
          <pc:sldMk cId="0" sldId="299"/>
        </pc:sldMkLst>
      </pc:sldChg>
      <pc:sldChg chg="del">
        <pc:chgData name="KEMPA, Viktor" userId="7f29278c-3f24-4d54-80ad-e53f8ee2f7b4" providerId="ADAL" clId="{3EC58B74-DC57-4D24-B127-9077C6FBAEE4}" dt="2018-10-07T18:13:44.319" v="22" actId="2696"/>
        <pc:sldMkLst>
          <pc:docMk/>
          <pc:sldMk cId="0" sldId="300"/>
        </pc:sldMkLst>
      </pc:sldChg>
      <pc:sldChg chg="del">
        <pc:chgData name="KEMPA, Viktor" userId="7f29278c-3f24-4d54-80ad-e53f8ee2f7b4" providerId="ADAL" clId="{3EC58B74-DC57-4D24-B127-9077C6FBAEE4}" dt="2018-10-07T18:13:44.084" v="2" actId="2696"/>
        <pc:sldMkLst>
          <pc:docMk/>
          <pc:sldMk cId="0" sldId="302"/>
        </pc:sldMkLst>
      </pc:sldChg>
      <pc:sldChg chg="del">
        <pc:chgData name="KEMPA, Viktor" userId="7f29278c-3f24-4d54-80ad-e53f8ee2f7b4" providerId="ADAL" clId="{3EC58B74-DC57-4D24-B127-9077C6FBAEE4}" dt="2018-10-07T18:13:44.100" v="3" actId="2696"/>
        <pc:sldMkLst>
          <pc:docMk/>
          <pc:sldMk cId="0" sldId="303"/>
        </pc:sldMkLst>
      </pc:sldChg>
      <pc:sldChg chg="del">
        <pc:chgData name="KEMPA, Viktor" userId="7f29278c-3f24-4d54-80ad-e53f8ee2f7b4" providerId="ADAL" clId="{3EC58B74-DC57-4D24-B127-9077C6FBAEE4}" dt="2018-10-07T18:13:44.118" v="4" actId="2696"/>
        <pc:sldMkLst>
          <pc:docMk/>
          <pc:sldMk cId="0" sldId="304"/>
        </pc:sldMkLst>
      </pc:sldChg>
      <pc:sldChg chg="del">
        <pc:chgData name="KEMPA, Viktor" userId="7f29278c-3f24-4d54-80ad-e53f8ee2f7b4" providerId="ADAL" clId="{3EC58B74-DC57-4D24-B127-9077C6FBAEE4}" dt="2018-10-07T18:13:44.349" v="24" actId="2696"/>
        <pc:sldMkLst>
          <pc:docMk/>
          <pc:sldMk cId="0" sldId="305"/>
        </pc:sldMkLst>
      </pc:sldChg>
      <pc:sldChg chg="del">
        <pc:chgData name="KEMPA, Viktor" userId="7f29278c-3f24-4d54-80ad-e53f8ee2f7b4" providerId="ADAL" clId="{3EC58B74-DC57-4D24-B127-9077C6FBAEE4}" dt="2018-10-07T18:13:44.200" v="10" actId="2696"/>
        <pc:sldMkLst>
          <pc:docMk/>
          <pc:sldMk cId="0" sldId="306"/>
        </pc:sldMkLst>
      </pc:sldChg>
      <pc:sldChg chg="del">
        <pc:chgData name="KEMPA, Viktor" userId="7f29278c-3f24-4d54-80ad-e53f8ee2f7b4" providerId="ADAL" clId="{3EC58B74-DC57-4D24-B127-9077C6FBAEE4}" dt="2018-10-07T18:13:44.236" v="13" actId="2696"/>
        <pc:sldMkLst>
          <pc:docMk/>
          <pc:sldMk cId="2864220130" sldId="307"/>
        </pc:sldMkLst>
      </pc:sldChg>
      <pc:sldChg chg="del">
        <pc:chgData name="KEMPA, Viktor" userId="7f29278c-3f24-4d54-80ad-e53f8ee2f7b4" providerId="ADAL" clId="{3EC58B74-DC57-4D24-B127-9077C6FBAEE4}" dt="2018-10-07T18:13:44.205" v="11" actId="2696"/>
        <pc:sldMkLst>
          <pc:docMk/>
          <pc:sldMk cId="3471557076" sldId="308"/>
        </pc:sldMkLst>
      </pc:sldChg>
      <pc:sldChg chg="del">
        <pc:chgData name="KEMPA, Viktor" userId="7f29278c-3f24-4d54-80ad-e53f8ee2f7b4" providerId="ADAL" clId="{3EC58B74-DC57-4D24-B127-9077C6FBAEE4}" dt="2018-10-07T18:13:44.233" v="12" actId="2696"/>
        <pc:sldMkLst>
          <pc:docMk/>
          <pc:sldMk cId="853097845" sldId="309"/>
        </pc:sldMkLst>
      </pc:sldChg>
      <pc:sldMasterChg chg="delSldLayout">
        <pc:chgData name="KEMPA, Viktor" userId="7f29278c-3f24-4d54-80ad-e53f8ee2f7b4" providerId="ADAL" clId="{3EC58B74-DC57-4D24-B127-9077C6FBAEE4}" dt="2018-10-07T18:13:44.335" v="23" actId="2696"/>
        <pc:sldMasterMkLst>
          <pc:docMk/>
          <pc:sldMasterMk cId="0" sldId="2147483648"/>
        </pc:sldMasterMkLst>
        <pc:sldLayoutChg chg="del">
          <pc:chgData name="KEMPA, Viktor" userId="7f29278c-3f24-4d54-80ad-e53f8ee2f7b4" providerId="ADAL" clId="{3EC58B74-DC57-4D24-B127-9077C6FBAEE4}" dt="2018-10-07T18:13:44.335" v="23" actId="2696"/>
          <pc:sldLayoutMkLst>
            <pc:docMk/>
            <pc:sldMasterMk cId="0" sldId="2147483648"/>
            <pc:sldLayoutMk cId="2529372365" sldId="214748367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73394E-ED9C-415B-A59D-14BD119C64F7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D8951B-2D40-454C-9D0F-D86581B10AF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5AA45-00E3-4329-815F-DECFD1A5F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111E0-005C-4A9E-B181-96CA53995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F4398C-0112-4489-8BDC-E30E13E7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7DA4-B191-4099-BFD8-0E1FCC46AEA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1E8D6-3F46-4905-A02C-7EDED77599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14ED-21F4-4D94-BD92-08879872F49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553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9E6-70F6-4824-9FDF-9B22772B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46C71-DC9B-412B-A5B0-C53A5F71C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9061-7045-4F51-BC2D-1E6560007C70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2CB8-8394-4CFF-94EF-13B1514353D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238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1CE24-8E0F-4E25-9F4A-F886004CD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4F0BB-6D5F-4DDA-90C1-F02CC8CFA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1383-75AF-4496-A070-88E14CEF3103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867F-ED27-467A-9002-04E609F1382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504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492875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E712A-3F17-4116-B740-36F9A000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8B04E-CB78-4789-ABA9-BEA8D57AD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8C3D22-E6B3-45CA-95D4-DD6DD228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2E2D-BD89-4D7D-95EF-C3B3C4DFFA03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F5007-B2B3-42AD-B443-A2E75FBA8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0C26-C8F7-42EA-9C9C-8FE33842880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143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05CD-F3DD-402D-AB8C-4BF4425E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FCE35-5583-41A3-BF97-5B016CACF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86FF66-3A07-469E-8068-730456B5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C756E-F7EE-480C-8EF8-29F7CE6BD45D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78B8FF-8A86-4D5E-9C13-96AC9E9C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65D130-0579-4D75-8A42-37C301C4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0C4C-FB51-4EF5-A699-D4796B46664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556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03A2-1C77-4930-B8C9-F18D5C3D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142F3-7B26-492C-93F3-2C7516FEB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D0CD5-4B33-4768-9182-C1609B611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2C30-ED04-4CB8-AC85-81B6B6C7F95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50A5-21C0-41E9-AA84-59E60BD5B09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821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22A3-250D-45FE-BC6E-8CFBF411F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AE5A7-F860-4F59-98E2-EBF2FD8B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01C08-AFB0-46AD-8149-F14B30360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D29D5-E163-42FA-84C3-E4C6F2E53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30CE1-D88F-4B27-B877-556DEB863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CD64-58B2-447D-BCEF-EFF025EC723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09BF-ED2C-4CFD-94AC-F0F5721ED57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8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8DF133-81C7-4C93-AED5-717C8D7E8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27328476-67EC-4030-9825-5674E3B1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EA0A1-7883-48B0-8144-F87017559A5C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80CD8E1-8B95-4454-BC35-16C8BC3D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F97C77B-AC36-4452-82A8-F56A7D6A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6CEF-700E-44DD-BF88-6DE0861FDF1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149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4068-305B-4958-BC71-4B3F4E91F2A8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A6B83-6433-42A3-AF18-AA68D3756E3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299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02DA-9AF8-4564-9E8D-E8E89DD7A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A820C-3D45-428A-BE54-B3DC07E0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5A408-553A-4186-8E83-3DE0E70B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B107-16DF-453E-83B9-ACB224DB1F42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8457-9694-46B5-99F6-41C61A18F1B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042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2BB5-617C-437F-B4B3-F3D88C7C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A1ABB-3DB1-4F52-A426-1EC07CFA6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BE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4455B-5A88-4A51-BE23-465733E45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57921-8937-4BDC-970E-6D8C2EC84466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B1EEB-16F4-4626-8E18-970DE7DADFA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15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fr-BE" altLang="en-US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fr-BE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FB41B6-F05D-4C0B-ABC2-66A4C1BC67C2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B68A85-C8BD-4F7C-9B6C-81C3C4749C3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66" r:id="rId4"/>
    <p:sldLayoutId id="2147483667" r:id="rId5"/>
    <p:sldLayoutId id="2147483676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er-participation.e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openxmlformats.org/officeDocument/2006/relationships/hyperlink" Target="http://www.worker-participation.eu/National-Industrial-Relations/Countri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er-participation.e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vkempa@etui.or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ubtitle 2"/>
          <p:cNvSpPr txBox="1">
            <a:spLocks noChangeArrowheads="1"/>
          </p:cNvSpPr>
          <p:nvPr/>
        </p:nvSpPr>
        <p:spPr bwMode="auto">
          <a:xfrm>
            <a:off x="0" y="0"/>
            <a:ext cx="12192000" cy="1295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4400" b="1">
                <a:solidFill>
                  <a:schemeClr val="bg1"/>
                </a:solidFill>
              </a:rPr>
              <a:t>Our database on Safety Reps in 28 EU member states is finally on web!</a:t>
            </a:r>
            <a:r>
              <a:rPr lang="fr-BE" altLang="en-US" sz="4400">
                <a:solidFill>
                  <a:schemeClr val="bg1"/>
                </a:solidFill>
              </a:rPr>
              <a:t/>
            </a:r>
            <a:br>
              <a:rPr lang="fr-BE" altLang="en-US" sz="4400">
                <a:solidFill>
                  <a:schemeClr val="bg1"/>
                </a:solidFill>
              </a:rPr>
            </a:br>
            <a:endParaRPr lang="fr-BE" altLang="en-US" sz="4400">
              <a:solidFill>
                <a:schemeClr val="bg1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6065-B41C-4F28-8939-E793EDB95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562100"/>
            <a:ext cx="914400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endParaRPr lang="fr-BE" dirty="0"/>
          </a:p>
        </p:txBody>
      </p:sp>
      <p:pic>
        <p:nvPicPr>
          <p:cNvPr id="40963" name="Picture 11" descr="Etui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5675" y="6351588"/>
            <a:ext cx="7334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6DFA67AB-5412-40B2-AC9E-BA4671BB1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2366963"/>
            <a:ext cx="11887200" cy="3873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BE" sz="5400" b="1" dirty="0">
              <a:solidFill>
                <a:schemeClr val="tx1">
                  <a:lumMod val="85000"/>
                  <a:lumOff val="15000"/>
                </a:schemeClr>
              </a:solidFill>
              <a:hlinkClick r:id="rId3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BE" sz="54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http://www.worker-participation.eu/</a:t>
            </a:r>
            <a:r>
              <a:rPr lang="fr-BE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BE" sz="28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http://www.worker-participation.eu/National-Industrial-Relations/Countries</a:t>
            </a:r>
            <a:r>
              <a:rPr lang="fr-BE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40965" name="Subtitle 2"/>
          <p:cNvSpPr txBox="1">
            <a:spLocks noChangeArrowheads="1"/>
          </p:cNvSpPr>
          <p:nvPr/>
        </p:nvSpPr>
        <p:spPr bwMode="auto">
          <a:xfrm>
            <a:off x="0" y="0"/>
            <a:ext cx="12192000" cy="1295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4400" b="1">
                <a:solidFill>
                  <a:schemeClr val="bg1"/>
                </a:solidFill>
              </a:rPr>
              <a:t>Our database on Safety Reps in 28 EU member states is finally on web</a:t>
            </a:r>
            <a:r>
              <a:rPr lang="fr-BE" altLang="en-US" sz="4400">
                <a:solidFill>
                  <a:schemeClr val="bg1"/>
                </a:solidFill>
              </a:rPr>
              <a:t/>
            </a:r>
            <a:br>
              <a:rPr lang="fr-BE" altLang="en-US" sz="4400">
                <a:solidFill>
                  <a:schemeClr val="bg1"/>
                </a:solidFill>
              </a:rPr>
            </a:br>
            <a:endParaRPr lang="fr-BE" altLang="en-US" sz="4400">
              <a:solidFill>
                <a:schemeClr val="bg1"/>
              </a:solidFill>
            </a:endParaRPr>
          </a:p>
        </p:txBody>
      </p:sp>
      <p:pic>
        <p:nvPicPr>
          <p:cNvPr id="4096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0"/>
            <a:ext cx="794861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3414DC-C31E-492D-8B2F-DD91ADE3039F}"/>
              </a:ext>
            </a:extLst>
          </p:cNvPr>
          <p:cNvSpPr txBox="1"/>
          <p:nvPr/>
        </p:nvSpPr>
        <p:spPr>
          <a:xfrm>
            <a:off x="3246438" y="6507163"/>
            <a:ext cx="604996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ETUI Annual Strategic Meeting for the ACSH WIG – Athens 11-12 September 2018</a:t>
            </a:r>
            <a:endParaRPr lang="fr-BE" sz="9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47C686-3403-41F8-B6D0-3A24594AA814}"/>
              </a:ext>
            </a:extLst>
          </p:cNvPr>
          <p:cNvSpPr txBox="1"/>
          <p:nvPr/>
        </p:nvSpPr>
        <p:spPr>
          <a:xfrm>
            <a:off x="304800" y="6507163"/>
            <a:ext cx="1457325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vkempa@etui.org_2018</a:t>
            </a:r>
            <a:endParaRPr lang="fr-BE" sz="9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69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6065-B41C-4F28-8939-E793EDB95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562100"/>
            <a:ext cx="914400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endParaRPr lang="fr-BE" dirty="0"/>
          </a:p>
        </p:txBody>
      </p:sp>
      <p:pic>
        <p:nvPicPr>
          <p:cNvPr id="41987" name="Picture 11" descr="Etui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100" y="6367463"/>
            <a:ext cx="6953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6DFA67AB-5412-40B2-AC9E-BA4671BB1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9500" y="2347913"/>
            <a:ext cx="7499350" cy="3873500"/>
          </a:xfrm>
        </p:spPr>
        <p:txBody>
          <a:bodyPr rtlCol="0">
            <a:normAutofit fontScale="85000" lnSpcReduction="20000"/>
          </a:bodyPr>
          <a:lstStyle/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HEALTH AND SAFETY REPRESENTATION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BASIC APPROACH AT WORKPLACE LEVEL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EMPLOYEE HEALTH AND SAFETY BODIES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NUMBERS AND STRUCTURE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TASKS AND RIGHTS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FREQUENCY OF MEETINGS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ELECTION AND TERM OF OFFICE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RESOURCES, TIME OFF AND TRAINING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PROTECTION AGAINST DISMISSAL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cap="all" dirty="0"/>
              <a:t>OTHER ELEMENTS OF WORKPLACE HEALTH AND SAFETY</a:t>
            </a:r>
            <a:endParaRPr lang="fr-BE" b="1" dirty="0"/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BE" b="1" cap="all" dirty="0"/>
              <a:t>NATIONAL CONTEXT</a:t>
            </a:r>
            <a:endParaRPr lang="fr-BE" b="1" dirty="0"/>
          </a:p>
          <a:p>
            <a:pPr marL="914400" indent="-91440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fr-BE" sz="5400" b="1" dirty="0">
              <a:solidFill>
                <a:schemeClr val="tx1">
                  <a:lumMod val="85000"/>
                  <a:lumOff val="15000"/>
                </a:schemeClr>
              </a:solidFill>
              <a:hlinkClick r:id="rId3"/>
            </a:endParaRPr>
          </a:p>
        </p:txBody>
      </p:sp>
      <p:pic>
        <p:nvPicPr>
          <p:cNvPr id="4198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1888"/>
            <a:ext cx="794861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Subtitle 2"/>
          <p:cNvSpPr txBox="1">
            <a:spLocks noChangeArrowheads="1"/>
          </p:cNvSpPr>
          <p:nvPr/>
        </p:nvSpPr>
        <p:spPr bwMode="auto">
          <a:xfrm>
            <a:off x="0" y="0"/>
            <a:ext cx="12192000" cy="1295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4400" b="1">
                <a:solidFill>
                  <a:schemeClr val="bg1"/>
                </a:solidFill>
              </a:rPr>
              <a:t>Our database on Safety Reps in 28 EU member states is finally on web</a:t>
            </a:r>
            <a:r>
              <a:rPr lang="fr-BE" altLang="en-US" sz="4400">
                <a:solidFill>
                  <a:schemeClr val="bg1"/>
                </a:solidFill>
              </a:rPr>
              <a:t/>
            </a:r>
            <a:br>
              <a:rPr lang="fr-BE" altLang="en-US" sz="4400">
                <a:solidFill>
                  <a:schemeClr val="bg1"/>
                </a:solidFill>
              </a:rPr>
            </a:br>
            <a:endParaRPr lang="fr-BE" altLang="en-US" sz="4400">
              <a:solidFill>
                <a:schemeClr val="bg1"/>
              </a:solidFill>
            </a:endParaRPr>
          </a:p>
        </p:txBody>
      </p:sp>
      <p:pic>
        <p:nvPicPr>
          <p:cNvPr id="41991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6065-B41C-4F28-8939-E793EDB95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562100"/>
            <a:ext cx="914400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endParaRPr lang="fr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A6293-8F72-42B0-8CE3-2D9C21999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131888"/>
          </a:xfrm>
          <a:solidFill>
            <a:srgbClr val="FF0000"/>
          </a:solidFill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</a:rPr>
              <a:t/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sz="5400" b="1" dirty="0">
                <a:solidFill>
                  <a:schemeClr val="bg1"/>
                </a:solidFill>
              </a:rPr>
              <a:t>Our database needs new information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fr-BE" sz="1100" dirty="0">
              <a:solidFill>
                <a:schemeClr val="bg1"/>
              </a:solidFill>
            </a:endParaRPr>
          </a:p>
        </p:txBody>
      </p:sp>
      <p:pic>
        <p:nvPicPr>
          <p:cNvPr id="43012" name="Picture 11" descr="Etui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9950" y="6305550"/>
            <a:ext cx="819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Box 3"/>
          <p:cNvSpPr txBox="1">
            <a:spLocks noChangeArrowheads="1"/>
          </p:cNvSpPr>
          <p:nvPr/>
        </p:nvSpPr>
        <p:spPr bwMode="auto">
          <a:xfrm>
            <a:off x="0" y="2179638"/>
            <a:ext cx="12122150" cy="31702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/>
              <a:t>Request from the ETUI: </a:t>
            </a:r>
          </a:p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</a:rPr>
              <a:t>Compare the data from you country and send to the ETUI your “country profile”. </a:t>
            </a:r>
          </a:p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</a:rPr>
              <a:t>Later on, if anything is changed, re-drafted, badly implemented or simply overlooked, send it again on</a:t>
            </a:r>
            <a:endParaRPr lang="en-US" altLang="en-US" sz="36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  <a:hlinkClick r:id="rId3"/>
              </a:rPr>
              <a:t>vkempa@etui.org</a:t>
            </a:r>
            <a:r>
              <a:rPr lang="en-US" altLang="en-US" sz="3200" b="1">
                <a:solidFill>
                  <a:schemeClr val="bg1"/>
                </a:solidFill>
              </a:rPr>
              <a:t> </a:t>
            </a:r>
            <a:endParaRPr lang="fr-BE" altLang="en-US" sz="3200" b="1">
              <a:solidFill>
                <a:schemeClr val="bg1"/>
              </a:solidFill>
            </a:endParaRPr>
          </a:p>
        </p:txBody>
      </p:sp>
      <p:pic>
        <p:nvPicPr>
          <p:cNvPr id="43014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, meet objectives, work design, agenda" id="{9D28884F-1732-4D35-B74C-B046811F8845}" vid="{A6232A7F-DECE-4E09-B8B8-5288AA8D96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ppt</Template>
  <TotalTime>849</TotalTime>
  <Words>152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         </vt:lpstr>
      <vt:lpstr>         </vt:lpstr>
      <vt:lpstr>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Nicolae, Olga</cp:lastModifiedBy>
  <cp:revision>7</cp:revision>
  <dcterms:created xsi:type="dcterms:W3CDTF">2018-10-04T07:12:40Z</dcterms:created>
  <dcterms:modified xsi:type="dcterms:W3CDTF">2018-10-08T10:06:58Z</dcterms:modified>
</cp:coreProperties>
</file>