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notesMasterIdLst>
    <p:notesMasterId r:id="rId33"/>
  </p:notesMasterIdLst>
  <p:sldIdLst>
    <p:sldId id="671" r:id="rId5"/>
    <p:sldId id="257" r:id="rId6"/>
    <p:sldId id="287" r:id="rId7"/>
    <p:sldId id="333" r:id="rId8"/>
    <p:sldId id="295" r:id="rId9"/>
    <p:sldId id="297" r:id="rId10"/>
    <p:sldId id="334" r:id="rId11"/>
    <p:sldId id="335" r:id="rId12"/>
    <p:sldId id="274" r:id="rId13"/>
    <p:sldId id="313" r:id="rId14"/>
    <p:sldId id="294" r:id="rId15"/>
    <p:sldId id="321" r:id="rId16"/>
    <p:sldId id="296" r:id="rId17"/>
    <p:sldId id="317" r:id="rId18"/>
    <p:sldId id="298" r:id="rId19"/>
    <p:sldId id="299" r:id="rId20"/>
    <p:sldId id="307" r:id="rId21"/>
    <p:sldId id="325" r:id="rId22"/>
    <p:sldId id="673" r:id="rId23"/>
    <p:sldId id="260" r:id="rId24"/>
    <p:sldId id="311" r:id="rId25"/>
    <p:sldId id="308" r:id="rId26"/>
    <p:sldId id="674" r:id="rId27"/>
    <p:sldId id="343" r:id="rId28"/>
    <p:sldId id="305" r:id="rId29"/>
    <p:sldId id="675" r:id="rId30"/>
    <p:sldId id="676" r:id="rId31"/>
    <p:sldId id="289" r:id="rId3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CTRAV" initials="ACTRAV" lastIdx="1" clrIdx="0">
    <p:extLst>
      <p:ext uri="{19B8F6BF-5375-455C-9EA6-DF929625EA0E}">
        <p15:presenceInfo xmlns:p15="http://schemas.microsoft.com/office/powerpoint/2012/main" userId="ACTRA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FF"/>
    <a:srgbClr val="FFCC66"/>
    <a:srgbClr val="F6FDE9"/>
    <a:srgbClr val="E8F3FA"/>
    <a:srgbClr val="E7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430" autoAdjust="0"/>
    <p:restoredTop sz="93208" autoAdjust="0"/>
  </p:normalViewPr>
  <p:slideViewPr>
    <p:cSldViewPr snapToGrid="0">
      <p:cViewPr varScale="1">
        <p:scale>
          <a:sx n="62" d="100"/>
          <a:sy n="62" d="100"/>
        </p:scale>
        <p:origin x="1136" y="48"/>
      </p:cViewPr>
      <p:guideLst/>
    </p:cSldViewPr>
  </p:slideViewPr>
  <p:outlineViewPr>
    <p:cViewPr>
      <p:scale>
        <a:sx n="33" d="100"/>
        <a:sy n="33" d="100"/>
      </p:scale>
      <p:origin x="0" y="-8496"/>
    </p:cViewPr>
  </p:outlineViewPr>
  <p:notesTextViewPr>
    <p:cViewPr>
      <p:scale>
        <a:sx n="1" d="1"/>
        <a:sy n="1" d="1"/>
      </p:scale>
      <p:origin x="0" y="0"/>
    </p:cViewPr>
  </p:notesTextViewPr>
  <p:sorterViewPr>
    <p:cViewPr>
      <p:scale>
        <a:sx n="75" d="100"/>
        <a:sy n="75" d="100"/>
      </p:scale>
      <p:origin x="0" y="-54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14CA92-1731-4D84-957B-C3D4C6957B1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0B17D98-1E62-4ADA-A583-F2A042C43973}">
      <dgm:prSet/>
      <dgm:spPr>
        <a:solidFill>
          <a:srgbClr val="CCFFCC">
            <a:alpha val="89804"/>
          </a:srgbClr>
        </a:solidFill>
      </dgm:spPr>
      <dgm:t>
        <a:bodyPr/>
        <a:lstStyle/>
        <a:p>
          <a:r>
            <a:rPr lang="fr-CH" dirty="0" err="1"/>
            <a:t>Provide</a:t>
          </a:r>
          <a:r>
            <a:rPr lang="fr-CH" dirty="0"/>
            <a:t> a brief </a:t>
          </a:r>
          <a:r>
            <a:rPr lang="fr-CH" dirty="0" err="1"/>
            <a:t>overview</a:t>
          </a:r>
          <a:r>
            <a:rPr lang="fr-CH" dirty="0"/>
            <a:t> of the ILO ILS System and the ROLE YOU CAN PLAY IN IT.</a:t>
          </a:r>
          <a:endParaRPr lang="en-US" dirty="0"/>
        </a:p>
      </dgm:t>
    </dgm:pt>
    <dgm:pt modelId="{8289BCD7-A1C6-47CA-8FC6-05A396E045A9}" type="parTrans" cxnId="{159AE45B-A709-4C4D-9DD8-29124FEAB226}">
      <dgm:prSet/>
      <dgm:spPr/>
      <dgm:t>
        <a:bodyPr/>
        <a:lstStyle/>
        <a:p>
          <a:endParaRPr lang="en-US"/>
        </a:p>
      </dgm:t>
    </dgm:pt>
    <dgm:pt modelId="{F602F256-6843-4C20-81D4-D7B8EAD6DC77}" type="sibTrans" cxnId="{159AE45B-A709-4C4D-9DD8-29124FEAB226}">
      <dgm:prSet/>
      <dgm:spPr/>
      <dgm:t>
        <a:bodyPr/>
        <a:lstStyle/>
        <a:p>
          <a:endParaRPr lang="en-US"/>
        </a:p>
      </dgm:t>
    </dgm:pt>
    <dgm:pt modelId="{CA607C2A-8BD5-47E2-95B1-8F26AA0A14F0}">
      <dgm:prSet/>
      <dgm:spPr>
        <a:solidFill>
          <a:srgbClr val="CCFFCC">
            <a:alpha val="90000"/>
          </a:srgbClr>
        </a:solidFill>
      </dgm:spPr>
      <dgm:t>
        <a:bodyPr/>
        <a:lstStyle/>
        <a:p>
          <a:r>
            <a:rPr lang="en-GB" dirty="0"/>
            <a:t>Describe OSH as FPRW and the supervisory mechanisms</a:t>
          </a:r>
          <a:endParaRPr lang="en-US" dirty="0"/>
        </a:p>
      </dgm:t>
    </dgm:pt>
    <dgm:pt modelId="{D2B462E5-CE3A-418E-985D-A9DD63EB5C10}" type="parTrans" cxnId="{8ACAFA25-1F94-48C8-A78E-B9ACDC0FCC63}">
      <dgm:prSet/>
      <dgm:spPr/>
      <dgm:t>
        <a:bodyPr/>
        <a:lstStyle/>
        <a:p>
          <a:endParaRPr lang="en-US"/>
        </a:p>
      </dgm:t>
    </dgm:pt>
    <dgm:pt modelId="{B467C64E-1C8B-4697-BA2F-B5616AEFA3B0}" type="sibTrans" cxnId="{8ACAFA25-1F94-48C8-A78E-B9ACDC0FCC63}">
      <dgm:prSet/>
      <dgm:spPr/>
      <dgm:t>
        <a:bodyPr/>
        <a:lstStyle/>
        <a:p>
          <a:endParaRPr lang="en-US"/>
        </a:p>
      </dgm:t>
    </dgm:pt>
    <dgm:pt modelId="{CE50E4BB-C14F-46DE-A5E2-654E86778F37}" type="pres">
      <dgm:prSet presAssocID="{A214CA92-1731-4D84-957B-C3D4C6957B19}" presName="hierChild1" presStyleCnt="0">
        <dgm:presLayoutVars>
          <dgm:chPref val="1"/>
          <dgm:dir/>
          <dgm:animOne val="branch"/>
          <dgm:animLvl val="lvl"/>
          <dgm:resizeHandles/>
        </dgm:presLayoutVars>
      </dgm:prSet>
      <dgm:spPr/>
    </dgm:pt>
    <dgm:pt modelId="{FD7861F2-785D-46CA-8506-A25F779A4D5C}" type="pres">
      <dgm:prSet presAssocID="{60B17D98-1E62-4ADA-A583-F2A042C43973}" presName="hierRoot1" presStyleCnt="0"/>
      <dgm:spPr/>
    </dgm:pt>
    <dgm:pt modelId="{4B9A3194-CA15-430D-8C7F-46C3C9987CEF}" type="pres">
      <dgm:prSet presAssocID="{60B17D98-1E62-4ADA-A583-F2A042C43973}" presName="composite" presStyleCnt="0"/>
      <dgm:spPr/>
    </dgm:pt>
    <dgm:pt modelId="{BA96A959-8C99-4DFE-ADF4-1A517751F960}" type="pres">
      <dgm:prSet presAssocID="{60B17D98-1E62-4ADA-A583-F2A042C43973}" presName="background" presStyleLbl="node0" presStyleIdx="0" presStyleCnt="2"/>
      <dgm:spPr/>
    </dgm:pt>
    <dgm:pt modelId="{2628A82B-AE0E-44BE-920E-99471264B7D3}" type="pres">
      <dgm:prSet presAssocID="{60B17D98-1E62-4ADA-A583-F2A042C43973}" presName="text" presStyleLbl="fgAcc0" presStyleIdx="0" presStyleCnt="2">
        <dgm:presLayoutVars>
          <dgm:chPref val="3"/>
        </dgm:presLayoutVars>
      </dgm:prSet>
      <dgm:spPr/>
    </dgm:pt>
    <dgm:pt modelId="{B44284C1-CA4C-4001-8752-309CFA2C2A6F}" type="pres">
      <dgm:prSet presAssocID="{60B17D98-1E62-4ADA-A583-F2A042C43973}" presName="hierChild2" presStyleCnt="0"/>
      <dgm:spPr/>
    </dgm:pt>
    <dgm:pt modelId="{FE2E5436-305F-40A9-806C-2FC97CEF0B15}" type="pres">
      <dgm:prSet presAssocID="{CA607C2A-8BD5-47E2-95B1-8F26AA0A14F0}" presName="hierRoot1" presStyleCnt="0"/>
      <dgm:spPr/>
    </dgm:pt>
    <dgm:pt modelId="{7394CBD8-D4D8-4798-ADCC-A2F1AFD22F79}" type="pres">
      <dgm:prSet presAssocID="{CA607C2A-8BD5-47E2-95B1-8F26AA0A14F0}" presName="composite" presStyleCnt="0"/>
      <dgm:spPr/>
    </dgm:pt>
    <dgm:pt modelId="{FBF6E428-D192-46D6-82F4-506F507603A4}" type="pres">
      <dgm:prSet presAssocID="{CA607C2A-8BD5-47E2-95B1-8F26AA0A14F0}" presName="background" presStyleLbl="node0" presStyleIdx="1" presStyleCnt="2"/>
      <dgm:spPr/>
    </dgm:pt>
    <dgm:pt modelId="{F89EEDCE-6D04-4EEB-BFB4-0E2ACA2DBB82}" type="pres">
      <dgm:prSet presAssocID="{CA607C2A-8BD5-47E2-95B1-8F26AA0A14F0}" presName="text" presStyleLbl="fgAcc0" presStyleIdx="1" presStyleCnt="2">
        <dgm:presLayoutVars>
          <dgm:chPref val="3"/>
        </dgm:presLayoutVars>
      </dgm:prSet>
      <dgm:spPr/>
    </dgm:pt>
    <dgm:pt modelId="{5C622AA5-C94A-493E-A43B-6CCB5352AE0C}" type="pres">
      <dgm:prSet presAssocID="{CA607C2A-8BD5-47E2-95B1-8F26AA0A14F0}" presName="hierChild2" presStyleCnt="0"/>
      <dgm:spPr/>
    </dgm:pt>
  </dgm:ptLst>
  <dgm:cxnLst>
    <dgm:cxn modelId="{8ACAFA25-1F94-48C8-A78E-B9ACDC0FCC63}" srcId="{A214CA92-1731-4D84-957B-C3D4C6957B19}" destId="{CA607C2A-8BD5-47E2-95B1-8F26AA0A14F0}" srcOrd="1" destOrd="0" parTransId="{D2B462E5-CE3A-418E-985D-A9DD63EB5C10}" sibTransId="{B467C64E-1C8B-4697-BA2F-B5616AEFA3B0}"/>
    <dgm:cxn modelId="{159AE45B-A709-4C4D-9DD8-29124FEAB226}" srcId="{A214CA92-1731-4D84-957B-C3D4C6957B19}" destId="{60B17D98-1E62-4ADA-A583-F2A042C43973}" srcOrd="0" destOrd="0" parTransId="{8289BCD7-A1C6-47CA-8FC6-05A396E045A9}" sibTransId="{F602F256-6843-4C20-81D4-D7B8EAD6DC77}"/>
    <dgm:cxn modelId="{F529FF54-D02A-4600-991C-98016BFC0ED4}" type="presOf" srcId="{CA607C2A-8BD5-47E2-95B1-8F26AA0A14F0}" destId="{F89EEDCE-6D04-4EEB-BFB4-0E2ACA2DBB82}" srcOrd="0" destOrd="0" presId="urn:microsoft.com/office/officeart/2005/8/layout/hierarchy1"/>
    <dgm:cxn modelId="{11BEEB8A-9B27-4E0A-B6B3-C99FD02661BE}" type="presOf" srcId="{A214CA92-1731-4D84-957B-C3D4C6957B19}" destId="{CE50E4BB-C14F-46DE-A5E2-654E86778F37}" srcOrd="0" destOrd="0" presId="urn:microsoft.com/office/officeart/2005/8/layout/hierarchy1"/>
    <dgm:cxn modelId="{D0FA99B5-190B-4019-9603-9BECAC336B9C}" type="presOf" srcId="{60B17D98-1E62-4ADA-A583-F2A042C43973}" destId="{2628A82B-AE0E-44BE-920E-99471264B7D3}" srcOrd="0" destOrd="0" presId="urn:microsoft.com/office/officeart/2005/8/layout/hierarchy1"/>
    <dgm:cxn modelId="{BF89B62B-4AEB-4C7B-BC89-E26D5C25DB3F}" type="presParOf" srcId="{CE50E4BB-C14F-46DE-A5E2-654E86778F37}" destId="{FD7861F2-785D-46CA-8506-A25F779A4D5C}" srcOrd="0" destOrd="0" presId="urn:microsoft.com/office/officeart/2005/8/layout/hierarchy1"/>
    <dgm:cxn modelId="{22940B18-595B-4A0A-B8C7-F5A2F93911B3}" type="presParOf" srcId="{FD7861F2-785D-46CA-8506-A25F779A4D5C}" destId="{4B9A3194-CA15-430D-8C7F-46C3C9987CEF}" srcOrd="0" destOrd="0" presId="urn:microsoft.com/office/officeart/2005/8/layout/hierarchy1"/>
    <dgm:cxn modelId="{23D9ABCE-12C1-4571-B332-0472AB48268C}" type="presParOf" srcId="{4B9A3194-CA15-430D-8C7F-46C3C9987CEF}" destId="{BA96A959-8C99-4DFE-ADF4-1A517751F960}" srcOrd="0" destOrd="0" presId="urn:microsoft.com/office/officeart/2005/8/layout/hierarchy1"/>
    <dgm:cxn modelId="{4ED32581-4E3B-4624-9265-2207B3832CA7}" type="presParOf" srcId="{4B9A3194-CA15-430D-8C7F-46C3C9987CEF}" destId="{2628A82B-AE0E-44BE-920E-99471264B7D3}" srcOrd="1" destOrd="0" presId="urn:microsoft.com/office/officeart/2005/8/layout/hierarchy1"/>
    <dgm:cxn modelId="{E6A4CE12-B403-4822-876C-81396EB19F76}" type="presParOf" srcId="{FD7861F2-785D-46CA-8506-A25F779A4D5C}" destId="{B44284C1-CA4C-4001-8752-309CFA2C2A6F}" srcOrd="1" destOrd="0" presId="urn:microsoft.com/office/officeart/2005/8/layout/hierarchy1"/>
    <dgm:cxn modelId="{4B87AFE8-E7F6-4CE0-BE65-19F8FB1A6B92}" type="presParOf" srcId="{CE50E4BB-C14F-46DE-A5E2-654E86778F37}" destId="{FE2E5436-305F-40A9-806C-2FC97CEF0B15}" srcOrd="1" destOrd="0" presId="urn:microsoft.com/office/officeart/2005/8/layout/hierarchy1"/>
    <dgm:cxn modelId="{28146B4F-878B-4B38-85B5-7AD120B765A8}" type="presParOf" srcId="{FE2E5436-305F-40A9-806C-2FC97CEF0B15}" destId="{7394CBD8-D4D8-4798-ADCC-A2F1AFD22F79}" srcOrd="0" destOrd="0" presId="urn:microsoft.com/office/officeart/2005/8/layout/hierarchy1"/>
    <dgm:cxn modelId="{B8BF14E6-C672-47DA-87DF-086E80FC3256}" type="presParOf" srcId="{7394CBD8-D4D8-4798-ADCC-A2F1AFD22F79}" destId="{FBF6E428-D192-46D6-82F4-506F507603A4}" srcOrd="0" destOrd="0" presId="urn:microsoft.com/office/officeart/2005/8/layout/hierarchy1"/>
    <dgm:cxn modelId="{CFB31810-D848-4102-AFAE-34A3A8D2BD74}" type="presParOf" srcId="{7394CBD8-D4D8-4798-ADCC-A2F1AFD22F79}" destId="{F89EEDCE-6D04-4EEB-BFB4-0E2ACA2DBB82}" srcOrd="1" destOrd="0" presId="urn:microsoft.com/office/officeart/2005/8/layout/hierarchy1"/>
    <dgm:cxn modelId="{8D1FF010-A3FF-4678-98D7-3D0E73243779}" type="presParOf" srcId="{FE2E5436-305F-40A9-806C-2FC97CEF0B15}" destId="{5C622AA5-C94A-493E-A43B-6CCB5352AE0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688D00-9C7F-459E-B900-4620D7C2E644}"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E19D70B7-4EC9-4D9C-9081-B07A5A56C33F}">
      <dgm:prSet/>
      <dgm:spPr/>
      <dgm:t>
        <a:bodyPr/>
        <a:lstStyle/>
        <a:p>
          <a:r>
            <a:rPr lang="pt-PT"/>
            <a:t>Adoption of International Labour Standards</a:t>
          </a:r>
          <a:endParaRPr lang="en-US"/>
        </a:p>
      </dgm:t>
    </dgm:pt>
    <dgm:pt modelId="{A6BF3BCF-4727-4976-A4B7-D092BB658342}" type="parTrans" cxnId="{26460059-93A2-4A12-9751-AD87D45BFE79}">
      <dgm:prSet/>
      <dgm:spPr/>
      <dgm:t>
        <a:bodyPr/>
        <a:lstStyle/>
        <a:p>
          <a:endParaRPr lang="en-US"/>
        </a:p>
      </dgm:t>
    </dgm:pt>
    <dgm:pt modelId="{CBAEF0F1-F186-4109-A6E1-0F49D4B53529}" type="sibTrans" cxnId="{26460059-93A2-4A12-9751-AD87D45BFE79}">
      <dgm:prSet/>
      <dgm:spPr/>
      <dgm:t>
        <a:bodyPr/>
        <a:lstStyle/>
        <a:p>
          <a:endParaRPr lang="en-US"/>
        </a:p>
      </dgm:t>
    </dgm:pt>
    <dgm:pt modelId="{E98E228D-89E0-46EE-B604-7C4F783DB8A9}">
      <dgm:prSet/>
      <dgm:spPr/>
      <dgm:t>
        <a:bodyPr/>
        <a:lstStyle/>
        <a:p>
          <a:r>
            <a:rPr lang="pt-PT"/>
            <a:t>Supervision of their application</a:t>
          </a:r>
          <a:endParaRPr lang="en-US"/>
        </a:p>
      </dgm:t>
    </dgm:pt>
    <dgm:pt modelId="{D77176B8-14AB-4087-A7D5-41D73BD98A24}" type="parTrans" cxnId="{58D448CA-00AF-4587-A191-FD4EBC519F48}">
      <dgm:prSet/>
      <dgm:spPr/>
      <dgm:t>
        <a:bodyPr/>
        <a:lstStyle/>
        <a:p>
          <a:endParaRPr lang="en-US"/>
        </a:p>
      </dgm:t>
    </dgm:pt>
    <dgm:pt modelId="{3C1F6DC5-0D09-48AB-A2F8-22EFF7C3A3C2}" type="sibTrans" cxnId="{58D448CA-00AF-4587-A191-FD4EBC519F48}">
      <dgm:prSet/>
      <dgm:spPr/>
      <dgm:t>
        <a:bodyPr/>
        <a:lstStyle/>
        <a:p>
          <a:endParaRPr lang="en-US"/>
        </a:p>
      </dgm:t>
    </dgm:pt>
    <dgm:pt modelId="{A88DF30E-D8BD-401A-BDCD-D120B12B2854}" type="pres">
      <dgm:prSet presAssocID="{2F688D00-9C7F-459E-B900-4620D7C2E644}" presName="hierChild1" presStyleCnt="0">
        <dgm:presLayoutVars>
          <dgm:chPref val="1"/>
          <dgm:dir/>
          <dgm:animOne val="branch"/>
          <dgm:animLvl val="lvl"/>
          <dgm:resizeHandles/>
        </dgm:presLayoutVars>
      </dgm:prSet>
      <dgm:spPr/>
    </dgm:pt>
    <dgm:pt modelId="{0A8B1541-61D2-426F-AED9-3F5A588549AE}" type="pres">
      <dgm:prSet presAssocID="{E19D70B7-4EC9-4D9C-9081-B07A5A56C33F}" presName="hierRoot1" presStyleCnt="0"/>
      <dgm:spPr/>
    </dgm:pt>
    <dgm:pt modelId="{BCF31188-1592-45BB-8164-F3F07A036A0C}" type="pres">
      <dgm:prSet presAssocID="{E19D70B7-4EC9-4D9C-9081-B07A5A56C33F}" presName="composite" presStyleCnt="0"/>
      <dgm:spPr/>
    </dgm:pt>
    <dgm:pt modelId="{420F9922-3966-4309-A8F1-0AB870B6A22C}" type="pres">
      <dgm:prSet presAssocID="{E19D70B7-4EC9-4D9C-9081-B07A5A56C33F}" presName="background" presStyleLbl="node0" presStyleIdx="0" presStyleCnt="2"/>
      <dgm:spPr/>
    </dgm:pt>
    <dgm:pt modelId="{FC6C44AC-F017-4B79-95AB-E037FA74953E}" type="pres">
      <dgm:prSet presAssocID="{E19D70B7-4EC9-4D9C-9081-B07A5A56C33F}" presName="text" presStyleLbl="fgAcc0" presStyleIdx="0" presStyleCnt="2">
        <dgm:presLayoutVars>
          <dgm:chPref val="3"/>
        </dgm:presLayoutVars>
      </dgm:prSet>
      <dgm:spPr/>
    </dgm:pt>
    <dgm:pt modelId="{593EC175-9AE3-4FEE-ABBC-A5BA37C005AD}" type="pres">
      <dgm:prSet presAssocID="{E19D70B7-4EC9-4D9C-9081-B07A5A56C33F}" presName="hierChild2" presStyleCnt="0"/>
      <dgm:spPr/>
    </dgm:pt>
    <dgm:pt modelId="{8794F681-D786-4424-9E90-2FF08ABC7B5F}" type="pres">
      <dgm:prSet presAssocID="{E98E228D-89E0-46EE-B604-7C4F783DB8A9}" presName="hierRoot1" presStyleCnt="0"/>
      <dgm:spPr/>
    </dgm:pt>
    <dgm:pt modelId="{B6FFC212-11AB-4FCE-91C7-7A923A99EB52}" type="pres">
      <dgm:prSet presAssocID="{E98E228D-89E0-46EE-B604-7C4F783DB8A9}" presName="composite" presStyleCnt="0"/>
      <dgm:spPr/>
    </dgm:pt>
    <dgm:pt modelId="{84AE8862-4763-4FA4-A12C-F6F739242D94}" type="pres">
      <dgm:prSet presAssocID="{E98E228D-89E0-46EE-B604-7C4F783DB8A9}" presName="background" presStyleLbl="node0" presStyleIdx="1" presStyleCnt="2"/>
      <dgm:spPr/>
    </dgm:pt>
    <dgm:pt modelId="{3704C431-11C4-488B-9FAC-BC84BF6C1CDC}" type="pres">
      <dgm:prSet presAssocID="{E98E228D-89E0-46EE-B604-7C4F783DB8A9}" presName="text" presStyleLbl="fgAcc0" presStyleIdx="1" presStyleCnt="2">
        <dgm:presLayoutVars>
          <dgm:chPref val="3"/>
        </dgm:presLayoutVars>
      </dgm:prSet>
      <dgm:spPr/>
    </dgm:pt>
    <dgm:pt modelId="{E928539E-1775-4249-A890-926E928BBEE1}" type="pres">
      <dgm:prSet presAssocID="{E98E228D-89E0-46EE-B604-7C4F783DB8A9}" presName="hierChild2" presStyleCnt="0"/>
      <dgm:spPr/>
    </dgm:pt>
  </dgm:ptLst>
  <dgm:cxnLst>
    <dgm:cxn modelId="{2E94B91F-2393-459D-BB70-1BB82A3EF7C0}" type="presOf" srcId="{2F688D00-9C7F-459E-B900-4620D7C2E644}" destId="{A88DF30E-D8BD-401A-BDCD-D120B12B2854}" srcOrd="0" destOrd="0" presId="urn:microsoft.com/office/officeart/2005/8/layout/hierarchy1"/>
    <dgm:cxn modelId="{26460059-93A2-4A12-9751-AD87D45BFE79}" srcId="{2F688D00-9C7F-459E-B900-4620D7C2E644}" destId="{E19D70B7-4EC9-4D9C-9081-B07A5A56C33F}" srcOrd="0" destOrd="0" parTransId="{A6BF3BCF-4727-4976-A4B7-D092BB658342}" sibTransId="{CBAEF0F1-F186-4109-A6E1-0F49D4B53529}"/>
    <dgm:cxn modelId="{77E388BC-4A55-4426-93F3-85354A0A12E8}" type="presOf" srcId="{E98E228D-89E0-46EE-B604-7C4F783DB8A9}" destId="{3704C431-11C4-488B-9FAC-BC84BF6C1CDC}" srcOrd="0" destOrd="0" presId="urn:microsoft.com/office/officeart/2005/8/layout/hierarchy1"/>
    <dgm:cxn modelId="{58D448CA-00AF-4587-A191-FD4EBC519F48}" srcId="{2F688D00-9C7F-459E-B900-4620D7C2E644}" destId="{E98E228D-89E0-46EE-B604-7C4F783DB8A9}" srcOrd="1" destOrd="0" parTransId="{D77176B8-14AB-4087-A7D5-41D73BD98A24}" sibTransId="{3C1F6DC5-0D09-48AB-A2F8-22EFF7C3A3C2}"/>
    <dgm:cxn modelId="{50507CD3-BE84-452A-9CB0-A9578166A287}" type="presOf" srcId="{E19D70B7-4EC9-4D9C-9081-B07A5A56C33F}" destId="{FC6C44AC-F017-4B79-95AB-E037FA74953E}" srcOrd="0" destOrd="0" presId="urn:microsoft.com/office/officeart/2005/8/layout/hierarchy1"/>
    <dgm:cxn modelId="{F282FE87-462F-4344-A1B1-D0EF8A54C246}" type="presParOf" srcId="{A88DF30E-D8BD-401A-BDCD-D120B12B2854}" destId="{0A8B1541-61D2-426F-AED9-3F5A588549AE}" srcOrd="0" destOrd="0" presId="urn:microsoft.com/office/officeart/2005/8/layout/hierarchy1"/>
    <dgm:cxn modelId="{47228F59-85C2-4107-B177-85963BEE32F7}" type="presParOf" srcId="{0A8B1541-61D2-426F-AED9-3F5A588549AE}" destId="{BCF31188-1592-45BB-8164-F3F07A036A0C}" srcOrd="0" destOrd="0" presId="urn:microsoft.com/office/officeart/2005/8/layout/hierarchy1"/>
    <dgm:cxn modelId="{7B3CB7B3-101E-4A89-8F0A-2764E8382514}" type="presParOf" srcId="{BCF31188-1592-45BB-8164-F3F07A036A0C}" destId="{420F9922-3966-4309-A8F1-0AB870B6A22C}" srcOrd="0" destOrd="0" presId="urn:microsoft.com/office/officeart/2005/8/layout/hierarchy1"/>
    <dgm:cxn modelId="{178A2B9E-3065-4AC1-85E7-4ACD99BF1AC0}" type="presParOf" srcId="{BCF31188-1592-45BB-8164-F3F07A036A0C}" destId="{FC6C44AC-F017-4B79-95AB-E037FA74953E}" srcOrd="1" destOrd="0" presId="urn:microsoft.com/office/officeart/2005/8/layout/hierarchy1"/>
    <dgm:cxn modelId="{D25CFFFC-ABDD-416A-851C-ECC8B4ABB8E4}" type="presParOf" srcId="{0A8B1541-61D2-426F-AED9-3F5A588549AE}" destId="{593EC175-9AE3-4FEE-ABBC-A5BA37C005AD}" srcOrd="1" destOrd="0" presId="urn:microsoft.com/office/officeart/2005/8/layout/hierarchy1"/>
    <dgm:cxn modelId="{6AB7B198-B1A4-4BAB-B23D-AEC968659FB0}" type="presParOf" srcId="{A88DF30E-D8BD-401A-BDCD-D120B12B2854}" destId="{8794F681-D786-4424-9E90-2FF08ABC7B5F}" srcOrd="1" destOrd="0" presId="urn:microsoft.com/office/officeart/2005/8/layout/hierarchy1"/>
    <dgm:cxn modelId="{6D2FBC37-AF8A-4C85-9F58-534256E3E563}" type="presParOf" srcId="{8794F681-D786-4424-9E90-2FF08ABC7B5F}" destId="{B6FFC212-11AB-4FCE-91C7-7A923A99EB52}" srcOrd="0" destOrd="0" presId="urn:microsoft.com/office/officeart/2005/8/layout/hierarchy1"/>
    <dgm:cxn modelId="{74036643-1D1E-4E6F-8A55-D6B3C71415D9}" type="presParOf" srcId="{B6FFC212-11AB-4FCE-91C7-7A923A99EB52}" destId="{84AE8862-4763-4FA4-A12C-F6F739242D94}" srcOrd="0" destOrd="0" presId="urn:microsoft.com/office/officeart/2005/8/layout/hierarchy1"/>
    <dgm:cxn modelId="{2CF0DF1F-82A5-4B57-8198-5AAB3768DE56}" type="presParOf" srcId="{B6FFC212-11AB-4FCE-91C7-7A923A99EB52}" destId="{3704C431-11C4-488B-9FAC-BC84BF6C1CDC}" srcOrd="1" destOrd="0" presId="urn:microsoft.com/office/officeart/2005/8/layout/hierarchy1"/>
    <dgm:cxn modelId="{03D86FE9-7E20-4D8F-AF82-8434A0C2D320}" type="presParOf" srcId="{8794F681-D786-4424-9E90-2FF08ABC7B5F}" destId="{E928539E-1775-4249-A890-926E928BBEE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407D7B-66D0-461E-A23A-66A24BA8F46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B52F8B5D-822F-42BC-AA4E-B5A0784EFED6}">
      <dgm:prSet/>
      <dgm:spPr/>
      <dgm:t>
        <a:bodyPr/>
        <a:lstStyle/>
        <a:p>
          <a:r>
            <a:rPr lang="en-GB" dirty="0"/>
            <a:t>Problem identified (by any constituent)</a:t>
          </a:r>
          <a:endParaRPr lang="en-US" dirty="0"/>
        </a:p>
      </dgm:t>
    </dgm:pt>
    <dgm:pt modelId="{D18099E9-D918-4E0A-8334-06C2D8527645}" type="parTrans" cxnId="{AB2F2473-D831-48BC-B566-4A2FA65814FA}">
      <dgm:prSet/>
      <dgm:spPr/>
      <dgm:t>
        <a:bodyPr/>
        <a:lstStyle/>
        <a:p>
          <a:endParaRPr lang="en-US"/>
        </a:p>
      </dgm:t>
    </dgm:pt>
    <dgm:pt modelId="{362997D7-9D89-43FC-BA3D-96A9A86BB59A}" type="sibTrans" cxnId="{AB2F2473-D831-48BC-B566-4A2FA65814FA}">
      <dgm:prSet/>
      <dgm:spPr/>
      <dgm:t>
        <a:bodyPr/>
        <a:lstStyle/>
        <a:p>
          <a:endParaRPr lang="en-US"/>
        </a:p>
      </dgm:t>
    </dgm:pt>
    <dgm:pt modelId="{C9E541FA-BBAB-4B7F-AC47-31F097928452}">
      <dgm:prSet/>
      <dgm:spPr/>
      <dgm:t>
        <a:bodyPr/>
        <a:lstStyle/>
        <a:p>
          <a:r>
            <a:rPr lang="en-GB">
              <a:sym typeface="Wingdings" panose="05000000000000000000" pitchFamily="2" charset="2"/>
            </a:rPr>
            <a:t></a:t>
          </a:r>
          <a:endParaRPr lang="en-US"/>
        </a:p>
      </dgm:t>
    </dgm:pt>
    <dgm:pt modelId="{F1C7EE2F-8351-416D-AC32-EE26845C333C}" type="parTrans" cxnId="{373BD33B-EBFD-4DCF-8C16-42CA0F1649B4}">
      <dgm:prSet/>
      <dgm:spPr/>
      <dgm:t>
        <a:bodyPr/>
        <a:lstStyle/>
        <a:p>
          <a:endParaRPr lang="en-US"/>
        </a:p>
      </dgm:t>
    </dgm:pt>
    <dgm:pt modelId="{44251EE9-4D27-4233-A125-A04CC73311F8}" type="sibTrans" cxnId="{373BD33B-EBFD-4DCF-8C16-42CA0F1649B4}">
      <dgm:prSet/>
      <dgm:spPr/>
      <dgm:t>
        <a:bodyPr/>
        <a:lstStyle/>
        <a:p>
          <a:endParaRPr lang="en-US"/>
        </a:p>
      </dgm:t>
    </dgm:pt>
    <dgm:pt modelId="{3754CC0D-AC8A-47E2-8237-FE4DB90D8E9B}">
      <dgm:prSet/>
      <dgm:spPr/>
      <dgm:t>
        <a:bodyPr/>
        <a:lstStyle/>
        <a:p>
          <a:r>
            <a:rPr lang="en-GB"/>
            <a:t>Item put on the ILC Agenda (by GB)</a:t>
          </a:r>
          <a:endParaRPr lang="en-US"/>
        </a:p>
      </dgm:t>
    </dgm:pt>
    <dgm:pt modelId="{DA1980BD-1240-4F88-A939-D27C0E35FE8B}" type="parTrans" cxnId="{ADC71192-4FD9-438C-B909-DDEC6C7FA54B}">
      <dgm:prSet/>
      <dgm:spPr/>
      <dgm:t>
        <a:bodyPr/>
        <a:lstStyle/>
        <a:p>
          <a:endParaRPr lang="en-US"/>
        </a:p>
      </dgm:t>
    </dgm:pt>
    <dgm:pt modelId="{D40153ED-53D7-4F2B-AAE4-ECF03061CFBA}" type="sibTrans" cxnId="{ADC71192-4FD9-438C-B909-DDEC6C7FA54B}">
      <dgm:prSet/>
      <dgm:spPr/>
      <dgm:t>
        <a:bodyPr/>
        <a:lstStyle/>
        <a:p>
          <a:endParaRPr lang="en-US"/>
        </a:p>
      </dgm:t>
    </dgm:pt>
    <dgm:pt modelId="{AE5BBD6B-6ADD-427E-A56E-25851412F166}">
      <dgm:prSet/>
      <dgm:spPr/>
      <dgm:t>
        <a:bodyPr/>
        <a:lstStyle/>
        <a:p>
          <a:r>
            <a:rPr lang="en-GB">
              <a:sym typeface="Wingdings" panose="05000000000000000000" pitchFamily="2" charset="2"/>
            </a:rPr>
            <a:t></a:t>
          </a:r>
          <a:endParaRPr lang="en-US"/>
        </a:p>
      </dgm:t>
    </dgm:pt>
    <dgm:pt modelId="{2B727984-A593-4B95-99FC-06176490D4D5}" type="parTrans" cxnId="{0D9C9357-E219-477D-A98A-1311065F9282}">
      <dgm:prSet/>
      <dgm:spPr/>
      <dgm:t>
        <a:bodyPr/>
        <a:lstStyle/>
        <a:p>
          <a:endParaRPr lang="en-US"/>
        </a:p>
      </dgm:t>
    </dgm:pt>
    <dgm:pt modelId="{EDFAE7F1-6528-402B-9BE6-F853DDC23932}" type="sibTrans" cxnId="{0D9C9357-E219-477D-A98A-1311065F9282}">
      <dgm:prSet/>
      <dgm:spPr/>
      <dgm:t>
        <a:bodyPr/>
        <a:lstStyle/>
        <a:p>
          <a:endParaRPr lang="en-US"/>
        </a:p>
      </dgm:t>
    </dgm:pt>
    <dgm:pt modelId="{508D4F13-7580-471C-ACE5-7A5652C388CA}">
      <dgm:prSet/>
      <dgm:spPr/>
      <dgm:t>
        <a:bodyPr/>
        <a:lstStyle/>
        <a:p>
          <a:r>
            <a:rPr lang="en-GB"/>
            <a:t>Item discussed at the ILC</a:t>
          </a:r>
          <a:endParaRPr lang="en-US"/>
        </a:p>
      </dgm:t>
    </dgm:pt>
    <dgm:pt modelId="{5A33C677-9DCB-425D-9BED-A223BF32035C}" type="parTrans" cxnId="{AEDB02D8-5808-4546-B955-AF631901E8F0}">
      <dgm:prSet/>
      <dgm:spPr/>
      <dgm:t>
        <a:bodyPr/>
        <a:lstStyle/>
        <a:p>
          <a:endParaRPr lang="en-US"/>
        </a:p>
      </dgm:t>
    </dgm:pt>
    <dgm:pt modelId="{F8B16BC1-5E37-4DE0-ADE2-593782EC7E4C}" type="sibTrans" cxnId="{AEDB02D8-5808-4546-B955-AF631901E8F0}">
      <dgm:prSet/>
      <dgm:spPr/>
      <dgm:t>
        <a:bodyPr/>
        <a:lstStyle/>
        <a:p>
          <a:endParaRPr lang="en-US"/>
        </a:p>
      </dgm:t>
    </dgm:pt>
    <dgm:pt modelId="{7C9624FE-2FA8-4CCC-AB03-E83955A1B8D3}">
      <dgm:prSet/>
      <dgm:spPr/>
      <dgm:t>
        <a:bodyPr/>
        <a:lstStyle/>
        <a:p>
          <a:r>
            <a:rPr lang="en-GB"/>
            <a:t>- twice: DOUBLE DISCUSSION</a:t>
          </a:r>
          <a:endParaRPr lang="en-US"/>
        </a:p>
      </dgm:t>
    </dgm:pt>
    <dgm:pt modelId="{57EE7C01-386D-4DCB-AEFE-748DE48071C9}" type="parTrans" cxnId="{38B30463-F8D7-4AFC-93C7-4460E272B202}">
      <dgm:prSet/>
      <dgm:spPr/>
      <dgm:t>
        <a:bodyPr/>
        <a:lstStyle/>
        <a:p>
          <a:endParaRPr lang="en-US"/>
        </a:p>
      </dgm:t>
    </dgm:pt>
    <dgm:pt modelId="{787276CC-3AC2-4CA1-B3C1-A722AAFAB2EC}" type="sibTrans" cxnId="{38B30463-F8D7-4AFC-93C7-4460E272B202}">
      <dgm:prSet/>
      <dgm:spPr/>
      <dgm:t>
        <a:bodyPr/>
        <a:lstStyle/>
        <a:p>
          <a:endParaRPr lang="en-US"/>
        </a:p>
      </dgm:t>
    </dgm:pt>
    <dgm:pt modelId="{3C4BE4E5-DCFC-4B4F-8DCD-919EDED1C417}">
      <dgm:prSet/>
      <dgm:spPr/>
      <dgm:t>
        <a:bodyPr/>
        <a:lstStyle/>
        <a:p>
          <a:r>
            <a:rPr lang="en-GB"/>
            <a:t>- once: SINGLE DISCUSSION</a:t>
          </a:r>
          <a:endParaRPr lang="en-US"/>
        </a:p>
      </dgm:t>
    </dgm:pt>
    <dgm:pt modelId="{65278600-A55D-48EA-A14E-232E18FB917B}" type="parTrans" cxnId="{30AC6709-D31B-4A92-A39C-34E168015BC6}">
      <dgm:prSet/>
      <dgm:spPr/>
      <dgm:t>
        <a:bodyPr/>
        <a:lstStyle/>
        <a:p>
          <a:endParaRPr lang="en-US"/>
        </a:p>
      </dgm:t>
    </dgm:pt>
    <dgm:pt modelId="{E8B829BD-C404-446B-A0AC-F555E6E61806}" type="sibTrans" cxnId="{30AC6709-D31B-4A92-A39C-34E168015BC6}">
      <dgm:prSet/>
      <dgm:spPr/>
      <dgm:t>
        <a:bodyPr/>
        <a:lstStyle/>
        <a:p>
          <a:endParaRPr lang="en-US"/>
        </a:p>
      </dgm:t>
    </dgm:pt>
    <dgm:pt modelId="{05AEDC3B-1844-4F8D-96A8-0A8020785B92}">
      <dgm:prSet/>
      <dgm:spPr/>
      <dgm:t>
        <a:bodyPr/>
        <a:lstStyle/>
        <a:p>
          <a:r>
            <a:rPr lang="en-GB">
              <a:sym typeface="Wingdings" panose="05000000000000000000" pitchFamily="2" charset="2"/>
            </a:rPr>
            <a:t></a:t>
          </a:r>
          <a:endParaRPr lang="en-US"/>
        </a:p>
      </dgm:t>
    </dgm:pt>
    <dgm:pt modelId="{95561483-731C-45AD-9A5F-48E44E04476A}" type="parTrans" cxnId="{7BED2035-7BE3-45FB-9ABE-8E1A2C84ABCC}">
      <dgm:prSet/>
      <dgm:spPr/>
      <dgm:t>
        <a:bodyPr/>
        <a:lstStyle/>
        <a:p>
          <a:endParaRPr lang="en-US"/>
        </a:p>
      </dgm:t>
    </dgm:pt>
    <dgm:pt modelId="{2B75BC70-936C-469C-870D-C78873D00EC3}" type="sibTrans" cxnId="{7BED2035-7BE3-45FB-9ABE-8E1A2C84ABCC}">
      <dgm:prSet/>
      <dgm:spPr/>
      <dgm:t>
        <a:bodyPr/>
        <a:lstStyle/>
        <a:p>
          <a:endParaRPr lang="en-US"/>
        </a:p>
      </dgm:t>
    </dgm:pt>
    <dgm:pt modelId="{9CE03990-4B2C-47EC-9704-3C5E5F91C0BD}">
      <dgm:prSet/>
      <dgm:spPr/>
      <dgm:t>
        <a:bodyPr/>
        <a:lstStyle/>
        <a:p>
          <a:r>
            <a:rPr lang="en-GB"/>
            <a:t>Instrument adopted with a 2/3 majority of delegates present at the ILC</a:t>
          </a:r>
          <a:endParaRPr lang="en-US"/>
        </a:p>
      </dgm:t>
    </dgm:pt>
    <dgm:pt modelId="{9BCE5856-AB3B-4021-A964-324830DD080F}" type="parTrans" cxnId="{35D5631C-56D7-4A68-B1EF-D8541C979890}">
      <dgm:prSet/>
      <dgm:spPr/>
      <dgm:t>
        <a:bodyPr/>
        <a:lstStyle/>
        <a:p>
          <a:endParaRPr lang="en-US"/>
        </a:p>
      </dgm:t>
    </dgm:pt>
    <dgm:pt modelId="{588C7265-6F26-4D82-8C55-4D2BF7AF46BE}" type="sibTrans" cxnId="{35D5631C-56D7-4A68-B1EF-D8541C979890}">
      <dgm:prSet/>
      <dgm:spPr/>
      <dgm:t>
        <a:bodyPr/>
        <a:lstStyle/>
        <a:p>
          <a:endParaRPr lang="en-US"/>
        </a:p>
      </dgm:t>
    </dgm:pt>
    <dgm:pt modelId="{6E6EC810-2ADB-40A2-AA81-97EC4A4A56A6}" type="pres">
      <dgm:prSet presAssocID="{09407D7B-66D0-461E-A23A-66A24BA8F469}" presName="vert0" presStyleCnt="0">
        <dgm:presLayoutVars>
          <dgm:dir/>
          <dgm:animOne val="branch"/>
          <dgm:animLvl val="lvl"/>
        </dgm:presLayoutVars>
      </dgm:prSet>
      <dgm:spPr/>
    </dgm:pt>
    <dgm:pt modelId="{F289DE33-A712-4071-A10F-1F57FA46175A}" type="pres">
      <dgm:prSet presAssocID="{B52F8B5D-822F-42BC-AA4E-B5A0784EFED6}" presName="thickLine" presStyleLbl="alignNode1" presStyleIdx="0" presStyleCnt="9"/>
      <dgm:spPr/>
    </dgm:pt>
    <dgm:pt modelId="{DF303335-0B93-4F88-A061-E2DF2EAD20F2}" type="pres">
      <dgm:prSet presAssocID="{B52F8B5D-822F-42BC-AA4E-B5A0784EFED6}" presName="horz1" presStyleCnt="0"/>
      <dgm:spPr/>
    </dgm:pt>
    <dgm:pt modelId="{DC5395A5-C1C3-4823-86C5-CB01932C3C79}" type="pres">
      <dgm:prSet presAssocID="{B52F8B5D-822F-42BC-AA4E-B5A0784EFED6}" presName="tx1" presStyleLbl="revTx" presStyleIdx="0" presStyleCnt="9"/>
      <dgm:spPr/>
    </dgm:pt>
    <dgm:pt modelId="{A734854B-4AEA-41A8-AE70-928F0EA30361}" type="pres">
      <dgm:prSet presAssocID="{B52F8B5D-822F-42BC-AA4E-B5A0784EFED6}" presName="vert1" presStyleCnt="0"/>
      <dgm:spPr/>
    </dgm:pt>
    <dgm:pt modelId="{FABEA068-F5CE-42F6-B21B-0AD3B756CBBC}" type="pres">
      <dgm:prSet presAssocID="{C9E541FA-BBAB-4B7F-AC47-31F097928452}" presName="thickLine" presStyleLbl="alignNode1" presStyleIdx="1" presStyleCnt="9"/>
      <dgm:spPr/>
    </dgm:pt>
    <dgm:pt modelId="{CAD6C988-9C60-45EC-B629-B46BF12EE37B}" type="pres">
      <dgm:prSet presAssocID="{C9E541FA-BBAB-4B7F-AC47-31F097928452}" presName="horz1" presStyleCnt="0"/>
      <dgm:spPr/>
    </dgm:pt>
    <dgm:pt modelId="{10DC94BA-2F98-4FF1-BBE0-7998404412C3}" type="pres">
      <dgm:prSet presAssocID="{C9E541FA-BBAB-4B7F-AC47-31F097928452}" presName="tx1" presStyleLbl="revTx" presStyleIdx="1" presStyleCnt="9"/>
      <dgm:spPr/>
    </dgm:pt>
    <dgm:pt modelId="{8752D0EE-98DD-4B40-9D41-7CF9C178EEC4}" type="pres">
      <dgm:prSet presAssocID="{C9E541FA-BBAB-4B7F-AC47-31F097928452}" presName="vert1" presStyleCnt="0"/>
      <dgm:spPr/>
    </dgm:pt>
    <dgm:pt modelId="{5FC8B4BA-D9C3-41DD-87F4-1A23961428DB}" type="pres">
      <dgm:prSet presAssocID="{3754CC0D-AC8A-47E2-8237-FE4DB90D8E9B}" presName="thickLine" presStyleLbl="alignNode1" presStyleIdx="2" presStyleCnt="9"/>
      <dgm:spPr/>
    </dgm:pt>
    <dgm:pt modelId="{E94C6DCF-B63A-4926-87F7-FF1CDABA2F8E}" type="pres">
      <dgm:prSet presAssocID="{3754CC0D-AC8A-47E2-8237-FE4DB90D8E9B}" presName="horz1" presStyleCnt="0"/>
      <dgm:spPr/>
    </dgm:pt>
    <dgm:pt modelId="{A9D9F458-FB78-4361-8F7F-4840960BE262}" type="pres">
      <dgm:prSet presAssocID="{3754CC0D-AC8A-47E2-8237-FE4DB90D8E9B}" presName="tx1" presStyleLbl="revTx" presStyleIdx="2" presStyleCnt="9"/>
      <dgm:spPr/>
    </dgm:pt>
    <dgm:pt modelId="{3C360CC8-FFCB-45C1-8A2C-8B688611201F}" type="pres">
      <dgm:prSet presAssocID="{3754CC0D-AC8A-47E2-8237-FE4DB90D8E9B}" presName="vert1" presStyleCnt="0"/>
      <dgm:spPr/>
    </dgm:pt>
    <dgm:pt modelId="{D60A43C8-A5AB-466E-A2C8-96C2033BBEB0}" type="pres">
      <dgm:prSet presAssocID="{AE5BBD6B-6ADD-427E-A56E-25851412F166}" presName="thickLine" presStyleLbl="alignNode1" presStyleIdx="3" presStyleCnt="9"/>
      <dgm:spPr/>
    </dgm:pt>
    <dgm:pt modelId="{B3B4304F-3666-4528-8219-B629D2A353BB}" type="pres">
      <dgm:prSet presAssocID="{AE5BBD6B-6ADD-427E-A56E-25851412F166}" presName="horz1" presStyleCnt="0"/>
      <dgm:spPr/>
    </dgm:pt>
    <dgm:pt modelId="{D582D692-A357-400E-8A70-809071BA07C9}" type="pres">
      <dgm:prSet presAssocID="{AE5BBD6B-6ADD-427E-A56E-25851412F166}" presName="tx1" presStyleLbl="revTx" presStyleIdx="3" presStyleCnt="9"/>
      <dgm:spPr/>
    </dgm:pt>
    <dgm:pt modelId="{7C620B8C-6D77-4952-81B7-71720CF43161}" type="pres">
      <dgm:prSet presAssocID="{AE5BBD6B-6ADD-427E-A56E-25851412F166}" presName="vert1" presStyleCnt="0"/>
      <dgm:spPr/>
    </dgm:pt>
    <dgm:pt modelId="{408A9658-0EE0-4C2B-839D-E625F6CAB5E8}" type="pres">
      <dgm:prSet presAssocID="{508D4F13-7580-471C-ACE5-7A5652C388CA}" presName="thickLine" presStyleLbl="alignNode1" presStyleIdx="4" presStyleCnt="9"/>
      <dgm:spPr/>
    </dgm:pt>
    <dgm:pt modelId="{2955FB38-DBD0-4F55-B72A-D2D6FA161DFC}" type="pres">
      <dgm:prSet presAssocID="{508D4F13-7580-471C-ACE5-7A5652C388CA}" presName="horz1" presStyleCnt="0"/>
      <dgm:spPr/>
    </dgm:pt>
    <dgm:pt modelId="{2AAFA8FE-BDC3-4F85-A834-22A9F4C91EDA}" type="pres">
      <dgm:prSet presAssocID="{508D4F13-7580-471C-ACE5-7A5652C388CA}" presName="tx1" presStyleLbl="revTx" presStyleIdx="4" presStyleCnt="9"/>
      <dgm:spPr/>
    </dgm:pt>
    <dgm:pt modelId="{37C35479-96DF-4FAF-A60F-C5A8DDB0FB49}" type="pres">
      <dgm:prSet presAssocID="{508D4F13-7580-471C-ACE5-7A5652C388CA}" presName="vert1" presStyleCnt="0"/>
      <dgm:spPr/>
    </dgm:pt>
    <dgm:pt modelId="{F34C8186-C02C-4AF8-B112-EEFFFC6A9C60}" type="pres">
      <dgm:prSet presAssocID="{7C9624FE-2FA8-4CCC-AB03-E83955A1B8D3}" presName="thickLine" presStyleLbl="alignNode1" presStyleIdx="5" presStyleCnt="9"/>
      <dgm:spPr/>
    </dgm:pt>
    <dgm:pt modelId="{E8D3845A-169F-4FF7-8467-5AE07F258A90}" type="pres">
      <dgm:prSet presAssocID="{7C9624FE-2FA8-4CCC-AB03-E83955A1B8D3}" presName="horz1" presStyleCnt="0"/>
      <dgm:spPr/>
    </dgm:pt>
    <dgm:pt modelId="{53970DF6-3D4A-43C7-ACF5-EAAFA88A35C4}" type="pres">
      <dgm:prSet presAssocID="{7C9624FE-2FA8-4CCC-AB03-E83955A1B8D3}" presName="tx1" presStyleLbl="revTx" presStyleIdx="5" presStyleCnt="9"/>
      <dgm:spPr/>
    </dgm:pt>
    <dgm:pt modelId="{B0080287-6943-4C76-A8B5-8233327B9528}" type="pres">
      <dgm:prSet presAssocID="{7C9624FE-2FA8-4CCC-AB03-E83955A1B8D3}" presName="vert1" presStyleCnt="0"/>
      <dgm:spPr/>
    </dgm:pt>
    <dgm:pt modelId="{C1668587-FCA3-4DBE-B5BA-188BB0E5EC2A}" type="pres">
      <dgm:prSet presAssocID="{3C4BE4E5-DCFC-4B4F-8DCD-919EDED1C417}" presName="thickLine" presStyleLbl="alignNode1" presStyleIdx="6" presStyleCnt="9"/>
      <dgm:spPr/>
    </dgm:pt>
    <dgm:pt modelId="{EE2E64B0-23F2-4F9B-A0B5-8DD3358FEC1A}" type="pres">
      <dgm:prSet presAssocID="{3C4BE4E5-DCFC-4B4F-8DCD-919EDED1C417}" presName="horz1" presStyleCnt="0"/>
      <dgm:spPr/>
    </dgm:pt>
    <dgm:pt modelId="{B04D4E7E-99AB-4571-A336-1B36A43555C8}" type="pres">
      <dgm:prSet presAssocID="{3C4BE4E5-DCFC-4B4F-8DCD-919EDED1C417}" presName="tx1" presStyleLbl="revTx" presStyleIdx="6" presStyleCnt="9"/>
      <dgm:spPr/>
    </dgm:pt>
    <dgm:pt modelId="{8307CFB4-5F37-4EB1-9174-FDDDE7EBC046}" type="pres">
      <dgm:prSet presAssocID="{3C4BE4E5-DCFC-4B4F-8DCD-919EDED1C417}" presName="vert1" presStyleCnt="0"/>
      <dgm:spPr/>
    </dgm:pt>
    <dgm:pt modelId="{EFBC4DD6-1DEC-4B16-B068-E78A02130A8C}" type="pres">
      <dgm:prSet presAssocID="{05AEDC3B-1844-4F8D-96A8-0A8020785B92}" presName="thickLine" presStyleLbl="alignNode1" presStyleIdx="7" presStyleCnt="9"/>
      <dgm:spPr/>
    </dgm:pt>
    <dgm:pt modelId="{6FF5F80A-DE3D-4013-8861-DFF99397DAF5}" type="pres">
      <dgm:prSet presAssocID="{05AEDC3B-1844-4F8D-96A8-0A8020785B92}" presName="horz1" presStyleCnt="0"/>
      <dgm:spPr/>
    </dgm:pt>
    <dgm:pt modelId="{711BAFC8-3851-4B5A-80A9-1CAC4AE824A9}" type="pres">
      <dgm:prSet presAssocID="{05AEDC3B-1844-4F8D-96A8-0A8020785B92}" presName="tx1" presStyleLbl="revTx" presStyleIdx="7" presStyleCnt="9"/>
      <dgm:spPr/>
    </dgm:pt>
    <dgm:pt modelId="{0FB2B09D-512D-44B8-8B37-781D2714588F}" type="pres">
      <dgm:prSet presAssocID="{05AEDC3B-1844-4F8D-96A8-0A8020785B92}" presName="vert1" presStyleCnt="0"/>
      <dgm:spPr/>
    </dgm:pt>
    <dgm:pt modelId="{51AA08C5-77D4-429B-B61A-F3135760F29B}" type="pres">
      <dgm:prSet presAssocID="{9CE03990-4B2C-47EC-9704-3C5E5F91C0BD}" presName="thickLine" presStyleLbl="alignNode1" presStyleIdx="8" presStyleCnt="9"/>
      <dgm:spPr/>
    </dgm:pt>
    <dgm:pt modelId="{00942AEF-3397-470A-B534-224851B6628E}" type="pres">
      <dgm:prSet presAssocID="{9CE03990-4B2C-47EC-9704-3C5E5F91C0BD}" presName="horz1" presStyleCnt="0"/>
      <dgm:spPr/>
    </dgm:pt>
    <dgm:pt modelId="{6E0D87C6-04F6-4A2A-84F1-AC88D665B526}" type="pres">
      <dgm:prSet presAssocID="{9CE03990-4B2C-47EC-9704-3C5E5F91C0BD}" presName="tx1" presStyleLbl="revTx" presStyleIdx="8" presStyleCnt="9"/>
      <dgm:spPr/>
    </dgm:pt>
    <dgm:pt modelId="{CDC9A6A8-129F-4873-94AB-7502288BC780}" type="pres">
      <dgm:prSet presAssocID="{9CE03990-4B2C-47EC-9704-3C5E5F91C0BD}" presName="vert1" presStyleCnt="0"/>
      <dgm:spPr/>
    </dgm:pt>
  </dgm:ptLst>
  <dgm:cxnLst>
    <dgm:cxn modelId="{30AC6709-D31B-4A92-A39C-34E168015BC6}" srcId="{09407D7B-66D0-461E-A23A-66A24BA8F469}" destId="{3C4BE4E5-DCFC-4B4F-8DCD-919EDED1C417}" srcOrd="6" destOrd="0" parTransId="{65278600-A55D-48EA-A14E-232E18FB917B}" sibTransId="{E8B829BD-C404-446B-A0AC-F555E6E61806}"/>
    <dgm:cxn modelId="{4F0E6110-0C24-43D0-8171-C994A4A5EB7B}" type="presOf" srcId="{09407D7B-66D0-461E-A23A-66A24BA8F469}" destId="{6E6EC810-2ADB-40A2-AA81-97EC4A4A56A6}" srcOrd="0" destOrd="0" presId="urn:microsoft.com/office/officeart/2008/layout/LinedList"/>
    <dgm:cxn modelId="{35D5631C-56D7-4A68-B1EF-D8541C979890}" srcId="{09407D7B-66D0-461E-A23A-66A24BA8F469}" destId="{9CE03990-4B2C-47EC-9704-3C5E5F91C0BD}" srcOrd="8" destOrd="0" parTransId="{9BCE5856-AB3B-4021-A964-324830DD080F}" sibTransId="{588C7265-6F26-4D82-8C55-4D2BF7AF46BE}"/>
    <dgm:cxn modelId="{ABAF0F2D-1A71-4924-854A-870B9B4036A2}" type="presOf" srcId="{05AEDC3B-1844-4F8D-96A8-0A8020785B92}" destId="{711BAFC8-3851-4B5A-80A9-1CAC4AE824A9}" srcOrd="0" destOrd="0" presId="urn:microsoft.com/office/officeart/2008/layout/LinedList"/>
    <dgm:cxn modelId="{5ACF102E-C57E-4B65-A5F8-A4B663626A55}" type="presOf" srcId="{9CE03990-4B2C-47EC-9704-3C5E5F91C0BD}" destId="{6E0D87C6-04F6-4A2A-84F1-AC88D665B526}" srcOrd="0" destOrd="0" presId="urn:microsoft.com/office/officeart/2008/layout/LinedList"/>
    <dgm:cxn modelId="{6A864134-E138-4AB4-A260-BB6150BAE4B9}" type="presOf" srcId="{508D4F13-7580-471C-ACE5-7A5652C388CA}" destId="{2AAFA8FE-BDC3-4F85-A834-22A9F4C91EDA}" srcOrd="0" destOrd="0" presId="urn:microsoft.com/office/officeart/2008/layout/LinedList"/>
    <dgm:cxn modelId="{7BED2035-7BE3-45FB-9ABE-8E1A2C84ABCC}" srcId="{09407D7B-66D0-461E-A23A-66A24BA8F469}" destId="{05AEDC3B-1844-4F8D-96A8-0A8020785B92}" srcOrd="7" destOrd="0" parTransId="{95561483-731C-45AD-9A5F-48E44E04476A}" sibTransId="{2B75BC70-936C-469C-870D-C78873D00EC3}"/>
    <dgm:cxn modelId="{373BD33B-EBFD-4DCF-8C16-42CA0F1649B4}" srcId="{09407D7B-66D0-461E-A23A-66A24BA8F469}" destId="{C9E541FA-BBAB-4B7F-AC47-31F097928452}" srcOrd="1" destOrd="0" parTransId="{F1C7EE2F-8351-416D-AC32-EE26845C333C}" sibTransId="{44251EE9-4D27-4233-A125-A04CC73311F8}"/>
    <dgm:cxn modelId="{38B30463-F8D7-4AFC-93C7-4460E272B202}" srcId="{09407D7B-66D0-461E-A23A-66A24BA8F469}" destId="{7C9624FE-2FA8-4CCC-AB03-E83955A1B8D3}" srcOrd="5" destOrd="0" parTransId="{57EE7C01-386D-4DCB-AEFE-748DE48071C9}" sibTransId="{787276CC-3AC2-4CA1-B3C1-A722AAFAB2EC}"/>
    <dgm:cxn modelId="{428A946A-26C4-4B13-AE7D-0081E0DEFEA4}" type="presOf" srcId="{3C4BE4E5-DCFC-4B4F-8DCD-919EDED1C417}" destId="{B04D4E7E-99AB-4571-A336-1B36A43555C8}" srcOrd="0" destOrd="0" presId="urn:microsoft.com/office/officeart/2008/layout/LinedList"/>
    <dgm:cxn modelId="{DC24084D-BDBE-4F01-B9AF-032440AD8187}" type="presOf" srcId="{3754CC0D-AC8A-47E2-8237-FE4DB90D8E9B}" destId="{A9D9F458-FB78-4361-8F7F-4840960BE262}" srcOrd="0" destOrd="0" presId="urn:microsoft.com/office/officeart/2008/layout/LinedList"/>
    <dgm:cxn modelId="{AB2F2473-D831-48BC-B566-4A2FA65814FA}" srcId="{09407D7B-66D0-461E-A23A-66A24BA8F469}" destId="{B52F8B5D-822F-42BC-AA4E-B5A0784EFED6}" srcOrd="0" destOrd="0" parTransId="{D18099E9-D918-4E0A-8334-06C2D8527645}" sibTransId="{362997D7-9D89-43FC-BA3D-96A9A86BB59A}"/>
    <dgm:cxn modelId="{0D9C9357-E219-477D-A98A-1311065F9282}" srcId="{09407D7B-66D0-461E-A23A-66A24BA8F469}" destId="{AE5BBD6B-6ADD-427E-A56E-25851412F166}" srcOrd="3" destOrd="0" parTransId="{2B727984-A593-4B95-99FC-06176490D4D5}" sibTransId="{EDFAE7F1-6528-402B-9BE6-F853DDC23932}"/>
    <dgm:cxn modelId="{919FA158-D20C-44BE-9054-B41D39F3EDA2}" type="presOf" srcId="{7C9624FE-2FA8-4CCC-AB03-E83955A1B8D3}" destId="{53970DF6-3D4A-43C7-ACF5-EAAFA88A35C4}" srcOrd="0" destOrd="0" presId="urn:microsoft.com/office/officeart/2008/layout/LinedList"/>
    <dgm:cxn modelId="{679E337B-23AC-462D-890B-7F2E3FDF418A}" type="presOf" srcId="{AE5BBD6B-6ADD-427E-A56E-25851412F166}" destId="{D582D692-A357-400E-8A70-809071BA07C9}" srcOrd="0" destOrd="0" presId="urn:microsoft.com/office/officeart/2008/layout/LinedList"/>
    <dgm:cxn modelId="{85C1557B-618A-437C-8ADA-1BBB3F0FE381}" type="presOf" srcId="{B52F8B5D-822F-42BC-AA4E-B5A0784EFED6}" destId="{DC5395A5-C1C3-4823-86C5-CB01932C3C79}" srcOrd="0" destOrd="0" presId="urn:microsoft.com/office/officeart/2008/layout/LinedList"/>
    <dgm:cxn modelId="{ADC71192-4FD9-438C-B909-DDEC6C7FA54B}" srcId="{09407D7B-66D0-461E-A23A-66A24BA8F469}" destId="{3754CC0D-AC8A-47E2-8237-FE4DB90D8E9B}" srcOrd="2" destOrd="0" parTransId="{DA1980BD-1240-4F88-A939-D27C0E35FE8B}" sibTransId="{D40153ED-53D7-4F2B-AAE4-ECF03061CFBA}"/>
    <dgm:cxn modelId="{5944BB9F-0877-4F52-8906-E4D91F4EE9BE}" type="presOf" srcId="{C9E541FA-BBAB-4B7F-AC47-31F097928452}" destId="{10DC94BA-2F98-4FF1-BBE0-7998404412C3}" srcOrd="0" destOrd="0" presId="urn:microsoft.com/office/officeart/2008/layout/LinedList"/>
    <dgm:cxn modelId="{AEDB02D8-5808-4546-B955-AF631901E8F0}" srcId="{09407D7B-66D0-461E-A23A-66A24BA8F469}" destId="{508D4F13-7580-471C-ACE5-7A5652C388CA}" srcOrd="4" destOrd="0" parTransId="{5A33C677-9DCB-425D-9BED-A223BF32035C}" sibTransId="{F8B16BC1-5E37-4DE0-ADE2-593782EC7E4C}"/>
    <dgm:cxn modelId="{48DE4A6F-0680-4074-BE3B-2665BB045B02}" type="presParOf" srcId="{6E6EC810-2ADB-40A2-AA81-97EC4A4A56A6}" destId="{F289DE33-A712-4071-A10F-1F57FA46175A}" srcOrd="0" destOrd="0" presId="urn:microsoft.com/office/officeart/2008/layout/LinedList"/>
    <dgm:cxn modelId="{7B11D945-341F-42B7-B163-6C28E86486F3}" type="presParOf" srcId="{6E6EC810-2ADB-40A2-AA81-97EC4A4A56A6}" destId="{DF303335-0B93-4F88-A061-E2DF2EAD20F2}" srcOrd="1" destOrd="0" presId="urn:microsoft.com/office/officeart/2008/layout/LinedList"/>
    <dgm:cxn modelId="{2461991B-D087-4768-9443-C9B6298C74DA}" type="presParOf" srcId="{DF303335-0B93-4F88-A061-E2DF2EAD20F2}" destId="{DC5395A5-C1C3-4823-86C5-CB01932C3C79}" srcOrd="0" destOrd="0" presId="urn:microsoft.com/office/officeart/2008/layout/LinedList"/>
    <dgm:cxn modelId="{67046D8D-E691-4619-98E1-3CC6AB47652E}" type="presParOf" srcId="{DF303335-0B93-4F88-A061-E2DF2EAD20F2}" destId="{A734854B-4AEA-41A8-AE70-928F0EA30361}" srcOrd="1" destOrd="0" presId="urn:microsoft.com/office/officeart/2008/layout/LinedList"/>
    <dgm:cxn modelId="{8796B0A5-347C-47C2-A756-D2F3C7FE36D9}" type="presParOf" srcId="{6E6EC810-2ADB-40A2-AA81-97EC4A4A56A6}" destId="{FABEA068-F5CE-42F6-B21B-0AD3B756CBBC}" srcOrd="2" destOrd="0" presId="urn:microsoft.com/office/officeart/2008/layout/LinedList"/>
    <dgm:cxn modelId="{51E809AA-C208-4478-A30C-8FE7F0E7994F}" type="presParOf" srcId="{6E6EC810-2ADB-40A2-AA81-97EC4A4A56A6}" destId="{CAD6C988-9C60-45EC-B629-B46BF12EE37B}" srcOrd="3" destOrd="0" presId="urn:microsoft.com/office/officeart/2008/layout/LinedList"/>
    <dgm:cxn modelId="{A84E7CB2-0E79-4FB0-93A7-134601E80078}" type="presParOf" srcId="{CAD6C988-9C60-45EC-B629-B46BF12EE37B}" destId="{10DC94BA-2F98-4FF1-BBE0-7998404412C3}" srcOrd="0" destOrd="0" presId="urn:microsoft.com/office/officeart/2008/layout/LinedList"/>
    <dgm:cxn modelId="{CADC5C99-06E4-49B3-BF1E-415638E211B5}" type="presParOf" srcId="{CAD6C988-9C60-45EC-B629-B46BF12EE37B}" destId="{8752D0EE-98DD-4B40-9D41-7CF9C178EEC4}" srcOrd="1" destOrd="0" presId="urn:microsoft.com/office/officeart/2008/layout/LinedList"/>
    <dgm:cxn modelId="{A54D3B29-CE71-436E-B0B6-0559F7ACDB31}" type="presParOf" srcId="{6E6EC810-2ADB-40A2-AA81-97EC4A4A56A6}" destId="{5FC8B4BA-D9C3-41DD-87F4-1A23961428DB}" srcOrd="4" destOrd="0" presId="urn:microsoft.com/office/officeart/2008/layout/LinedList"/>
    <dgm:cxn modelId="{C4D73E85-BE9E-44A9-8474-88FD92A3BB8B}" type="presParOf" srcId="{6E6EC810-2ADB-40A2-AA81-97EC4A4A56A6}" destId="{E94C6DCF-B63A-4926-87F7-FF1CDABA2F8E}" srcOrd="5" destOrd="0" presId="urn:microsoft.com/office/officeart/2008/layout/LinedList"/>
    <dgm:cxn modelId="{719F3AA4-C79D-4EC0-B45F-D94E57359DD0}" type="presParOf" srcId="{E94C6DCF-B63A-4926-87F7-FF1CDABA2F8E}" destId="{A9D9F458-FB78-4361-8F7F-4840960BE262}" srcOrd="0" destOrd="0" presId="urn:microsoft.com/office/officeart/2008/layout/LinedList"/>
    <dgm:cxn modelId="{8A1807E4-05FD-4E0E-91DD-8BFFF931944E}" type="presParOf" srcId="{E94C6DCF-B63A-4926-87F7-FF1CDABA2F8E}" destId="{3C360CC8-FFCB-45C1-8A2C-8B688611201F}" srcOrd="1" destOrd="0" presId="urn:microsoft.com/office/officeart/2008/layout/LinedList"/>
    <dgm:cxn modelId="{74326050-1216-4943-B9D4-828E57C9BEA6}" type="presParOf" srcId="{6E6EC810-2ADB-40A2-AA81-97EC4A4A56A6}" destId="{D60A43C8-A5AB-466E-A2C8-96C2033BBEB0}" srcOrd="6" destOrd="0" presId="urn:microsoft.com/office/officeart/2008/layout/LinedList"/>
    <dgm:cxn modelId="{AB31CF6E-A97C-4568-9AB4-41B80FA18CC6}" type="presParOf" srcId="{6E6EC810-2ADB-40A2-AA81-97EC4A4A56A6}" destId="{B3B4304F-3666-4528-8219-B629D2A353BB}" srcOrd="7" destOrd="0" presId="urn:microsoft.com/office/officeart/2008/layout/LinedList"/>
    <dgm:cxn modelId="{0678D2E3-5F71-4AC6-8F6F-2CB51B6A31D3}" type="presParOf" srcId="{B3B4304F-3666-4528-8219-B629D2A353BB}" destId="{D582D692-A357-400E-8A70-809071BA07C9}" srcOrd="0" destOrd="0" presId="urn:microsoft.com/office/officeart/2008/layout/LinedList"/>
    <dgm:cxn modelId="{4F12512E-E895-4227-A0B4-1F6E617DF20A}" type="presParOf" srcId="{B3B4304F-3666-4528-8219-B629D2A353BB}" destId="{7C620B8C-6D77-4952-81B7-71720CF43161}" srcOrd="1" destOrd="0" presId="urn:microsoft.com/office/officeart/2008/layout/LinedList"/>
    <dgm:cxn modelId="{DC11100B-C191-486A-8269-E327B98FA757}" type="presParOf" srcId="{6E6EC810-2ADB-40A2-AA81-97EC4A4A56A6}" destId="{408A9658-0EE0-4C2B-839D-E625F6CAB5E8}" srcOrd="8" destOrd="0" presId="urn:microsoft.com/office/officeart/2008/layout/LinedList"/>
    <dgm:cxn modelId="{DDF21EBE-8B76-4913-AF2B-15C20595151F}" type="presParOf" srcId="{6E6EC810-2ADB-40A2-AA81-97EC4A4A56A6}" destId="{2955FB38-DBD0-4F55-B72A-D2D6FA161DFC}" srcOrd="9" destOrd="0" presId="urn:microsoft.com/office/officeart/2008/layout/LinedList"/>
    <dgm:cxn modelId="{B107A83C-4618-4AB4-A33C-BD7F2C2EAD08}" type="presParOf" srcId="{2955FB38-DBD0-4F55-B72A-D2D6FA161DFC}" destId="{2AAFA8FE-BDC3-4F85-A834-22A9F4C91EDA}" srcOrd="0" destOrd="0" presId="urn:microsoft.com/office/officeart/2008/layout/LinedList"/>
    <dgm:cxn modelId="{DC4CC399-3837-4074-9C7D-EE98D0248232}" type="presParOf" srcId="{2955FB38-DBD0-4F55-B72A-D2D6FA161DFC}" destId="{37C35479-96DF-4FAF-A60F-C5A8DDB0FB49}" srcOrd="1" destOrd="0" presId="urn:microsoft.com/office/officeart/2008/layout/LinedList"/>
    <dgm:cxn modelId="{AE9A78F4-F9B4-4F9D-9ADF-6F9D4AB75457}" type="presParOf" srcId="{6E6EC810-2ADB-40A2-AA81-97EC4A4A56A6}" destId="{F34C8186-C02C-4AF8-B112-EEFFFC6A9C60}" srcOrd="10" destOrd="0" presId="urn:microsoft.com/office/officeart/2008/layout/LinedList"/>
    <dgm:cxn modelId="{A3E3FD64-7614-4654-9960-5C7A66BBFA82}" type="presParOf" srcId="{6E6EC810-2ADB-40A2-AA81-97EC4A4A56A6}" destId="{E8D3845A-169F-4FF7-8467-5AE07F258A90}" srcOrd="11" destOrd="0" presId="urn:microsoft.com/office/officeart/2008/layout/LinedList"/>
    <dgm:cxn modelId="{3F977122-1D1A-4F87-8B15-D75DB3FDE7DC}" type="presParOf" srcId="{E8D3845A-169F-4FF7-8467-5AE07F258A90}" destId="{53970DF6-3D4A-43C7-ACF5-EAAFA88A35C4}" srcOrd="0" destOrd="0" presId="urn:microsoft.com/office/officeart/2008/layout/LinedList"/>
    <dgm:cxn modelId="{3962F602-5430-4A80-9CC3-E119C62C71C0}" type="presParOf" srcId="{E8D3845A-169F-4FF7-8467-5AE07F258A90}" destId="{B0080287-6943-4C76-A8B5-8233327B9528}" srcOrd="1" destOrd="0" presId="urn:microsoft.com/office/officeart/2008/layout/LinedList"/>
    <dgm:cxn modelId="{3ED3CAE2-D3FB-43EB-86C9-D69C54F670E7}" type="presParOf" srcId="{6E6EC810-2ADB-40A2-AA81-97EC4A4A56A6}" destId="{C1668587-FCA3-4DBE-B5BA-188BB0E5EC2A}" srcOrd="12" destOrd="0" presId="urn:microsoft.com/office/officeart/2008/layout/LinedList"/>
    <dgm:cxn modelId="{1D619C41-B492-4369-87EA-31337AE2ABAF}" type="presParOf" srcId="{6E6EC810-2ADB-40A2-AA81-97EC4A4A56A6}" destId="{EE2E64B0-23F2-4F9B-A0B5-8DD3358FEC1A}" srcOrd="13" destOrd="0" presId="urn:microsoft.com/office/officeart/2008/layout/LinedList"/>
    <dgm:cxn modelId="{8A0EE440-B0A4-470F-9A2C-7C630D738C32}" type="presParOf" srcId="{EE2E64B0-23F2-4F9B-A0B5-8DD3358FEC1A}" destId="{B04D4E7E-99AB-4571-A336-1B36A43555C8}" srcOrd="0" destOrd="0" presId="urn:microsoft.com/office/officeart/2008/layout/LinedList"/>
    <dgm:cxn modelId="{C8B36080-AB58-4867-B192-6CAD231224CE}" type="presParOf" srcId="{EE2E64B0-23F2-4F9B-A0B5-8DD3358FEC1A}" destId="{8307CFB4-5F37-4EB1-9174-FDDDE7EBC046}" srcOrd="1" destOrd="0" presId="urn:microsoft.com/office/officeart/2008/layout/LinedList"/>
    <dgm:cxn modelId="{1DF33CE1-0CB6-4060-9B7B-952B608987AA}" type="presParOf" srcId="{6E6EC810-2ADB-40A2-AA81-97EC4A4A56A6}" destId="{EFBC4DD6-1DEC-4B16-B068-E78A02130A8C}" srcOrd="14" destOrd="0" presId="urn:microsoft.com/office/officeart/2008/layout/LinedList"/>
    <dgm:cxn modelId="{8D234F6C-CFBC-4C43-A64B-B8BB64B4B9B9}" type="presParOf" srcId="{6E6EC810-2ADB-40A2-AA81-97EC4A4A56A6}" destId="{6FF5F80A-DE3D-4013-8861-DFF99397DAF5}" srcOrd="15" destOrd="0" presId="urn:microsoft.com/office/officeart/2008/layout/LinedList"/>
    <dgm:cxn modelId="{20374DEA-EC3D-4F3A-A20A-C6450A8A041F}" type="presParOf" srcId="{6FF5F80A-DE3D-4013-8861-DFF99397DAF5}" destId="{711BAFC8-3851-4B5A-80A9-1CAC4AE824A9}" srcOrd="0" destOrd="0" presId="urn:microsoft.com/office/officeart/2008/layout/LinedList"/>
    <dgm:cxn modelId="{798755D9-2662-410B-8266-12681D28AE0A}" type="presParOf" srcId="{6FF5F80A-DE3D-4013-8861-DFF99397DAF5}" destId="{0FB2B09D-512D-44B8-8B37-781D2714588F}" srcOrd="1" destOrd="0" presId="urn:microsoft.com/office/officeart/2008/layout/LinedList"/>
    <dgm:cxn modelId="{BC444EAD-08B6-4F13-9DEF-56308921AAC5}" type="presParOf" srcId="{6E6EC810-2ADB-40A2-AA81-97EC4A4A56A6}" destId="{51AA08C5-77D4-429B-B61A-F3135760F29B}" srcOrd="16" destOrd="0" presId="urn:microsoft.com/office/officeart/2008/layout/LinedList"/>
    <dgm:cxn modelId="{D1AF9612-5F2B-45F6-B482-037BD6BA0A88}" type="presParOf" srcId="{6E6EC810-2ADB-40A2-AA81-97EC4A4A56A6}" destId="{00942AEF-3397-470A-B534-224851B6628E}" srcOrd="17" destOrd="0" presId="urn:microsoft.com/office/officeart/2008/layout/LinedList"/>
    <dgm:cxn modelId="{C5E6F410-1A1C-46BA-9D7F-C7F5B9FF1018}" type="presParOf" srcId="{00942AEF-3397-470A-B534-224851B6628E}" destId="{6E0D87C6-04F6-4A2A-84F1-AC88D665B526}" srcOrd="0" destOrd="0" presId="urn:microsoft.com/office/officeart/2008/layout/LinedList"/>
    <dgm:cxn modelId="{573AA4C4-353D-41AA-AB51-2D1FFC911592}" type="presParOf" srcId="{00942AEF-3397-470A-B534-224851B6628E}" destId="{CDC9A6A8-129F-4873-94AB-7502288BC78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D0CFFE-CBD5-49E0-828C-6379C64D2129}"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9E34306-6BF6-40D6-BA63-AE9988FDE188}">
      <dgm:prSet/>
      <dgm:spPr/>
      <dgm:t>
        <a:bodyPr/>
        <a:lstStyle/>
        <a:p>
          <a:r>
            <a:rPr lang="es-AR" dirty="0" err="1"/>
            <a:t>Reporting</a:t>
          </a:r>
          <a:r>
            <a:rPr lang="es-AR" dirty="0"/>
            <a:t> </a:t>
          </a:r>
          <a:r>
            <a:rPr lang="es-AR" dirty="0" err="1"/>
            <a:t>cycle</a:t>
          </a:r>
          <a:r>
            <a:rPr lang="es-AR" dirty="0"/>
            <a:t> </a:t>
          </a:r>
          <a:r>
            <a:rPr lang="es-AR" dirty="0" err="1"/>
            <a:t>every</a:t>
          </a:r>
          <a:r>
            <a:rPr lang="es-AR" dirty="0"/>
            <a:t> 3 </a:t>
          </a:r>
          <a:r>
            <a:rPr lang="es-AR" dirty="0" err="1"/>
            <a:t>years</a:t>
          </a:r>
          <a:r>
            <a:rPr lang="es-AR" dirty="0"/>
            <a:t> </a:t>
          </a:r>
          <a:r>
            <a:rPr lang="es-AR" dirty="0" err="1"/>
            <a:t>instead</a:t>
          </a:r>
          <a:r>
            <a:rPr lang="es-AR" dirty="0"/>
            <a:t> </a:t>
          </a:r>
          <a:r>
            <a:rPr lang="es-AR" dirty="0" err="1"/>
            <a:t>of</a:t>
          </a:r>
          <a:r>
            <a:rPr lang="es-AR" dirty="0"/>
            <a:t> 6. </a:t>
          </a:r>
          <a:r>
            <a:rPr lang="es-AR" dirty="0" err="1"/>
            <a:t>Starting</a:t>
          </a:r>
          <a:r>
            <a:rPr lang="es-AR" dirty="0"/>
            <a:t> in 2024 (G-N), 2025 (A-F) and 2026 (O-Z) French </a:t>
          </a:r>
          <a:r>
            <a:rPr lang="es-AR" dirty="0" err="1"/>
            <a:t>alphabet</a:t>
          </a:r>
          <a:r>
            <a:rPr lang="es-AR" dirty="0"/>
            <a:t>.	</a:t>
          </a:r>
          <a:endParaRPr lang="en-US" dirty="0"/>
        </a:p>
      </dgm:t>
    </dgm:pt>
    <dgm:pt modelId="{EA408050-6FD4-49FE-A6DF-33CB526372CD}" type="parTrans" cxnId="{F7DFBF3D-B146-4122-BE19-83CE60C7170D}">
      <dgm:prSet/>
      <dgm:spPr/>
      <dgm:t>
        <a:bodyPr/>
        <a:lstStyle/>
        <a:p>
          <a:endParaRPr lang="en-US"/>
        </a:p>
      </dgm:t>
    </dgm:pt>
    <dgm:pt modelId="{BB24E8B0-E53C-4A49-9BB5-31038C772C20}" type="sibTrans" cxnId="{F7DFBF3D-B146-4122-BE19-83CE60C7170D}">
      <dgm:prSet/>
      <dgm:spPr/>
      <dgm:t>
        <a:bodyPr/>
        <a:lstStyle/>
        <a:p>
          <a:endParaRPr lang="en-US"/>
        </a:p>
      </dgm:t>
    </dgm:pt>
    <dgm:pt modelId="{7AADEA0A-48D7-4DFC-8D0D-6FF54F2CAA2F}">
      <dgm:prSet/>
      <dgm:spPr/>
      <dgm:t>
        <a:bodyPr/>
        <a:lstStyle/>
        <a:p>
          <a:r>
            <a:rPr lang="en-US" dirty="0"/>
            <a:t>Vocation to universal ratification. So far only C 182 has that status.</a:t>
          </a:r>
        </a:p>
      </dgm:t>
    </dgm:pt>
    <dgm:pt modelId="{2D62B01E-7878-403B-9221-C3385406FB93}" type="parTrans" cxnId="{A279F585-7EBE-4F39-9B69-91AE8E4DA741}">
      <dgm:prSet/>
      <dgm:spPr/>
      <dgm:t>
        <a:bodyPr/>
        <a:lstStyle/>
        <a:p>
          <a:endParaRPr lang="en-US"/>
        </a:p>
      </dgm:t>
    </dgm:pt>
    <dgm:pt modelId="{2D4B4942-878F-41F6-99C1-37B9FF02B8F5}" type="sibTrans" cxnId="{A279F585-7EBE-4F39-9B69-91AE8E4DA741}">
      <dgm:prSet/>
      <dgm:spPr/>
      <dgm:t>
        <a:bodyPr/>
        <a:lstStyle/>
        <a:p>
          <a:endParaRPr lang="en-US"/>
        </a:p>
      </dgm:t>
    </dgm:pt>
    <dgm:pt modelId="{692E5DF4-AC05-4F4B-BB92-F7A44426D1B0}">
      <dgm:prSet/>
      <dgm:spPr/>
      <dgm:t>
        <a:bodyPr/>
        <a:lstStyle/>
        <a:p>
          <a:r>
            <a:rPr lang="en-US" dirty="0"/>
            <a:t>Annual reporting on the ways this category of fundamental rights is being protected (Starting from 2024 onwards)</a:t>
          </a:r>
        </a:p>
      </dgm:t>
    </dgm:pt>
    <dgm:pt modelId="{7F7E300A-5676-40F6-8367-BD50819F59A3}" type="parTrans" cxnId="{A82BCE65-78C4-4C4D-B83D-B15F79A120AB}">
      <dgm:prSet/>
      <dgm:spPr/>
      <dgm:t>
        <a:bodyPr/>
        <a:lstStyle/>
        <a:p>
          <a:endParaRPr lang="en-US"/>
        </a:p>
      </dgm:t>
    </dgm:pt>
    <dgm:pt modelId="{FEED58AC-DBC9-4B10-92EF-ED20A02CBE35}" type="sibTrans" cxnId="{A82BCE65-78C4-4C4D-B83D-B15F79A120AB}">
      <dgm:prSet/>
      <dgm:spPr/>
      <dgm:t>
        <a:bodyPr/>
        <a:lstStyle/>
        <a:p>
          <a:endParaRPr lang="en-US"/>
        </a:p>
      </dgm:t>
    </dgm:pt>
    <dgm:pt modelId="{3FFB4C60-27EC-4642-93FA-F227DDCA20B9}">
      <dgm:prSet/>
      <dgm:spPr/>
      <dgm:t>
        <a:bodyPr/>
        <a:lstStyle/>
        <a:p>
          <a:r>
            <a:rPr lang="en-US" dirty="0"/>
            <a:t>There will have to be included in the RID in the ILC on FPRW.</a:t>
          </a:r>
        </a:p>
      </dgm:t>
    </dgm:pt>
    <dgm:pt modelId="{E7AD216F-4010-493F-BFDF-54E38D942585}" type="parTrans" cxnId="{E44EB3EE-F3F2-4609-B955-12D06A253154}">
      <dgm:prSet/>
      <dgm:spPr/>
      <dgm:t>
        <a:bodyPr/>
        <a:lstStyle/>
        <a:p>
          <a:endParaRPr lang="en-US"/>
        </a:p>
      </dgm:t>
    </dgm:pt>
    <dgm:pt modelId="{2B4642B6-9FE2-4BF2-B1B4-19349F4408AB}" type="sibTrans" cxnId="{E44EB3EE-F3F2-4609-B955-12D06A253154}">
      <dgm:prSet/>
      <dgm:spPr/>
      <dgm:t>
        <a:bodyPr/>
        <a:lstStyle/>
        <a:p>
          <a:endParaRPr lang="en-US"/>
        </a:p>
      </dgm:t>
    </dgm:pt>
    <dgm:pt modelId="{D78A50D0-6561-489D-9477-A4BD3DD3226D}">
      <dgm:prSet/>
      <dgm:spPr/>
      <dgm:t>
        <a:bodyPr/>
        <a:lstStyle/>
        <a:p>
          <a:r>
            <a:rPr lang="en-US" dirty="0"/>
            <a:t>The technical cooperation will have a strong role to play.</a:t>
          </a:r>
        </a:p>
      </dgm:t>
    </dgm:pt>
    <dgm:pt modelId="{1E79E309-C1C8-4C08-A043-31975B8EC549}" type="parTrans" cxnId="{102762C9-1841-4406-9144-834CA1D3DA0E}">
      <dgm:prSet/>
      <dgm:spPr/>
      <dgm:t>
        <a:bodyPr/>
        <a:lstStyle/>
        <a:p>
          <a:endParaRPr lang="en-US"/>
        </a:p>
      </dgm:t>
    </dgm:pt>
    <dgm:pt modelId="{DE4365BC-5BD2-4A0F-B0E1-C2F8056E6591}" type="sibTrans" cxnId="{102762C9-1841-4406-9144-834CA1D3DA0E}">
      <dgm:prSet/>
      <dgm:spPr/>
      <dgm:t>
        <a:bodyPr/>
        <a:lstStyle/>
        <a:p>
          <a:endParaRPr lang="en-US"/>
        </a:p>
      </dgm:t>
    </dgm:pt>
    <dgm:pt modelId="{148515AD-1475-4910-91B5-C017DE9BE879}">
      <dgm:prSet/>
      <dgm:spPr/>
      <dgm:t>
        <a:bodyPr/>
        <a:lstStyle/>
        <a:p>
          <a:r>
            <a:rPr lang="es-AR" dirty="0" err="1"/>
            <a:t>Convention</a:t>
          </a:r>
          <a:r>
            <a:rPr lang="es-AR" dirty="0"/>
            <a:t> 155 has a </a:t>
          </a:r>
          <a:r>
            <a:rPr lang="es-AR" dirty="0" err="1"/>
            <a:t>protocol</a:t>
          </a:r>
          <a:r>
            <a:rPr lang="es-AR" dirty="0"/>
            <a:t> </a:t>
          </a:r>
          <a:r>
            <a:rPr lang="es-AR" dirty="0" err="1"/>
            <a:t>on</a:t>
          </a:r>
          <a:r>
            <a:rPr lang="es-AR" dirty="0"/>
            <a:t> </a:t>
          </a:r>
          <a:r>
            <a:rPr lang="es-AR" dirty="0" err="1"/>
            <a:t>statistics</a:t>
          </a:r>
          <a:r>
            <a:rPr lang="es-AR" dirty="0"/>
            <a:t> </a:t>
          </a:r>
          <a:r>
            <a:rPr lang="es-AR" dirty="0" err="1"/>
            <a:t>on</a:t>
          </a:r>
          <a:r>
            <a:rPr lang="es-AR" dirty="0"/>
            <a:t> </a:t>
          </a:r>
          <a:r>
            <a:rPr lang="es-AR" dirty="0" err="1"/>
            <a:t>occupational</a:t>
          </a:r>
          <a:r>
            <a:rPr lang="es-AR" dirty="0"/>
            <a:t> </a:t>
          </a:r>
          <a:r>
            <a:rPr lang="es-AR" dirty="0" err="1"/>
            <a:t>accidents</a:t>
          </a:r>
          <a:r>
            <a:rPr lang="es-AR" dirty="0"/>
            <a:t> and </a:t>
          </a:r>
          <a:r>
            <a:rPr lang="es-AR" dirty="0" err="1"/>
            <a:t>diseases</a:t>
          </a:r>
          <a:r>
            <a:rPr lang="es-AR" dirty="0"/>
            <a:t>.</a:t>
          </a:r>
          <a:endParaRPr lang="en-US" dirty="0"/>
        </a:p>
      </dgm:t>
    </dgm:pt>
    <dgm:pt modelId="{4088CCC1-B6F5-410C-885D-E602B6821E89}" type="parTrans" cxnId="{3E859CDB-073E-4422-BC5D-B30F7EDBD189}">
      <dgm:prSet/>
      <dgm:spPr/>
      <dgm:t>
        <a:bodyPr/>
        <a:lstStyle/>
        <a:p>
          <a:endParaRPr lang="en-US"/>
        </a:p>
      </dgm:t>
    </dgm:pt>
    <dgm:pt modelId="{E58CE8B2-68F3-4613-A619-D2D7B85888F6}" type="sibTrans" cxnId="{3E859CDB-073E-4422-BC5D-B30F7EDBD189}">
      <dgm:prSet/>
      <dgm:spPr/>
      <dgm:t>
        <a:bodyPr/>
        <a:lstStyle/>
        <a:p>
          <a:endParaRPr lang="en-US"/>
        </a:p>
      </dgm:t>
    </dgm:pt>
    <dgm:pt modelId="{5C13C08F-9643-4AF7-A53C-1FD3B0FE78BE}" type="pres">
      <dgm:prSet presAssocID="{87D0CFFE-CBD5-49E0-828C-6379C64D2129}" presName="linear" presStyleCnt="0">
        <dgm:presLayoutVars>
          <dgm:animLvl val="lvl"/>
          <dgm:resizeHandles val="exact"/>
        </dgm:presLayoutVars>
      </dgm:prSet>
      <dgm:spPr/>
    </dgm:pt>
    <dgm:pt modelId="{88127C55-235E-47D4-B506-98ACB793D23E}" type="pres">
      <dgm:prSet presAssocID="{E9E34306-6BF6-40D6-BA63-AE9988FDE188}" presName="parentText" presStyleLbl="node1" presStyleIdx="0" presStyleCnt="6">
        <dgm:presLayoutVars>
          <dgm:chMax val="0"/>
          <dgm:bulletEnabled val="1"/>
        </dgm:presLayoutVars>
      </dgm:prSet>
      <dgm:spPr/>
    </dgm:pt>
    <dgm:pt modelId="{BA32A929-ADD6-4BB3-96EC-702720F2810F}" type="pres">
      <dgm:prSet presAssocID="{BB24E8B0-E53C-4A49-9BB5-31038C772C20}" presName="spacer" presStyleCnt="0"/>
      <dgm:spPr/>
    </dgm:pt>
    <dgm:pt modelId="{F83CE447-3CB9-40F7-9D26-D131FE9CDC40}" type="pres">
      <dgm:prSet presAssocID="{7AADEA0A-48D7-4DFC-8D0D-6FF54F2CAA2F}" presName="parentText" presStyleLbl="node1" presStyleIdx="1" presStyleCnt="6">
        <dgm:presLayoutVars>
          <dgm:chMax val="0"/>
          <dgm:bulletEnabled val="1"/>
        </dgm:presLayoutVars>
      </dgm:prSet>
      <dgm:spPr/>
    </dgm:pt>
    <dgm:pt modelId="{37F1D7DC-B661-49BF-80DF-9F759380ACE1}" type="pres">
      <dgm:prSet presAssocID="{2D4B4942-878F-41F6-99C1-37B9FF02B8F5}" presName="spacer" presStyleCnt="0"/>
      <dgm:spPr/>
    </dgm:pt>
    <dgm:pt modelId="{E20C1A6C-39CE-4D12-B488-CB2F2AC5E28A}" type="pres">
      <dgm:prSet presAssocID="{692E5DF4-AC05-4F4B-BB92-F7A44426D1B0}" presName="parentText" presStyleLbl="node1" presStyleIdx="2" presStyleCnt="6">
        <dgm:presLayoutVars>
          <dgm:chMax val="0"/>
          <dgm:bulletEnabled val="1"/>
        </dgm:presLayoutVars>
      </dgm:prSet>
      <dgm:spPr/>
    </dgm:pt>
    <dgm:pt modelId="{2D41C3E2-A61D-4278-BA7D-B618492720FE}" type="pres">
      <dgm:prSet presAssocID="{FEED58AC-DBC9-4B10-92EF-ED20A02CBE35}" presName="spacer" presStyleCnt="0"/>
      <dgm:spPr/>
    </dgm:pt>
    <dgm:pt modelId="{D449861E-3E0E-43FF-BB85-5464A24F0886}" type="pres">
      <dgm:prSet presAssocID="{3FFB4C60-27EC-4642-93FA-F227DDCA20B9}" presName="parentText" presStyleLbl="node1" presStyleIdx="3" presStyleCnt="6">
        <dgm:presLayoutVars>
          <dgm:chMax val="0"/>
          <dgm:bulletEnabled val="1"/>
        </dgm:presLayoutVars>
      </dgm:prSet>
      <dgm:spPr/>
    </dgm:pt>
    <dgm:pt modelId="{E1106ECC-B250-4286-A868-666A5B4BE065}" type="pres">
      <dgm:prSet presAssocID="{2B4642B6-9FE2-4BF2-B1B4-19349F4408AB}" presName="spacer" presStyleCnt="0"/>
      <dgm:spPr/>
    </dgm:pt>
    <dgm:pt modelId="{66B88409-AE2D-4CED-8EDF-EC831891FA86}" type="pres">
      <dgm:prSet presAssocID="{D78A50D0-6561-489D-9477-A4BD3DD3226D}" presName="parentText" presStyleLbl="node1" presStyleIdx="4" presStyleCnt="6">
        <dgm:presLayoutVars>
          <dgm:chMax val="0"/>
          <dgm:bulletEnabled val="1"/>
        </dgm:presLayoutVars>
      </dgm:prSet>
      <dgm:spPr/>
    </dgm:pt>
    <dgm:pt modelId="{84BAD9A8-0FBC-45F5-BB9C-F2E9A6466C0B}" type="pres">
      <dgm:prSet presAssocID="{DE4365BC-5BD2-4A0F-B0E1-C2F8056E6591}" presName="spacer" presStyleCnt="0"/>
      <dgm:spPr/>
    </dgm:pt>
    <dgm:pt modelId="{6D24ABFE-2A43-4083-9BA2-B9C26817B123}" type="pres">
      <dgm:prSet presAssocID="{148515AD-1475-4910-91B5-C017DE9BE879}" presName="parentText" presStyleLbl="node1" presStyleIdx="5" presStyleCnt="6">
        <dgm:presLayoutVars>
          <dgm:chMax val="0"/>
          <dgm:bulletEnabled val="1"/>
        </dgm:presLayoutVars>
      </dgm:prSet>
      <dgm:spPr/>
    </dgm:pt>
  </dgm:ptLst>
  <dgm:cxnLst>
    <dgm:cxn modelId="{F7DFBF3D-B146-4122-BE19-83CE60C7170D}" srcId="{87D0CFFE-CBD5-49E0-828C-6379C64D2129}" destId="{E9E34306-6BF6-40D6-BA63-AE9988FDE188}" srcOrd="0" destOrd="0" parTransId="{EA408050-6FD4-49FE-A6DF-33CB526372CD}" sibTransId="{BB24E8B0-E53C-4A49-9BB5-31038C772C20}"/>
    <dgm:cxn modelId="{3C846360-5D41-404F-960C-DFB5B240CF85}" type="presOf" srcId="{692E5DF4-AC05-4F4B-BB92-F7A44426D1B0}" destId="{E20C1A6C-39CE-4D12-B488-CB2F2AC5E28A}" srcOrd="0" destOrd="0" presId="urn:microsoft.com/office/officeart/2005/8/layout/vList2"/>
    <dgm:cxn modelId="{A82BCE65-78C4-4C4D-B83D-B15F79A120AB}" srcId="{87D0CFFE-CBD5-49E0-828C-6379C64D2129}" destId="{692E5DF4-AC05-4F4B-BB92-F7A44426D1B0}" srcOrd="2" destOrd="0" parTransId="{7F7E300A-5676-40F6-8367-BD50819F59A3}" sibTransId="{FEED58AC-DBC9-4B10-92EF-ED20A02CBE35}"/>
    <dgm:cxn modelId="{69E12149-BB9A-46A5-A146-699880653198}" type="presOf" srcId="{148515AD-1475-4910-91B5-C017DE9BE879}" destId="{6D24ABFE-2A43-4083-9BA2-B9C26817B123}" srcOrd="0" destOrd="0" presId="urn:microsoft.com/office/officeart/2005/8/layout/vList2"/>
    <dgm:cxn modelId="{135D8972-222A-4F67-BA70-7E15FCB3B046}" type="presOf" srcId="{7AADEA0A-48D7-4DFC-8D0D-6FF54F2CAA2F}" destId="{F83CE447-3CB9-40F7-9D26-D131FE9CDC40}" srcOrd="0" destOrd="0" presId="urn:microsoft.com/office/officeart/2005/8/layout/vList2"/>
    <dgm:cxn modelId="{A279F585-7EBE-4F39-9B69-91AE8E4DA741}" srcId="{87D0CFFE-CBD5-49E0-828C-6379C64D2129}" destId="{7AADEA0A-48D7-4DFC-8D0D-6FF54F2CAA2F}" srcOrd="1" destOrd="0" parTransId="{2D62B01E-7878-403B-9221-C3385406FB93}" sibTransId="{2D4B4942-878F-41F6-99C1-37B9FF02B8F5}"/>
    <dgm:cxn modelId="{E9B67592-9362-4986-A951-1024AEDCE1EC}" type="presOf" srcId="{E9E34306-6BF6-40D6-BA63-AE9988FDE188}" destId="{88127C55-235E-47D4-B506-98ACB793D23E}" srcOrd="0" destOrd="0" presId="urn:microsoft.com/office/officeart/2005/8/layout/vList2"/>
    <dgm:cxn modelId="{CD3F3FB1-4C25-4C3A-B35D-1053688BB6B6}" type="presOf" srcId="{87D0CFFE-CBD5-49E0-828C-6379C64D2129}" destId="{5C13C08F-9643-4AF7-A53C-1FD3B0FE78BE}" srcOrd="0" destOrd="0" presId="urn:microsoft.com/office/officeart/2005/8/layout/vList2"/>
    <dgm:cxn modelId="{0EA9E2C0-2C12-4676-889B-5B230FAB67D7}" type="presOf" srcId="{3FFB4C60-27EC-4642-93FA-F227DDCA20B9}" destId="{D449861E-3E0E-43FF-BB85-5464A24F0886}" srcOrd="0" destOrd="0" presId="urn:microsoft.com/office/officeart/2005/8/layout/vList2"/>
    <dgm:cxn modelId="{102762C9-1841-4406-9144-834CA1D3DA0E}" srcId="{87D0CFFE-CBD5-49E0-828C-6379C64D2129}" destId="{D78A50D0-6561-489D-9477-A4BD3DD3226D}" srcOrd="4" destOrd="0" parTransId="{1E79E309-C1C8-4C08-A043-31975B8EC549}" sibTransId="{DE4365BC-5BD2-4A0F-B0E1-C2F8056E6591}"/>
    <dgm:cxn modelId="{8BE9CACD-1EC7-4E84-8DD9-E0291BA2A513}" type="presOf" srcId="{D78A50D0-6561-489D-9477-A4BD3DD3226D}" destId="{66B88409-AE2D-4CED-8EDF-EC831891FA86}" srcOrd="0" destOrd="0" presId="urn:microsoft.com/office/officeart/2005/8/layout/vList2"/>
    <dgm:cxn modelId="{3E859CDB-073E-4422-BC5D-B30F7EDBD189}" srcId="{87D0CFFE-CBD5-49E0-828C-6379C64D2129}" destId="{148515AD-1475-4910-91B5-C017DE9BE879}" srcOrd="5" destOrd="0" parTransId="{4088CCC1-B6F5-410C-885D-E602B6821E89}" sibTransId="{E58CE8B2-68F3-4613-A619-D2D7B85888F6}"/>
    <dgm:cxn modelId="{E44EB3EE-F3F2-4609-B955-12D06A253154}" srcId="{87D0CFFE-CBD5-49E0-828C-6379C64D2129}" destId="{3FFB4C60-27EC-4642-93FA-F227DDCA20B9}" srcOrd="3" destOrd="0" parTransId="{E7AD216F-4010-493F-BFDF-54E38D942585}" sibTransId="{2B4642B6-9FE2-4BF2-B1B4-19349F4408AB}"/>
    <dgm:cxn modelId="{97FC68CD-FCBF-48D1-8D86-B84587314BEF}" type="presParOf" srcId="{5C13C08F-9643-4AF7-A53C-1FD3B0FE78BE}" destId="{88127C55-235E-47D4-B506-98ACB793D23E}" srcOrd="0" destOrd="0" presId="urn:microsoft.com/office/officeart/2005/8/layout/vList2"/>
    <dgm:cxn modelId="{49EFF342-0409-4F4F-AB60-8F9AF34FEDBA}" type="presParOf" srcId="{5C13C08F-9643-4AF7-A53C-1FD3B0FE78BE}" destId="{BA32A929-ADD6-4BB3-96EC-702720F2810F}" srcOrd="1" destOrd="0" presId="urn:microsoft.com/office/officeart/2005/8/layout/vList2"/>
    <dgm:cxn modelId="{4786C863-82F2-4F8A-BA62-BAF62ECC878E}" type="presParOf" srcId="{5C13C08F-9643-4AF7-A53C-1FD3B0FE78BE}" destId="{F83CE447-3CB9-40F7-9D26-D131FE9CDC40}" srcOrd="2" destOrd="0" presId="urn:microsoft.com/office/officeart/2005/8/layout/vList2"/>
    <dgm:cxn modelId="{F558662D-F047-49D5-901A-F686442C870C}" type="presParOf" srcId="{5C13C08F-9643-4AF7-A53C-1FD3B0FE78BE}" destId="{37F1D7DC-B661-49BF-80DF-9F759380ACE1}" srcOrd="3" destOrd="0" presId="urn:microsoft.com/office/officeart/2005/8/layout/vList2"/>
    <dgm:cxn modelId="{A2E5F882-8244-4F3B-9A83-E22FC647B592}" type="presParOf" srcId="{5C13C08F-9643-4AF7-A53C-1FD3B0FE78BE}" destId="{E20C1A6C-39CE-4D12-B488-CB2F2AC5E28A}" srcOrd="4" destOrd="0" presId="urn:microsoft.com/office/officeart/2005/8/layout/vList2"/>
    <dgm:cxn modelId="{FF6A7124-1103-4631-845C-DB0FE96186E9}" type="presParOf" srcId="{5C13C08F-9643-4AF7-A53C-1FD3B0FE78BE}" destId="{2D41C3E2-A61D-4278-BA7D-B618492720FE}" srcOrd="5" destOrd="0" presId="urn:microsoft.com/office/officeart/2005/8/layout/vList2"/>
    <dgm:cxn modelId="{111EFF24-2BAC-4625-814E-6E60AB268A16}" type="presParOf" srcId="{5C13C08F-9643-4AF7-A53C-1FD3B0FE78BE}" destId="{D449861E-3E0E-43FF-BB85-5464A24F0886}" srcOrd="6" destOrd="0" presId="urn:microsoft.com/office/officeart/2005/8/layout/vList2"/>
    <dgm:cxn modelId="{D71DF397-1304-405E-A84A-B420BB221DC6}" type="presParOf" srcId="{5C13C08F-9643-4AF7-A53C-1FD3B0FE78BE}" destId="{E1106ECC-B250-4286-A868-666A5B4BE065}" srcOrd="7" destOrd="0" presId="urn:microsoft.com/office/officeart/2005/8/layout/vList2"/>
    <dgm:cxn modelId="{9F3A5550-251C-4A01-A810-5E480126F062}" type="presParOf" srcId="{5C13C08F-9643-4AF7-A53C-1FD3B0FE78BE}" destId="{66B88409-AE2D-4CED-8EDF-EC831891FA86}" srcOrd="8" destOrd="0" presId="urn:microsoft.com/office/officeart/2005/8/layout/vList2"/>
    <dgm:cxn modelId="{27BCC5F4-3643-4C90-8DCB-DCF955402A9A}" type="presParOf" srcId="{5C13C08F-9643-4AF7-A53C-1FD3B0FE78BE}" destId="{84BAD9A8-0FBC-45F5-BB9C-F2E9A6466C0B}" srcOrd="9" destOrd="0" presId="urn:microsoft.com/office/officeart/2005/8/layout/vList2"/>
    <dgm:cxn modelId="{994259DC-76D1-4CA5-A0BA-1CA7DE5F38BA}" type="presParOf" srcId="{5C13C08F-9643-4AF7-A53C-1FD3B0FE78BE}" destId="{6D24ABFE-2A43-4083-9BA2-B9C26817B12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4B8DAE-DA97-4646-AA9F-8740F5536844}" type="doc">
      <dgm:prSet loTypeId="urn:microsoft.com/office/officeart/2005/8/layout/chart3" loCatId="cycle" qsTypeId="urn:microsoft.com/office/officeart/2005/8/quickstyle/3d5" qsCatId="3D" csTypeId="urn:microsoft.com/office/officeart/2005/8/colors/colorful1" csCatId="colorful" phldr="1"/>
      <dgm:spPr/>
    </dgm:pt>
    <dgm:pt modelId="{FBEAB3C3-D5C9-4684-925A-2AFD1B8128F1}">
      <dgm:prSet phldrT="[Text]"/>
      <dgm:spPr/>
      <dgm:t>
        <a:bodyPr/>
        <a:lstStyle/>
        <a:p>
          <a:r>
            <a:rPr lang="fr-CH" dirty="0" err="1"/>
            <a:t>Complementary</a:t>
          </a:r>
          <a:r>
            <a:rPr lang="fr-CH" dirty="0"/>
            <a:t> </a:t>
          </a:r>
          <a:r>
            <a:rPr lang="fr-CH" dirty="0" err="1"/>
            <a:t>roles</a:t>
          </a:r>
          <a:r>
            <a:rPr lang="fr-CH" dirty="0"/>
            <a:t> and </a:t>
          </a:r>
          <a:r>
            <a:rPr lang="fr-CH" dirty="0" err="1"/>
            <a:t>responsibilities</a:t>
          </a:r>
          <a:endParaRPr lang="en-US" dirty="0"/>
        </a:p>
      </dgm:t>
    </dgm:pt>
    <dgm:pt modelId="{DCB50C83-C3AC-4FB8-B259-6B2689E99B03}" type="parTrans" cxnId="{CDE5A9EA-4A43-42BF-BBDE-C21653C72D7A}">
      <dgm:prSet/>
      <dgm:spPr/>
      <dgm:t>
        <a:bodyPr/>
        <a:lstStyle/>
        <a:p>
          <a:endParaRPr lang="en-US"/>
        </a:p>
      </dgm:t>
    </dgm:pt>
    <dgm:pt modelId="{9AA25BEC-39E3-468F-BD42-FE62E35E2BF1}" type="sibTrans" cxnId="{CDE5A9EA-4A43-42BF-BBDE-C21653C72D7A}">
      <dgm:prSet/>
      <dgm:spPr/>
      <dgm:t>
        <a:bodyPr/>
        <a:lstStyle/>
        <a:p>
          <a:endParaRPr lang="en-US"/>
        </a:p>
      </dgm:t>
    </dgm:pt>
    <dgm:pt modelId="{F9825200-89B8-4B3E-BA35-BBC2BC47EAE3}">
      <dgm:prSet phldrT="[Text]"/>
      <dgm:spPr/>
      <dgm:t>
        <a:bodyPr/>
        <a:lstStyle/>
        <a:p>
          <a:r>
            <a:rPr lang="fr-CH" dirty="0"/>
            <a:t>Progressive </a:t>
          </a:r>
          <a:r>
            <a:rPr lang="fr-CH" dirty="0" err="1"/>
            <a:t>realization</a:t>
          </a:r>
          <a:endParaRPr lang="en-US" dirty="0"/>
        </a:p>
      </dgm:t>
    </dgm:pt>
    <dgm:pt modelId="{37CADDE3-1FAA-4E9E-B9C8-EACA558170C3}" type="parTrans" cxnId="{85CCB5F3-1392-487F-A175-A7788B6A9875}">
      <dgm:prSet/>
      <dgm:spPr/>
      <dgm:t>
        <a:bodyPr/>
        <a:lstStyle/>
        <a:p>
          <a:endParaRPr lang="en-US"/>
        </a:p>
      </dgm:t>
    </dgm:pt>
    <dgm:pt modelId="{520B7D98-0D28-41E8-A712-D8F66C69FBE2}" type="sibTrans" cxnId="{85CCB5F3-1392-487F-A175-A7788B6A9875}">
      <dgm:prSet/>
      <dgm:spPr/>
      <dgm:t>
        <a:bodyPr/>
        <a:lstStyle/>
        <a:p>
          <a:endParaRPr lang="en-US"/>
        </a:p>
      </dgm:t>
    </dgm:pt>
    <dgm:pt modelId="{39C8C10C-838E-4F0B-BA25-F9AD63AC156D}">
      <dgm:prSet phldrT="[Text]"/>
      <dgm:spPr/>
      <dgm:t>
        <a:bodyPr/>
        <a:lstStyle/>
        <a:p>
          <a:r>
            <a:rPr lang="fr-CH" dirty="0"/>
            <a:t>Prevention</a:t>
          </a:r>
          <a:endParaRPr lang="en-US" dirty="0"/>
        </a:p>
      </dgm:t>
    </dgm:pt>
    <dgm:pt modelId="{77328118-5ED2-407E-8743-B285B8C6EFD6}" type="parTrans" cxnId="{EE41DD5B-7450-4C1A-BE74-78F70444DB63}">
      <dgm:prSet/>
      <dgm:spPr/>
      <dgm:t>
        <a:bodyPr/>
        <a:lstStyle/>
        <a:p>
          <a:endParaRPr lang="en-US"/>
        </a:p>
      </dgm:t>
    </dgm:pt>
    <dgm:pt modelId="{6DEC5E04-490E-44C4-B74C-BB323AF11998}" type="sibTrans" cxnId="{EE41DD5B-7450-4C1A-BE74-78F70444DB63}">
      <dgm:prSet/>
      <dgm:spPr/>
      <dgm:t>
        <a:bodyPr/>
        <a:lstStyle/>
        <a:p>
          <a:endParaRPr lang="en-US"/>
        </a:p>
      </dgm:t>
    </dgm:pt>
    <dgm:pt modelId="{AC0DE0FD-D9C7-4F70-AB43-5DA12B8E5066}">
      <dgm:prSet/>
      <dgm:spPr/>
      <dgm:t>
        <a:bodyPr/>
        <a:lstStyle/>
        <a:p>
          <a:r>
            <a:rPr lang="fr-CH" dirty="0"/>
            <a:t>Consultation and participation</a:t>
          </a:r>
          <a:endParaRPr lang="en-US" dirty="0"/>
        </a:p>
      </dgm:t>
    </dgm:pt>
    <dgm:pt modelId="{12579AF0-760C-46F8-A2B3-9D3BB71509ED}" type="parTrans" cxnId="{276B168E-3E60-4D99-9F01-8AB1D025D99A}">
      <dgm:prSet/>
      <dgm:spPr/>
      <dgm:t>
        <a:bodyPr/>
        <a:lstStyle/>
        <a:p>
          <a:endParaRPr lang="en-US"/>
        </a:p>
      </dgm:t>
    </dgm:pt>
    <dgm:pt modelId="{825586DE-0CDD-4F54-8019-6D84D9B909DC}" type="sibTrans" cxnId="{276B168E-3E60-4D99-9F01-8AB1D025D99A}">
      <dgm:prSet/>
      <dgm:spPr/>
      <dgm:t>
        <a:bodyPr/>
        <a:lstStyle/>
        <a:p>
          <a:endParaRPr lang="en-US"/>
        </a:p>
      </dgm:t>
    </dgm:pt>
    <dgm:pt modelId="{677F024B-FFCD-4318-B497-12EA3BC175BA}" type="pres">
      <dgm:prSet presAssocID="{844B8DAE-DA97-4646-AA9F-8740F5536844}" presName="compositeShape" presStyleCnt="0">
        <dgm:presLayoutVars>
          <dgm:chMax val="7"/>
          <dgm:dir/>
          <dgm:resizeHandles val="exact"/>
        </dgm:presLayoutVars>
      </dgm:prSet>
      <dgm:spPr/>
    </dgm:pt>
    <dgm:pt modelId="{3254EE07-7BD1-4EAE-9C01-05F6B787F4E6}" type="pres">
      <dgm:prSet presAssocID="{844B8DAE-DA97-4646-AA9F-8740F5536844}" presName="wedge1" presStyleLbl="node1" presStyleIdx="0" presStyleCnt="4" custLinFactNeighborX="12549" custLinFactNeighborY="-4647"/>
      <dgm:spPr/>
    </dgm:pt>
    <dgm:pt modelId="{08B8EE07-72E5-4711-9C16-1D70D269BDC5}" type="pres">
      <dgm:prSet presAssocID="{844B8DAE-DA97-4646-AA9F-8740F5536844}" presName="wedge1Tx" presStyleLbl="node1" presStyleIdx="0" presStyleCnt="4">
        <dgm:presLayoutVars>
          <dgm:chMax val="0"/>
          <dgm:chPref val="0"/>
          <dgm:bulletEnabled val="1"/>
        </dgm:presLayoutVars>
      </dgm:prSet>
      <dgm:spPr/>
    </dgm:pt>
    <dgm:pt modelId="{11618473-3B1D-48B6-B963-A1FFAF1D412B}" type="pres">
      <dgm:prSet presAssocID="{844B8DAE-DA97-4646-AA9F-8740F5536844}" presName="wedge2" presStyleLbl="node1" presStyleIdx="1" presStyleCnt="4" custLinFactNeighborX="22140" custLinFactNeighborY="6415"/>
      <dgm:spPr/>
    </dgm:pt>
    <dgm:pt modelId="{8BCEC4DB-74D8-4E50-B9D9-079D0F1F28FE}" type="pres">
      <dgm:prSet presAssocID="{844B8DAE-DA97-4646-AA9F-8740F5536844}" presName="wedge2Tx" presStyleLbl="node1" presStyleIdx="1" presStyleCnt="4">
        <dgm:presLayoutVars>
          <dgm:chMax val="0"/>
          <dgm:chPref val="0"/>
          <dgm:bulletEnabled val="1"/>
        </dgm:presLayoutVars>
      </dgm:prSet>
      <dgm:spPr/>
    </dgm:pt>
    <dgm:pt modelId="{B38C35F4-9263-4D6A-B51C-E404DBBB884A}" type="pres">
      <dgm:prSet presAssocID="{844B8DAE-DA97-4646-AA9F-8740F5536844}" presName="wedge3" presStyleLbl="node1" presStyleIdx="2" presStyleCnt="4" custLinFactNeighborX="-6547" custLinFactNeighborY="7635"/>
      <dgm:spPr/>
    </dgm:pt>
    <dgm:pt modelId="{8433526C-240D-48BC-82EF-4A6FF4E91E2F}" type="pres">
      <dgm:prSet presAssocID="{844B8DAE-DA97-4646-AA9F-8740F5536844}" presName="wedge3Tx" presStyleLbl="node1" presStyleIdx="2" presStyleCnt="4">
        <dgm:presLayoutVars>
          <dgm:chMax val="0"/>
          <dgm:chPref val="0"/>
          <dgm:bulletEnabled val="1"/>
        </dgm:presLayoutVars>
      </dgm:prSet>
      <dgm:spPr/>
    </dgm:pt>
    <dgm:pt modelId="{4B9E902A-4345-4C76-A0A9-4D82E51A4AD6}" type="pres">
      <dgm:prSet presAssocID="{844B8DAE-DA97-4646-AA9F-8740F5536844}" presName="wedge4" presStyleLbl="node1" presStyleIdx="3" presStyleCnt="4" custLinFactNeighborX="-3529" custLinFactNeighborY="-8861"/>
      <dgm:spPr/>
    </dgm:pt>
    <dgm:pt modelId="{87C6B672-1EC8-45EE-9671-6E8E4D986FF7}" type="pres">
      <dgm:prSet presAssocID="{844B8DAE-DA97-4646-AA9F-8740F5536844}" presName="wedge4Tx" presStyleLbl="node1" presStyleIdx="3" presStyleCnt="4">
        <dgm:presLayoutVars>
          <dgm:chMax val="0"/>
          <dgm:chPref val="0"/>
          <dgm:bulletEnabled val="1"/>
        </dgm:presLayoutVars>
      </dgm:prSet>
      <dgm:spPr/>
    </dgm:pt>
  </dgm:ptLst>
  <dgm:cxnLst>
    <dgm:cxn modelId="{662ADB13-4D81-4485-B48E-817DAEE6295A}" type="presOf" srcId="{FBEAB3C3-D5C9-4684-925A-2AFD1B8128F1}" destId="{11618473-3B1D-48B6-B963-A1FFAF1D412B}" srcOrd="0" destOrd="0" presId="urn:microsoft.com/office/officeart/2005/8/layout/chart3"/>
    <dgm:cxn modelId="{86D8801C-8DFD-4AF5-9F7E-6FCFC5146B43}" type="presOf" srcId="{AC0DE0FD-D9C7-4F70-AB43-5DA12B8E5066}" destId="{3254EE07-7BD1-4EAE-9C01-05F6B787F4E6}" srcOrd="0" destOrd="0" presId="urn:microsoft.com/office/officeart/2005/8/layout/chart3"/>
    <dgm:cxn modelId="{40E46129-81E5-4083-95B0-B3EF587EC1EA}" type="presOf" srcId="{39C8C10C-838E-4F0B-BA25-F9AD63AC156D}" destId="{4B9E902A-4345-4C76-A0A9-4D82E51A4AD6}" srcOrd="0" destOrd="0" presId="urn:microsoft.com/office/officeart/2005/8/layout/chart3"/>
    <dgm:cxn modelId="{C47A9229-9630-4EFA-AE9B-0418EE0EFF28}" type="presOf" srcId="{39C8C10C-838E-4F0B-BA25-F9AD63AC156D}" destId="{87C6B672-1EC8-45EE-9671-6E8E4D986FF7}" srcOrd="1" destOrd="0" presId="urn:microsoft.com/office/officeart/2005/8/layout/chart3"/>
    <dgm:cxn modelId="{3629033C-EB35-4890-BDE8-AEC076451A58}" type="presOf" srcId="{844B8DAE-DA97-4646-AA9F-8740F5536844}" destId="{677F024B-FFCD-4318-B497-12EA3BC175BA}" srcOrd="0" destOrd="0" presId="urn:microsoft.com/office/officeart/2005/8/layout/chart3"/>
    <dgm:cxn modelId="{EE41DD5B-7450-4C1A-BE74-78F70444DB63}" srcId="{844B8DAE-DA97-4646-AA9F-8740F5536844}" destId="{39C8C10C-838E-4F0B-BA25-F9AD63AC156D}" srcOrd="3" destOrd="0" parTransId="{77328118-5ED2-407E-8743-B285B8C6EFD6}" sibTransId="{6DEC5E04-490E-44C4-B74C-BB323AF11998}"/>
    <dgm:cxn modelId="{25853F72-8B83-4D7A-8973-6CB78C42D1B6}" type="presOf" srcId="{FBEAB3C3-D5C9-4684-925A-2AFD1B8128F1}" destId="{8BCEC4DB-74D8-4E50-B9D9-079D0F1F28FE}" srcOrd="1" destOrd="0" presId="urn:microsoft.com/office/officeart/2005/8/layout/chart3"/>
    <dgm:cxn modelId="{3A7DF479-8429-478E-BEA7-FC29A372C20F}" type="presOf" srcId="{F9825200-89B8-4B3E-BA35-BBC2BC47EAE3}" destId="{8433526C-240D-48BC-82EF-4A6FF4E91E2F}" srcOrd="1" destOrd="0" presId="urn:microsoft.com/office/officeart/2005/8/layout/chart3"/>
    <dgm:cxn modelId="{276B168E-3E60-4D99-9F01-8AB1D025D99A}" srcId="{844B8DAE-DA97-4646-AA9F-8740F5536844}" destId="{AC0DE0FD-D9C7-4F70-AB43-5DA12B8E5066}" srcOrd="0" destOrd="0" parTransId="{12579AF0-760C-46F8-A2B3-9D3BB71509ED}" sibTransId="{825586DE-0CDD-4F54-8019-6D84D9B909DC}"/>
    <dgm:cxn modelId="{F0C924C6-B1B6-49B8-A144-7D113A60B60B}" type="presOf" srcId="{AC0DE0FD-D9C7-4F70-AB43-5DA12B8E5066}" destId="{08B8EE07-72E5-4711-9C16-1D70D269BDC5}" srcOrd="1" destOrd="0" presId="urn:microsoft.com/office/officeart/2005/8/layout/chart3"/>
    <dgm:cxn modelId="{F0671ED1-E6A8-4C9B-B80E-2E73CC0FD2FF}" type="presOf" srcId="{F9825200-89B8-4B3E-BA35-BBC2BC47EAE3}" destId="{B38C35F4-9263-4D6A-B51C-E404DBBB884A}" srcOrd="0" destOrd="0" presId="urn:microsoft.com/office/officeart/2005/8/layout/chart3"/>
    <dgm:cxn modelId="{CDE5A9EA-4A43-42BF-BBDE-C21653C72D7A}" srcId="{844B8DAE-DA97-4646-AA9F-8740F5536844}" destId="{FBEAB3C3-D5C9-4684-925A-2AFD1B8128F1}" srcOrd="1" destOrd="0" parTransId="{DCB50C83-C3AC-4FB8-B259-6B2689E99B03}" sibTransId="{9AA25BEC-39E3-468F-BD42-FE62E35E2BF1}"/>
    <dgm:cxn modelId="{85CCB5F3-1392-487F-A175-A7788B6A9875}" srcId="{844B8DAE-DA97-4646-AA9F-8740F5536844}" destId="{F9825200-89B8-4B3E-BA35-BBC2BC47EAE3}" srcOrd="2" destOrd="0" parTransId="{37CADDE3-1FAA-4E9E-B9C8-EACA558170C3}" sibTransId="{520B7D98-0D28-41E8-A712-D8F66C69FBE2}"/>
    <dgm:cxn modelId="{5AE75F1F-0D0A-4B20-8779-4D03531B56E8}" type="presParOf" srcId="{677F024B-FFCD-4318-B497-12EA3BC175BA}" destId="{3254EE07-7BD1-4EAE-9C01-05F6B787F4E6}" srcOrd="0" destOrd="0" presId="urn:microsoft.com/office/officeart/2005/8/layout/chart3"/>
    <dgm:cxn modelId="{C22C840A-E1DE-44D5-9D66-42E01848B9B9}" type="presParOf" srcId="{677F024B-FFCD-4318-B497-12EA3BC175BA}" destId="{08B8EE07-72E5-4711-9C16-1D70D269BDC5}" srcOrd="1" destOrd="0" presId="urn:microsoft.com/office/officeart/2005/8/layout/chart3"/>
    <dgm:cxn modelId="{AE509DC5-0A9A-4096-879D-F13516CC5E70}" type="presParOf" srcId="{677F024B-FFCD-4318-B497-12EA3BC175BA}" destId="{11618473-3B1D-48B6-B963-A1FFAF1D412B}" srcOrd="2" destOrd="0" presId="urn:microsoft.com/office/officeart/2005/8/layout/chart3"/>
    <dgm:cxn modelId="{FC2BE75C-41CC-4DB7-95E6-0AC35698FC6C}" type="presParOf" srcId="{677F024B-FFCD-4318-B497-12EA3BC175BA}" destId="{8BCEC4DB-74D8-4E50-B9D9-079D0F1F28FE}" srcOrd="3" destOrd="0" presId="urn:microsoft.com/office/officeart/2005/8/layout/chart3"/>
    <dgm:cxn modelId="{753E3790-0660-4CDE-A46A-555CADF6091E}" type="presParOf" srcId="{677F024B-FFCD-4318-B497-12EA3BC175BA}" destId="{B38C35F4-9263-4D6A-B51C-E404DBBB884A}" srcOrd="4" destOrd="0" presId="urn:microsoft.com/office/officeart/2005/8/layout/chart3"/>
    <dgm:cxn modelId="{BACF364B-9AF0-4BC3-91BB-9064A3FD48A0}" type="presParOf" srcId="{677F024B-FFCD-4318-B497-12EA3BC175BA}" destId="{8433526C-240D-48BC-82EF-4A6FF4E91E2F}" srcOrd="5" destOrd="0" presId="urn:microsoft.com/office/officeart/2005/8/layout/chart3"/>
    <dgm:cxn modelId="{F82CE479-1112-45E6-BCF5-F1FA907E7B83}" type="presParOf" srcId="{677F024B-FFCD-4318-B497-12EA3BC175BA}" destId="{4B9E902A-4345-4C76-A0A9-4D82E51A4AD6}" srcOrd="6" destOrd="0" presId="urn:microsoft.com/office/officeart/2005/8/layout/chart3"/>
    <dgm:cxn modelId="{5D85C3B1-E9FC-489E-B546-6EE2730CBA51}" type="presParOf" srcId="{677F024B-FFCD-4318-B497-12EA3BC175BA}" destId="{87C6B672-1EC8-45EE-9671-6E8E4D986FF7}" srcOrd="7"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8807E11F-A8DF-464F-ADC7-1D61BBB1357C}" type="doc">
      <dgm:prSet loTypeId="urn:microsoft.com/office/officeart/2016/7/layout/VerticalHollowActionList" loCatId="List" qsTypeId="urn:microsoft.com/office/officeart/2005/8/quickstyle/simple1" qsCatId="simple" csTypeId="urn:microsoft.com/office/officeart/2005/8/colors/colorful1" csCatId="colorful"/>
      <dgm:spPr/>
      <dgm:t>
        <a:bodyPr/>
        <a:lstStyle/>
        <a:p>
          <a:endParaRPr lang="en-US"/>
        </a:p>
      </dgm:t>
    </dgm:pt>
    <dgm:pt modelId="{7CD6A39E-A7BA-4003-AD5D-11940EBA4A53}">
      <dgm:prSet/>
      <dgm:spPr/>
      <dgm:t>
        <a:bodyPr/>
        <a:lstStyle/>
        <a:p>
          <a:r>
            <a:rPr lang="en-US" dirty="0"/>
            <a:t>Set out</a:t>
          </a:r>
        </a:p>
      </dgm:t>
    </dgm:pt>
    <dgm:pt modelId="{57FD4384-71E1-4BFB-B07F-FDC85DBF47C2}" type="parTrans" cxnId="{4797FA26-B844-450A-91D7-74BD651CA197}">
      <dgm:prSet/>
      <dgm:spPr/>
      <dgm:t>
        <a:bodyPr/>
        <a:lstStyle/>
        <a:p>
          <a:endParaRPr lang="en-US"/>
        </a:p>
      </dgm:t>
    </dgm:pt>
    <dgm:pt modelId="{DFE00B3B-3071-4F2B-917C-2F14F809AA08}" type="sibTrans" cxnId="{4797FA26-B844-450A-91D7-74BD651CA197}">
      <dgm:prSet/>
      <dgm:spPr/>
      <dgm:t>
        <a:bodyPr/>
        <a:lstStyle/>
        <a:p>
          <a:endParaRPr lang="en-US"/>
        </a:p>
      </dgm:t>
    </dgm:pt>
    <dgm:pt modelId="{A910461E-5B35-4D3D-841F-962C106C3892}">
      <dgm:prSet/>
      <dgm:spPr/>
      <dgm:t>
        <a:bodyPr/>
        <a:lstStyle/>
        <a:p>
          <a:r>
            <a:rPr lang="en-US"/>
            <a:t>Set out the general principles for the establishment of a systems approach for the management of occupational safety and health. </a:t>
          </a:r>
        </a:p>
      </dgm:t>
    </dgm:pt>
    <dgm:pt modelId="{0C9C3514-76E2-48C1-9BB5-91BD75D9C266}" type="parTrans" cxnId="{1A7E4AAA-2B1B-4DE1-9207-5AF8971F3308}">
      <dgm:prSet/>
      <dgm:spPr/>
      <dgm:t>
        <a:bodyPr/>
        <a:lstStyle/>
        <a:p>
          <a:endParaRPr lang="en-US"/>
        </a:p>
      </dgm:t>
    </dgm:pt>
    <dgm:pt modelId="{C3171A3B-254B-4302-90FA-C9AC59AC52BA}" type="sibTrans" cxnId="{1A7E4AAA-2B1B-4DE1-9207-5AF8971F3308}">
      <dgm:prSet/>
      <dgm:spPr/>
      <dgm:t>
        <a:bodyPr/>
        <a:lstStyle/>
        <a:p>
          <a:endParaRPr lang="en-US"/>
        </a:p>
      </dgm:t>
    </dgm:pt>
    <dgm:pt modelId="{A5AC93DD-76F7-4EC3-BDFC-AEF6F24F74A2}">
      <dgm:prSet/>
      <dgm:spPr/>
      <dgm:t>
        <a:bodyPr/>
        <a:lstStyle/>
        <a:p>
          <a:r>
            <a:rPr lang="en-US"/>
            <a:t>Promote</a:t>
          </a:r>
        </a:p>
      </dgm:t>
    </dgm:pt>
    <dgm:pt modelId="{A90F81FE-F097-47B8-8C87-D40E4E7B0D6F}" type="parTrans" cxnId="{144AFAA5-9801-48FF-A5A5-EFE098CE643E}">
      <dgm:prSet/>
      <dgm:spPr/>
      <dgm:t>
        <a:bodyPr/>
        <a:lstStyle/>
        <a:p>
          <a:endParaRPr lang="en-US"/>
        </a:p>
      </dgm:t>
    </dgm:pt>
    <dgm:pt modelId="{7EF457BF-EF24-4A7A-B4EA-EDC8C82A3AF4}" type="sibTrans" cxnId="{144AFAA5-9801-48FF-A5A5-EFE098CE643E}">
      <dgm:prSet/>
      <dgm:spPr/>
      <dgm:t>
        <a:bodyPr/>
        <a:lstStyle/>
        <a:p>
          <a:endParaRPr lang="en-US"/>
        </a:p>
      </dgm:t>
    </dgm:pt>
    <dgm:pt modelId="{0BFCD071-357B-44F0-BF9A-C441E70BABF1}">
      <dgm:prSet/>
      <dgm:spPr/>
      <dgm:t>
        <a:bodyPr/>
        <a:lstStyle/>
        <a:p>
          <a:r>
            <a:rPr lang="en-US"/>
            <a:t>Promote a preventive approach to OSH</a:t>
          </a:r>
        </a:p>
      </dgm:t>
    </dgm:pt>
    <dgm:pt modelId="{B583C898-DD03-4FF0-A527-37F889707B51}" type="parTrans" cxnId="{8F8C74E3-446B-4185-8703-EE10F113FDDF}">
      <dgm:prSet/>
      <dgm:spPr/>
      <dgm:t>
        <a:bodyPr/>
        <a:lstStyle/>
        <a:p>
          <a:endParaRPr lang="en-US"/>
        </a:p>
      </dgm:t>
    </dgm:pt>
    <dgm:pt modelId="{7B660C6B-AAC6-4280-868F-C0599C88D9A4}" type="sibTrans" cxnId="{8F8C74E3-446B-4185-8703-EE10F113FDDF}">
      <dgm:prSet/>
      <dgm:spPr/>
      <dgm:t>
        <a:bodyPr/>
        <a:lstStyle/>
        <a:p>
          <a:endParaRPr lang="en-US"/>
        </a:p>
      </dgm:t>
    </dgm:pt>
    <dgm:pt modelId="{A8638CE3-B2D9-4988-B6C7-6F2C3713AA61}">
      <dgm:prSet/>
      <dgm:spPr/>
      <dgm:t>
        <a:bodyPr/>
        <a:lstStyle/>
        <a:p>
          <a:r>
            <a:rPr lang="en-US"/>
            <a:t>Emphasize</a:t>
          </a:r>
        </a:p>
      </dgm:t>
    </dgm:pt>
    <dgm:pt modelId="{B2405A01-94CA-4FBB-AC21-1D0061CAA0D3}" type="parTrans" cxnId="{36FFEC2E-1B62-4BB4-850B-5A79B72A4B88}">
      <dgm:prSet/>
      <dgm:spPr/>
      <dgm:t>
        <a:bodyPr/>
        <a:lstStyle/>
        <a:p>
          <a:endParaRPr lang="en-US"/>
        </a:p>
      </dgm:t>
    </dgm:pt>
    <dgm:pt modelId="{A75EE822-081F-4A60-98C0-CFCE5A8BF432}" type="sibTrans" cxnId="{36FFEC2E-1B62-4BB4-850B-5A79B72A4B88}">
      <dgm:prSet/>
      <dgm:spPr/>
      <dgm:t>
        <a:bodyPr/>
        <a:lstStyle/>
        <a:p>
          <a:endParaRPr lang="en-US"/>
        </a:p>
      </dgm:t>
    </dgm:pt>
    <dgm:pt modelId="{846B8EFE-C11F-47BA-9551-3669158DD0A2}">
      <dgm:prSet/>
      <dgm:spPr/>
      <dgm:t>
        <a:bodyPr/>
        <a:lstStyle/>
        <a:p>
          <a:r>
            <a:rPr lang="en-US"/>
            <a:t>Emphasize the participation of employers and workers, through express provisions on consultation and co-operation in the decision-making process</a:t>
          </a:r>
        </a:p>
      </dgm:t>
    </dgm:pt>
    <dgm:pt modelId="{8AB46EB3-3AED-49D5-9509-1226CB02C6B4}" type="parTrans" cxnId="{546CE65F-876E-46D9-B8B0-2B2F11AAA59E}">
      <dgm:prSet/>
      <dgm:spPr/>
      <dgm:t>
        <a:bodyPr/>
        <a:lstStyle/>
        <a:p>
          <a:endParaRPr lang="en-US"/>
        </a:p>
      </dgm:t>
    </dgm:pt>
    <dgm:pt modelId="{9590E750-345C-41ED-89D5-E9E778F785DE}" type="sibTrans" cxnId="{546CE65F-876E-46D9-B8B0-2B2F11AAA59E}">
      <dgm:prSet/>
      <dgm:spPr/>
      <dgm:t>
        <a:bodyPr/>
        <a:lstStyle/>
        <a:p>
          <a:endParaRPr lang="en-US"/>
        </a:p>
      </dgm:t>
    </dgm:pt>
    <dgm:pt modelId="{897A6038-CE3B-46A5-832E-D97F1834E292}" type="pres">
      <dgm:prSet presAssocID="{8807E11F-A8DF-464F-ADC7-1D61BBB1357C}" presName="Name0" presStyleCnt="0">
        <dgm:presLayoutVars>
          <dgm:dir/>
          <dgm:animLvl val="lvl"/>
          <dgm:resizeHandles val="exact"/>
        </dgm:presLayoutVars>
      </dgm:prSet>
      <dgm:spPr/>
    </dgm:pt>
    <dgm:pt modelId="{96B8F1BC-6B3E-4999-AD9B-E61163A20F3D}" type="pres">
      <dgm:prSet presAssocID="{7CD6A39E-A7BA-4003-AD5D-11940EBA4A53}" presName="linNode" presStyleCnt="0"/>
      <dgm:spPr/>
    </dgm:pt>
    <dgm:pt modelId="{A56D0A44-2B3B-4B16-BD34-B1BCCD30E76F}" type="pres">
      <dgm:prSet presAssocID="{7CD6A39E-A7BA-4003-AD5D-11940EBA4A53}" presName="parentText" presStyleLbl="solidFgAcc1" presStyleIdx="0" presStyleCnt="3">
        <dgm:presLayoutVars>
          <dgm:chMax val="1"/>
          <dgm:bulletEnabled/>
        </dgm:presLayoutVars>
      </dgm:prSet>
      <dgm:spPr/>
    </dgm:pt>
    <dgm:pt modelId="{E1051978-5833-4D5D-843D-11C44AEB47A3}" type="pres">
      <dgm:prSet presAssocID="{7CD6A39E-A7BA-4003-AD5D-11940EBA4A53}" presName="descendantText" presStyleLbl="alignNode1" presStyleIdx="0" presStyleCnt="3">
        <dgm:presLayoutVars>
          <dgm:bulletEnabled/>
        </dgm:presLayoutVars>
      </dgm:prSet>
      <dgm:spPr/>
    </dgm:pt>
    <dgm:pt modelId="{EE566143-2081-4901-BD3C-7F92C2FACE95}" type="pres">
      <dgm:prSet presAssocID="{DFE00B3B-3071-4F2B-917C-2F14F809AA08}" presName="sp" presStyleCnt="0"/>
      <dgm:spPr/>
    </dgm:pt>
    <dgm:pt modelId="{3B4B1E82-A123-431B-92D3-94CBA0337154}" type="pres">
      <dgm:prSet presAssocID="{A5AC93DD-76F7-4EC3-BDFC-AEF6F24F74A2}" presName="linNode" presStyleCnt="0"/>
      <dgm:spPr/>
    </dgm:pt>
    <dgm:pt modelId="{B2927D61-9143-40BC-957D-3B92D68DC4FF}" type="pres">
      <dgm:prSet presAssocID="{A5AC93DD-76F7-4EC3-BDFC-AEF6F24F74A2}" presName="parentText" presStyleLbl="solidFgAcc1" presStyleIdx="1" presStyleCnt="3">
        <dgm:presLayoutVars>
          <dgm:chMax val="1"/>
          <dgm:bulletEnabled/>
        </dgm:presLayoutVars>
      </dgm:prSet>
      <dgm:spPr/>
    </dgm:pt>
    <dgm:pt modelId="{38433847-E2B4-42D3-9126-C289D8287D08}" type="pres">
      <dgm:prSet presAssocID="{A5AC93DD-76F7-4EC3-BDFC-AEF6F24F74A2}" presName="descendantText" presStyleLbl="alignNode1" presStyleIdx="1" presStyleCnt="3">
        <dgm:presLayoutVars>
          <dgm:bulletEnabled/>
        </dgm:presLayoutVars>
      </dgm:prSet>
      <dgm:spPr/>
    </dgm:pt>
    <dgm:pt modelId="{EE61B07A-2E1A-436D-B447-0942A65D7A75}" type="pres">
      <dgm:prSet presAssocID="{7EF457BF-EF24-4A7A-B4EA-EDC8C82A3AF4}" presName="sp" presStyleCnt="0"/>
      <dgm:spPr/>
    </dgm:pt>
    <dgm:pt modelId="{D930661E-DF39-48CC-A2CD-2F9095F142DB}" type="pres">
      <dgm:prSet presAssocID="{A8638CE3-B2D9-4988-B6C7-6F2C3713AA61}" presName="linNode" presStyleCnt="0"/>
      <dgm:spPr/>
    </dgm:pt>
    <dgm:pt modelId="{1F4F9B18-8C01-44CE-B28F-D6BD8A2BF2D8}" type="pres">
      <dgm:prSet presAssocID="{A8638CE3-B2D9-4988-B6C7-6F2C3713AA61}" presName="parentText" presStyleLbl="solidFgAcc1" presStyleIdx="2" presStyleCnt="3">
        <dgm:presLayoutVars>
          <dgm:chMax val="1"/>
          <dgm:bulletEnabled/>
        </dgm:presLayoutVars>
      </dgm:prSet>
      <dgm:spPr/>
    </dgm:pt>
    <dgm:pt modelId="{29A6D8AF-01DB-41EE-9F74-21B9D795A9FB}" type="pres">
      <dgm:prSet presAssocID="{A8638CE3-B2D9-4988-B6C7-6F2C3713AA61}" presName="descendantText" presStyleLbl="alignNode1" presStyleIdx="2" presStyleCnt="3">
        <dgm:presLayoutVars>
          <dgm:bulletEnabled/>
        </dgm:presLayoutVars>
      </dgm:prSet>
      <dgm:spPr/>
    </dgm:pt>
  </dgm:ptLst>
  <dgm:cxnLst>
    <dgm:cxn modelId="{9D862411-14BD-499A-A6E6-71C767F3ACA1}" type="presOf" srcId="{A910461E-5B35-4D3D-841F-962C106C3892}" destId="{E1051978-5833-4D5D-843D-11C44AEB47A3}" srcOrd="0" destOrd="0" presId="urn:microsoft.com/office/officeart/2016/7/layout/VerticalHollowActionList"/>
    <dgm:cxn modelId="{83979121-65CE-479A-AF59-9BE6073455E2}" type="presOf" srcId="{0BFCD071-357B-44F0-BF9A-C441E70BABF1}" destId="{38433847-E2B4-42D3-9126-C289D8287D08}" srcOrd="0" destOrd="0" presId="urn:microsoft.com/office/officeart/2016/7/layout/VerticalHollowActionList"/>
    <dgm:cxn modelId="{4797FA26-B844-450A-91D7-74BD651CA197}" srcId="{8807E11F-A8DF-464F-ADC7-1D61BBB1357C}" destId="{7CD6A39E-A7BA-4003-AD5D-11940EBA4A53}" srcOrd="0" destOrd="0" parTransId="{57FD4384-71E1-4BFB-B07F-FDC85DBF47C2}" sibTransId="{DFE00B3B-3071-4F2B-917C-2F14F809AA08}"/>
    <dgm:cxn modelId="{36FFEC2E-1B62-4BB4-850B-5A79B72A4B88}" srcId="{8807E11F-A8DF-464F-ADC7-1D61BBB1357C}" destId="{A8638CE3-B2D9-4988-B6C7-6F2C3713AA61}" srcOrd="2" destOrd="0" parTransId="{B2405A01-94CA-4FBB-AC21-1D0061CAA0D3}" sibTransId="{A75EE822-081F-4A60-98C0-CFCE5A8BF432}"/>
    <dgm:cxn modelId="{546CE65F-876E-46D9-B8B0-2B2F11AAA59E}" srcId="{A8638CE3-B2D9-4988-B6C7-6F2C3713AA61}" destId="{846B8EFE-C11F-47BA-9551-3669158DD0A2}" srcOrd="0" destOrd="0" parTransId="{8AB46EB3-3AED-49D5-9509-1226CB02C6B4}" sibTransId="{9590E750-345C-41ED-89D5-E9E778F785DE}"/>
    <dgm:cxn modelId="{D13B7568-52EC-4E20-B5B9-0271045FA3A4}" type="presOf" srcId="{A8638CE3-B2D9-4988-B6C7-6F2C3713AA61}" destId="{1F4F9B18-8C01-44CE-B28F-D6BD8A2BF2D8}" srcOrd="0" destOrd="0" presId="urn:microsoft.com/office/officeart/2016/7/layout/VerticalHollowActionList"/>
    <dgm:cxn modelId="{AC3D267A-46F5-4B28-85B8-C948373516EF}" type="presOf" srcId="{7CD6A39E-A7BA-4003-AD5D-11940EBA4A53}" destId="{A56D0A44-2B3B-4B16-BD34-B1BCCD30E76F}" srcOrd="0" destOrd="0" presId="urn:microsoft.com/office/officeart/2016/7/layout/VerticalHollowActionList"/>
    <dgm:cxn modelId="{144AFAA5-9801-48FF-A5A5-EFE098CE643E}" srcId="{8807E11F-A8DF-464F-ADC7-1D61BBB1357C}" destId="{A5AC93DD-76F7-4EC3-BDFC-AEF6F24F74A2}" srcOrd="1" destOrd="0" parTransId="{A90F81FE-F097-47B8-8C87-D40E4E7B0D6F}" sibTransId="{7EF457BF-EF24-4A7A-B4EA-EDC8C82A3AF4}"/>
    <dgm:cxn modelId="{1A7E4AAA-2B1B-4DE1-9207-5AF8971F3308}" srcId="{7CD6A39E-A7BA-4003-AD5D-11940EBA4A53}" destId="{A910461E-5B35-4D3D-841F-962C106C3892}" srcOrd="0" destOrd="0" parTransId="{0C9C3514-76E2-48C1-9BB5-91BD75D9C266}" sibTransId="{C3171A3B-254B-4302-90FA-C9AC59AC52BA}"/>
    <dgm:cxn modelId="{BC3DDBB9-ACFA-4245-A4C5-92BE89A22FF9}" type="presOf" srcId="{846B8EFE-C11F-47BA-9551-3669158DD0A2}" destId="{29A6D8AF-01DB-41EE-9F74-21B9D795A9FB}" srcOrd="0" destOrd="0" presId="urn:microsoft.com/office/officeart/2016/7/layout/VerticalHollowActionList"/>
    <dgm:cxn modelId="{208BF6C1-87FC-402C-8781-1988B7BCDDCB}" type="presOf" srcId="{A5AC93DD-76F7-4EC3-BDFC-AEF6F24F74A2}" destId="{B2927D61-9143-40BC-957D-3B92D68DC4FF}" srcOrd="0" destOrd="0" presId="urn:microsoft.com/office/officeart/2016/7/layout/VerticalHollowActionList"/>
    <dgm:cxn modelId="{B7CC83C8-BC2C-4109-992B-D42E3BCE3D30}" type="presOf" srcId="{8807E11F-A8DF-464F-ADC7-1D61BBB1357C}" destId="{897A6038-CE3B-46A5-832E-D97F1834E292}" srcOrd="0" destOrd="0" presId="urn:microsoft.com/office/officeart/2016/7/layout/VerticalHollowActionList"/>
    <dgm:cxn modelId="{8F8C74E3-446B-4185-8703-EE10F113FDDF}" srcId="{A5AC93DD-76F7-4EC3-BDFC-AEF6F24F74A2}" destId="{0BFCD071-357B-44F0-BF9A-C441E70BABF1}" srcOrd="0" destOrd="0" parTransId="{B583C898-DD03-4FF0-A527-37F889707B51}" sibTransId="{7B660C6B-AAC6-4280-868F-C0599C88D9A4}"/>
    <dgm:cxn modelId="{9C2892D2-4261-474A-A0BA-B76CBABBC931}" type="presParOf" srcId="{897A6038-CE3B-46A5-832E-D97F1834E292}" destId="{96B8F1BC-6B3E-4999-AD9B-E61163A20F3D}" srcOrd="0" destOrd="0" presId="urn:microsoft.com/office/officeart/2016/7/layout/VerticalHollowActionList"/>
    <dgm:cxn modelId="{C8A21E3B-BD78-41E5-844C-E22716C604BF}" type="presParOf" srcId="{96B8F1BC-6B3E-4999-AD9B-E61163A20F3D}" destId="{A56D0A44-2B3B-4B16-BD34-B1BCCD30E76F}" srcOrd="0" destOrd="0" presId="urn:microsoft.com/office/officeart/2016/7/layout/VerticalHollowActionList"/>
    <dgm:cxn modelId="{CC5948F9-B7F5-42C1-AA9E-A549F1D4C14C}" type="presParOf" srcId="{96B8F1BC-6B3E-4999-AD9B-E61163A20F3D}" destId="{E1051978-5833-4D5D-843D-11C44AEB47A3}" srcOrd="1" destOrd="0" presId="urn:microsoft.com/office/officeart/2016/7/layout/VerticalHollowActionList"/>
    <dgm:cxn modelId="{C7EAE2E3-949B-4338-B920-8D0AE827B2C6}" type="presParOf" srcId="{897A6038-CE3B-46A5-832E-D97F1834E292}" destId="{EE566143-2081-4901-BD3C-7F92C2FACE95}" srcOrd="1" destOrd="0" presId="urn:microsoft.com/office/officeart/2016/7/layout/VerticalHollowActionList"/>
    <dgm:cxn modelId="{5073057E-2982-4BCA-AD15-37EBEC73F418}" type="presParOf" srcId="{897A6038-CE3B-46A5-832E-D97F1834E292}" destId="{3B4B1E82-A123-431B-92D3-94CBA0337154}" srcOrd="2" destOrd="0" presId="urn:microsoft.com/office/officeart/2016/7/layout/VerticalHollowActionList"/>
    <dgm:cxn modelId="{8C3BB28C-931C-4940-9EA0-060F55A098B2}" type="presParOf" srcId="{3B4B1E82-A123-431B-92D3-94CBA0337154}" destId="{B2927D61-9143-40BC-957D-3B92D68DC4FF}" srcOrd="0" destOrd="0" presId="urn:microsoft.com/office/officeart/2016/7/layout/VerticalHollowActionList"/>
    <dgm:cxn modelId="{58804578-5180-4218-B292-03AD8E16E787}" type="presParOf" srcId="{3B4B1E82-A123-431B-92D3-94CBA0337154}" destId="{38433847-E2B4-42D3-9126-C289D8287D08}" srcOrd="1" destOrd="0" presId="urn:microsoft.com/office/officeart/2016/7/layout/VerticalHollowActionList"/>
    <dgm:cxn modelId="{F1B0D650-3101-4A17-9FBA-A4A2054A2A3D}" type="presParOf" srcId="{897A6038-CE3B-46A5-832E-D97F1834E292}" destId="{EE61B07A-2E1A-436D-B447-0942A65D7A75}" srcOrd="3" destOrd="0" presId="urn:microsoft.com/office/officeart/2016/7/layout/VerticalHollowActionList"/>
    <dgm:cxn modelId="{7360F9C1-B44B-4367-8A04-926BAA6BDCF2}" type="presParOf" srcId="{897A6038-CE3B-46A5-832E-D97F1834E292}" destId="{D930661E-DF39-48CC-A2CD-2F9095F142DB}" srcOrd="4" destOrd="0" presId="urn:microsoft.com/office/officeart/2016/7/layout/VerticalHollowActionList"/>
    <dgm:cxn modelId="{E9BF42D0-CE6C-4D29-8BB6-553B11975766}" type="presParOf" srcId="{D930661E-DF39-48CC-A2CD-2F9095F142DB}" destId="{1F4F9B18-8C01-44CE-B28F-D6BD8A2BF2D8}" srcOrd="0" destOrd="0" presId="urn:microsoft.com/office/officeart/2016/7/layout/VerticalHollowActionList"/>
    <dgm:cxn modelId="{82B0FB32-EBD0-420D-9A1D-91B6246E2F41}" type="presParOf" srcId="{D930661E-DF39-48CC-A2CD-2F9095F142DB}" destId="{29A6D8AF-01DB-41EE-9F74-21B9D795A9FB}"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ED8A09F-8DA3-428E-9EA8-0126CDF30D0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7023150-767E-43EE-B960-386541CEE27B}">
      <dgm:prSet/>
      <dgm:spPr/>
      <dgm:t>
        <a:bodyPr/>
        <a:lstStyle/>
        <a:p>
          <a:r>
            <a:rPr lang="en-GB" b="1" dirty="0"/>
            <a:t>Formulated, implemented and periodically reviewed </a:t>
          </a:r>
          <a:r>
            <a:rPr lang="en-GB" dirty="0"/>
            <a:t>in </a:t>
          </a:r>
          <a:r>
            <a:rPr lang="en-GB" dirty="0">
              <a:solidFill>
                <a:schemeClr val="accent4">
                  <a:lumMod val="75000"/>
                </a:schemeClr>
              </a:solidFill>
              <a:highlight>
                <a:srgbClr val="FFFF00"/>
              </a:highlight>
            </a:rPr>
            <a:t>consultation</a:t>
          </a:r>
          <a:r>
            <a:rPr lang="en-GB" dirty="0"/>
            <a:t> with the most representative organizations of employers and workers.</a:t>
          </a:r>
          <a:endParaRPr lang="en-US" dirty="0"/>
        </a:p>
      </dgm:t>
    </dgm:pt>
    <dgm:pt modelId="{5D839355-F16D-439B-81E6-E5FB652227FA}" type="parTrans" cxnId="{F105D68A-0190-43D6-B698-F24C6AD97C6A}">
      <dgm:prSet/>
      <dgm:spPr/>
      <dgm:t>
        <a:bodyPr/>
        <a:lstStyle/>
        <a:p>
          <a:endParaRPr lang="en-US"/>
        </a:p>
      </dgm:t>
    </dgm:pt>
    <dgm:pt modelId="{D028C4AF-6C51-4FC6-B650-202325CD6046}" type="sibTrans" cxnId="{F105D68A-0190-43D6-B698-F24C6AD97C6A}">
      <dgm:prSet/>
      <dgm:spPr/>
      <dgm:t>
        <a:bodyPr/>
        <a:lstStyle/>
        <a:p>
          <a:endParaRPr lang="en-US"/>
        </a:p>
      </dgm:t>
    </dgm:pt>
    <dgm:pt modelId="{D78DE727-7584-4BD5-90BB-3C0E8E25A58D}">
      <dgm:prSet/>
      <dgm:spPr/>
      <dgm:t>
        <a:bodyPr/>
        <a:lstStyle/>
        <a:p>
          <a:r>
            <a:rPr lang="en-GB" b="1" dirty="0"/>
            <a:t>Aims</a:t>
          </a:r>
          <a:r>
            <a:rPr lang="en-GB" dirty="0"/>
            <a:t> at </a:t>
          </a:r>
          <a:r>
            <a:rPr lang="en-GB" dirty="0">
              <a:solidFill>
                <a:schemeClr val="accent4">
                  <a:lumMod val="75000"/>
                </a:schemeClr>
              </a:solidFill>
              <a:highlight>
                <a:srgbClr val="FFFF00"/>
              </a:highlight>
            </a:rPr>
            <a:t>preventing accidents and injuries </a:t>
          </a:r>
          <a:r>
            <a:rPr lang="en-GB" dirty="0"/>
            <a:t>to health arising out of, linked with or occurring in the course of work, by minimizing, so far as is reasonably practicable, the hazards in the working environment.</a:t>
          </a:r>
          <a:endParaRPr lang="en-US" dirty="0"/>
        </a:p>
      </dgm:t>
    </dgm:pt>
    <dgm:pt modelId="{1327DE96-124A-4A64-862E-5365A83A9752}" type="parTrans" cxnId="{F5BA9799-3703-4C71-A983-F99F63CB3586}">
      <dgm:prSet/>
      <dgm:spPr/>
      <dgm:t>
        <a:bodyPr/>
        <a:lstStyle/>
        <a:p>
          <a:endParaRPr lang="en-US"/>
        </a:p>
      </dgm:t>
    </dgm:pt>
    <dgm:pt modelId="{DA330126-597B-434F-B5B8-7CE2178E6178}" type="sibTrans" cxnId="{F5BA9799-3703-4C71-A983-F99F63CB3586}">
      <dgm:prSet/>
      <dgm:spPr/>
      <dgm:t>
        <a:bodyPr/>
        <a:lstStyle/>
        <a:p>
          <a:endParaRPr lang="en-US"/>
        </a:p>
      </dgm:t>
    </dgm:pt>
    <dgm:pt modelId="{09D2ADE2-29E2-4B4C-8935-9433061EDAA9}">
      <dgm:prSet/>
      <dgm:spPr/>
      <dgm:t>
        <a:bodyPr/>
        <a:lstStyle/>
        <a:p>
          <a:r>
            <a:rPr lang="en-GB" b="1" dirty="0"/>
            <a:t>Shall</a:t>
          </a:r>
          <a:r>
            <a:rPr lang="en-GB" dirty="0"/>
            <a:t> indicate the </a:t>
          </a:r>
          <a:r>
            <a:rPr lang="en-GB" dirty="0">
              <a:solidFill>
                <a:schemeClr val="accent4">
                  <a:lumMod val="75000"/>
                </a:schemeClr>
              </a:solidFill>
              <a:highlight>
                <a:srgbClr val="FFFF00"/>
              </a:highlight>
            </a:rPr>
            <a:t>functions and responsibilities </a:t>
          </a:r>
          <a:r>
            <a:rPr lang="en-GB" dirty="0"/>
            <a:t>of public authorities, employers, workers and others, taking into account the complementary character of such responsibilities and national conditions and practice.</a:t>
          </a:r>
          <a:endParaRPr lang="en-US" dirty="0"/>
        </a:p>
      </dgm:t>
    </dgm:pt>
    <dgm:pt modelId="{3875F976-108A-4A89-8182-84E26CA9EBD0}" type="parTrans" cxnId="{4EE651D2-E74D-426B-A78A-8001EDCAB487}">
      <dgm:prSet/>
      <dgm:spPr/>
      <dgm:t>
        <a:bodyPr/>
        <a:lstStyle/>
        <a:p>
          <a:endParaRPr lang="en-US"/>
        </a:p>
      </dgm:t>
    </dgm:pt>
    <dgm:pt modelId="{57DC36F8-A88C-41FF-A76E-0CB6B4A5723C}" type="sibTrans" cxnId="{4EE651D2-E74D-426B-A78A-8001EDCAB487}">
      <dgm:prSet/>
      <dgm:spPr/>
      <dgm:t>
        <a:bodyPr/>
        <a:lstStyle/>
        <a:p>
          <a:endParaRPr lang="en-US"/>
        </a:p>
      </dgm:t>
    </dgm:pt>
    <dgm:pt modelId="{79B54CC8-1665-4A98-87A4-CB723CF33B74}">
      <dgm:prSet/>
      <dgm:spPr/>
      <dgm:t>
        <a:bodyPr/>
        <a:lstStyle/>
        <a:p>
          <a:r>
            <a:rPr lang="en-GB" i="1"/>
            <a:t>Articles 4 and 6</a:t>
          </a:r>
          <a:endParaRPr lang="en-US"/>
        </a:p>
      </dgm:t>
    </dgm:pt>
    <dgm:pt modelId="{AC893474-7987-4F87-926B-0578F2EF29CA}" type="parTrans" cxnId="{588088D3-801D-4B1C-A803-8AB66A2848BA}">
      <dgm:prSet/>
      <dgm:spPr/>
      <dgm:t>
        <a:bodyPr/>
        <a:lstStyle/>
        <a:p>
          <a:endParaRPr lang="en-US"/>
        </a:p>
      </dgm:t>
    </dgm:pt>
    <dgm:pt modelId="{BBFF2B12-73B3-4C3D-81D8-E962CFCE542C}" type="sibTrans" cxnId="{588088D3-801D-4B1C-A803-8AB66A2848BA}">
      <dgm:prSet/>
      <dgm:spPr/>
      <dgm:t>
        <a:bodyPr/>
        <a:lstStyle/>
        <a:p>
          <a:endParaRPr lang="en-US"/>
        </a:p>
      </dgm:t>
    </dgm:pt>
    <dgm:pt modelId="{B07AE7E9-F215-4418-BC6E-65906F9AB848}" type="pres">
      <dgm:prSet presAssocID="{0ED8A09F-8DA3-428E-9EA8-0126CDF30D01}" presName="linear" presStyleCnt="0">
        <dgm:presLayoutVars>
          <dgm:animLvl val="lvl"/>
          <dgm:resizeHandles val="exact"/>
        </dgm:presLayoutVars>
      </dgm:prSet>
      <dgm:spPr/>
    </dgm:pt>
    <dgm:pt modelId="{2982158E-17DA-4243-A3D8-B4551DBC4935}" type="pres">
      <dgm:prSet presAssocID="{67023150-767E-43EE-B960-386541CEE27B}" presName="parentText" presStyleLbl="node1" presStyleIdx="0" presStyleCnt="3">
        <dgm:presLayoutVars>
          <dgm:chMax val="0"/>
          <dgm:bulletEnabled val="1"/>
        </dgm:presLayoutVars>
      </dgm:prSet>
      <dgm:spPr/>
    </dgm:pt>
    <dgm:pt modelId="{C119420E-DD93-47CF-9A3B-B57A45421776}" type="pres">
      <dgm:prSet presAssocID="{D028C4AF-6C51-4FC6-B650-202325CD6046}" presName="spacer" presStyleCnt="0"/>
      <dgm:spPr/>
    </dgm:pt>
    <dgm:pt modelId="{45A147BE-9227-4DB0-A9F6-CD1717C06D0E}" type="pres">
      <dgm:prSet presAssocID="{D78DE727-7584-4BD5-90BB-3C0E8E25A58D}" presName="parentText" presStyleLbl="node1" presStyleIdx="1" presStyleCnt="3">
        <dgm:presLayoutVars>
          <dgm:chMax val="0"/>
          <dgm:bulletEnabled val="1"/>
        </dgm:presLayoutVars>
      </dgm:prSet>
      <dgm:spPr/>
    </dgm:pt>
    <dgm:pt modelId="{DDFC635A-F57D-4EE7-855E-3F41E9A55CF2}" type="pres">
      <dgm:prSet presAssocID="{DA330126-597B-434F-B5B8-7CE2178E6178}" presName="spacer" presStyleCnt="0"/>
      <dgm:spPr/>
    </dgm:pt>
    <dgm:pt modelId="{AFD30866-EDD2-4036-8E43-C1E5DED12848}" type="pres">
      <dgm:prSet presAssocID="{09D2ADE2-29E2-4B4C-8935-9433061EDAA9}" presName="parentText" presStyleLbl="node1" presStyleIdx="2" presStyleCnt="3">
        <dgm:presLayoutVars>
          <dgm:chMax val="0"/>
          <dgm:bulletEnabled val="1"/>
        </dgm:presLayoutVars>
      </dgm:prSet>
      <dgm:spPr/>
    </dgm:pt>
    <dgm:pt modelId="{781DD1A0-D86A-44E8-B70F-AFB645BEEB82}" type="pres">
      <dgm:prSet presAssocID="{09D2ADE2-29E2-4B4C-8935-9433061EDAA9}" presName="childText" presStyleLbl="revTx" presStyleIdx="0" presStyleCnt="1">
        <dgm:presLayoutVars>
          <dgm:bulletEnabled val="1"/>
        </dgm:presLayoutVars>
      </dgm:prSet>
      <dgm:spPr/>
    </dgm:pt>
  </dgm:ptLst>
  <dgm:cxnLst>
    <dgm:cxn modelId="{08D4ED60-87E7-4876-9E83-74888D4E7FBE}" type="presOf" srcId="{0ED8A09F-8DA3-428E-9EA8-0126CDF30D01}" destId="{B07AE7E9-F215-4418-BC6E-65906F9AB848}" srcOrd="0" destOrd="0" presId="urn:microsoft.com/office/officeart/2005/8/layout/vList2"/>
    <dgm:cxn modelId="{6B30FC50-D9C9-4514-9F1E-058FF5569A91}" type="presOf" srcId="{09D2ADE2-29E2-4B4C-8935-9433061EDAA9}" destId="{AFD30866-EDD2-4036-8E43-C1E5DED12848}" srcOrd="0" destOrd="0" presId="urn:microsoft.com/office/officeart/2005/8/layout/vList2"/>
    <dgm:cxn modelId="{F105D68A-0190-43D6-B698-F24C6AD97C6A}" srcId="{0ED8A09F-8DA3-428E-9EA8-0126CDF30D01}" destId="{67023150-767E-43EE-B960-386541CEE27B}" srcOrd="0" destOrd="0" parTransId="{5D839355-F16D-439B-81E6-E5FB652227FA}" sibTransId="{D028C4AF-6C51-4FC6-B650-202325CD6046}"/>
    <dgm:cxn modelId="{F5BA9799-3703-4C71-A983-F99F63CB3586}" srcId="{0ED8A09F-8DA3-428E-9EA8-0126CDF30D01}" destId="{D78DE727-7584-4BD5-90BB-3C0E8E25A58D}" srcOrd="1" destOrd="0" parTransId="{1327DE96-124A-4A64-862E-5365A83A9752}" sibTransId="{DA330126-597B-434F-B5B8-7CE2178E6178}"/>
    <dgm:cxn modelId="{0495F79A-4AC2-4931-9264-8C70DC0719D5}" type="presOf" srcId="{79B54CC8-1665-4A98-87A4-CB723CF33B74}" destId="{781DD1A0-D86A-44E8-B70F-AFB645BEEB82}" srcOrd="0" destOrd="0" presId="urn:microsoft.com/office/officeart/2005/8/layout/vList2"/>
    <dgm:cxn modelId="{212A759D-D4D3-4967-97AA-578921856584}" type="presOf" srcId="{D78DE727-7584-4BD5-90BB-3C0E8E25A58D}" destId="{45A147BE-9227-4DB0-A9F6-CD1717C06D0E}" srcOrd="0" destOrd="0" presId="urn:microsoft.com/office/officeart/2005/8/layout/vList2"/>
    <dgm:cxn modelId="{C34537B0-0F67-4119-AD3E-5491303BC9FB}" type="presOf" srcId="{67023150-767E-43EE-B960-386541CEE27B}" destId="{2982158E-17DA-4243-A3D8-B4551DBC4935}" srcOrd="0" destOrd="0" presId="urn:microsoft.com/office/officeart/2005/8/layout/vList2"/>
    <dgm:cxn modelId="{4EE651D2-E74D-426B-A78A-8001EDCAB487}" srcId="{0ED8A09F-8DA3-428E-9EA8-0126CDF30D01}" destId="{09D2ADE2-29E2-4B4C-8935-9433061EDAA9}" srcOrd="2" destOrd="0" parTransId="{3875F976-108A-4A89-8182-84E26CA9EBD0}" sibTransId="{57DC36F8-A88C-41FF-A76E-0CB6B4A5723C}"/>
    <dgm:cxn modelId="{588088D3-801D-4B1C-A803-8AB66A2848BA}" srcId="{09D2ADE2-29E2-4B4C-8935-9433061EDAA9}" destId="{79B54CC8-1665-4A98-87A4-CB723CF33B74}" srcOrd="0" destOrd="0" parTransId="{AC893474-7987-4F87-926B-0578F2EF29CA}" sibTransId="{BBFF2B12-73B3-4C3D-81D8-E962CFCE542C}"/>
    <dgm:cxn modelId="{6D4D21EB-18D4-4D56-883C-035E5E0E495A}" type="presParOf" srcId="{B07AE7E9-F215-4418-BC6E-65906F9AB848}" destId="{2982158E-17DA-4243-A3D8-B4551DBC4935}" srcOrd="0" destOrd="0" presId="urn:microsoft.com/office/officeart/2005/8/layout/vList2"/>
    <dgm:cxn modelId="{F7040B05-DBAD-4249-BE63-C91C1257EE01}" type="presParOf" srcId="{B07AE7E9-F215-4418-BC6E-65906F9AB848}" destId="{C119420E-DD93-47CF-9A3B-B57A45421776}" srcOrd="1" destOrd="0" presId="urn:microsoft.com/office/officeart/2005/8/layout/vList2"/>
    <dgm:cxn modelId="{92AFDB5A-BE11-4741-9475-8BF89F9C382C}" type="presParOf" srcId="{B07AE7E9-F215-4418-BC6E-65906F9AB848}" destId="{45A147BE-9227-4DB0-A9F6-CD1717C06D0E}" srcOrd="2" destOrd="0" presId="urn:microsoft.com/office/officeart/2005/8/layout/vList2"/>
    <dgm:cxn modelId="{2DA15AD8-9054-44E8-BE54-8A2989AB863D}" type="presParOf" srcId="{B07AE7E9-F215-4418-BC6E-65906F9AB848}" destId="{DDFC635A-F57D-4EE7-855E-3F41E9A55CF2}" srcOrd="3" destOrd="0" presId="urn:microsoft.com/office/officeart/2005/8/layout/vList2"/>
    <dgm:cxn modelId="{9F5FC2BC-0147-4DA1-AD3D-FF0FAE05C23E}" type="presParOf" srcId="{B07AE7E9-F215-4418-BC6E-65906F9AB848}" destId="{AFD30866-EDD2-4036-8E43-C1E5DED12848}" srcOrd="4" destOrd="0" presId="urn:microsoft.com/office/officeart/2005/8/layout/vList2"/>
    <dgm:cxn modelId="{6B443391-DD9B-4862-9FC0-105DCC6E046B}" type="presParOf" srcId="{B07AE7E9-F215-4418-BC6E-65906F9AB848}" destId="{781DD1A0-D86A-44E8-B70F-AFB645BEEB8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807E11F-A8DF-464F-ADC7-1D61BBB1357C}"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7CD6A39E-A7BA-4003-AD5D-11940EBA4A53}">
      <dgm:prSet/>
      <dgm:spPr/>
      <dgm:t>
        <a:bodyPr/>
        <a:lstStyle/>
        <a:p>
          <a:r>
            <a:rPr lang="en-US" dirty="0"/>
            <a:t>National POLICY	</a:t>
          </a:r>
        </a:p>
      </dgm:t>
    </dgm:pt>
    <dgm:pt modelId="{57FD4384-71E1-4BFB-B07F-FDC85DBF47C2}" type="parTrans" cxnId="{4797FA26-B844-450A-91D7-74BD651CA197}">
      <dgm:prSet/>
      <dgm:spPr/>
      <dgm:t>
        <a:bodyPr/>
        <a:lstStyle/>
        <a:p>
          <a:endParaRPr lang="en-US"/>
        </a:p>
      </dgm:t>
    </dgm:pt>
    <dgm:pt modelId="{DFE00B3B-3071-4F2B-917C-2F14F809AA08}" type="sibTrans" cxnId="{4797FA26-B844-450A-91D7-74BD651CA197}">
      <dgm:prSet/>
      <dgm:spPr/>
      <dgm:t>
        <a:bodyPr/>
        <a:lstStyle/>
        <a:p>
          <a:endParaRPr lang="en-US"/>
        </a:p>
      </dgm:t>
    </dgm:pt>
    <dgm:pt modelId="{A910461E-5B35-4D3D-841F-962C106C3892}">
      <dgm:prSet/>
      <dgm:spPr/>
      <dgm:t>
        <a:bodyPr/>
        <a:lstStyle/>
        <a:p>
          <a:r>
            <a:rPr lang="en-GB" dirty="0">
              <a:latin typeface="Calibri" panose="020F0502020204030204" pitchFamily="34" charset="0"/>
              <a:cs typeface="Calibri" panose="020F0502020204030204" pitchFamily="34" charset="0"/>
            </a:rPr>
            <a:t>Based on the principles defined in Convention No. 155.</a:t>
          </a:r>
          <a:endParaRPr lang="en-US" dirty="0"/>
        </a:p>
      </dgm:t>
    </dgm:pt>
    <dgm:pt modelId="{0C9C3514-76E2-48C1-9BB5-91BD75D9C266}" type="parTrans" cxnId="{1A7E4AAA-2B1B-4DE1-9207-5AF8971F3308}">
      <dgm:prSet/>
      <dgm:spPr/>
      <dgm:t>
        <a:bodyPr/>
        <a:lstStyle/>
        <a:p>
          <a:endParaRPr lang="en-US"/>
        </a:p>
      </dgm:t>
    </dgm:pt>
    <dgm:pt modelId="{C3171A3B-254B-4302-90FA-C9AC59AC52BA}" type="sibTrans" cxnId="{1A7E4AAA-2B1B-4DE1-9207-5AF8971F3308}">
      <dgm:prSet/>
      <dgm:spPr/>
      <dgm:t>
        <a:bodyPr/>
        <a:lstStyle/>
        <a:p>
          <a:endParaRPr lang="en-US"/>
        </a:p>
      </dgm:t>
    </dgm:pt>
    <dgm:pt modelId="{A5AC93DD-76F7-4EC3-BDFC-AEF6F24F74A2}">
      <dgm:prSet/>
      <dgm:spPr/>
      <dgm:t>
        <a:bodyPr/>
        <a:lstStyle/>
        <a:p>
          <a:r>
            <a:rPr lang="en-US" dirty="0"/>
            <a:t>National SYSTEM</a:t>
          </a:r>
        </a:p>
      </dgm:t>
    </dgm:pt>
    <dgm:pt modelId="{A90F81FE-F097-47B8-8C87-D40E4E7B0D6F}" type="parTrans" cxnId="{144AFAA5-9801-48FF-A5A5-EFE098CE643E}">
      <dgm:prSet/>
      <dgm:spPr/>
      <dgm:t>
        <a:bodyPr/>
        <a:lstStyle/>
        <a:p>
          <a:endParaRPr lang="en-US"/>
        </a:p>
      </dgm:t>
    </dgm:pt>
    <dgm:pt modelId="{7EF457BF-EF24-4A7A-B4EA-EDC8C82A3AF4}" type="sibTrans" cxnId="{144AFAA5-9801-48FF-A5A5-EFE098CE643E}">
      <dgm:prSet/>
      <dgm:spPr/>
      <dgm:t>
        <a:bodyPr/>
        <a:lstStyle/>
        <a:p>
          <a:endParaRPr lang="en-US"/>
        </a:p>
      </dgm:t>
    </dgm:pt>
    <dgm:pt modelId="{0BFCD071-357B-44F0-BF9A-C441E70BABF1}">
      <dgm:prSet/>
      <dgm:spPr/>
      <dgm:t>
        <a:bodyPr/>
        <a:lstStyle/>
        <a:p>
          <a:r>
            <a:rPr lang="en-GB" dirty="0">
              <a:ea typeface="Calibri" panose="020F0502020204030204" pitchFamily="34" charset="0"/>
            </a:rPr>
            <a:t>Refers to the </a:t>
          </a:r>
          <a:r>
            <a:rPr lang="en-GB" dirty="0">
              <a:solidFill>
                <a:schemeClr val="accent2">
                  <a:lumMod val="75000"/>
                </a:schemeClr>
              </a:solidFill>
              <a:ea typeface="Calibri" panose="020F0502020204030204" pitchFamily="34" charset="0"/>
            </a:rPr>
            <a:t>i</a:t>
          </a:r>
          <a:r>
            <a:rPr lang="en-GB" dirty="0">
              <a:solidFill>
                <a:schemeClr val="accent2">
                  <a:lumMod val="75000"/>
                </a:schemeClr>
              </a:solidFill>
              <a:effectLst/>
              <a:latin typeface="Noto Sans" panose="020B0502040504020204" pitchFamily="34" charset="0"/>
              <a:ea typeface="Calibri" panose="020F0502020204030204" pitchFamily="34" charset="0"/>
            </a:rPr>
            <a:t>nfrastructure</a:t>
          </a:r>
          <a:r>
            <a:rPr lang="en-GB" dirty="0">
              <a:effectLst/>
              <a:latin typeface="Noto Sans" panose="020B0502040504020204" pitchFamily="34" charset="0"/>
              <a:ea typeface="Calibri" panose="020F0502020204030204" pitchFamily="34" charset="0"/>
            </a:rPr>
            <a:t> which provides the main framework for implementing the national policy and national programmes on safety and health at work.</a:t>
          </a:r>
          <a:endParaRPr lang="en-US" dirty="0"/>
        </a:p>
      </dgm:t>
    </dgm:pt>
    <dgm:pt modelId="{B583C898-DD03-4FF0-A527-37F889707B51}" type="parTrans" cxnId="{8F8C74E3-446B-4185-8703-EE10F113FDDF}">
      <dgm:prSet/>
      <dgm:spPr/>
      <dgm:t>
        <a:bodyPr/>
        <a:lstStyle/>
        <a:p>
          <a:endParaRPr lang="en-US"/>
        </a:p>
      </dgm:t>
    </dgm:pt>
    <dgm:pt modelId="{7B660C6B-AAC6-4280-868F-C0599C88D9A4}" type="sibTrans" cxnId="{8F8C74E3-446B-4185-8703-EE10F113FDDF}">
      <dgm:prSet/>
      <dgm:spPr/>
      <dgm:t>
        <a:bodyPr/>
        <a:lstStyle/>
        <a:p>
          <a:endParaRPr lang="en-US"/>
        </a:p>
      </dgm:t>
    </dgm:pt>
    <dgm:pt modelId="{A8638CE3-B2D9-4988-B6C7-6F2C3713AA61}">
      <dgm:prSet/>
      <dgm:spPr/>
      <dgm:t>
        <a:bodyPr/>
        <a:lstStyle/>
        <a:p>
          <a:r>
            <a:rPr lang="en-US" dirty="0"/>
            <a:t>National PROGRAM</a:t>
          </a:r>
        </a:p>
      </dgm:t>
    </dgm:pt>
    <dgm:pt modelId="{B2405A01-94CA-4FBB-AC21-1D0061CAA0D3}" type="parTrans" cxnId="{36FFEC2E-1B62-4BB4-850B-5A79B72A4B88}">
      <dgm:prSet/>
      <dgm:spPr/>
      <dgm:t>
        <a:bodyPr/>
        <a:lstStyle/>
        <a:p>
          <a:endParaRPr lang="en-US"/>
        </a:p>
      </dgm:t>
    </dgm:pt>
    <dgm:pt modelId="{A75EE822-081F-4A60-98C0-CFCE5A8BF432}" type="sibTrans" cxnId="{36FFEC2E-1B62-4BB4-850B-5A79B72A4B88}">
      <dgm:prSet/>
      <dgm:spPr/>
      <dgm:t>
        <a:bodyPr/>
        <a:lstStyle/>
        <a:p>
          <a:endParaRPr lang="en-US"/>
        </a:p>
      </dgm:t>
    </dgm:pt>
    <dgm:pt modelId="{846B8EFE-C11F-47BA-9551-3669158DD0A2}">
      <dgm:prSet/>
      <dgm:spPr/>
      <dgm:t>
        <a:bodyPr/>
        <a:lstStyle/>
        <a:p>
          <a:r>
            <a:rPr lang="en-GB" dirty="0">
              <a:ea typeface="Calibri" panose="020F0502020204030204" pitchFamily="34" charset="0"/>
              <a:cs typeface="Times New Roman" panose="02020603050405020304" pitchFamily="18" charset="0"/>
            </a:rPr>
            <a:t>P</a:t>
          </a:r>
          <a:r>
            <a:rPr lang="en-GB" dirty="0">
              <a:effectLst/>
              <a:latin typeface="Noto Sans" panose="020B0502040504020204" pitchFamily="34" charset="0"/>
              <a:ea typeface="Calibri" panose="020F0502020204030204" pitchFamily="34" charset="0"/>
              <a:cs typeface="Times New Roman" panose="02020603050405020304" pitchFamily="18" charset="0"/>
            </a:rPr>
            <a:t>romotes the development of a </a:t>
          </a:r>
          <a:r>
            <a:rPr lang="en-GB" dirty="0">
              <a:solidFill>
                <a:schemeClr val="accent4">
                  <a:lumMod val="75000"/>
                </a:schemeClr>
              </a:solidFill>
              <a:effectLst/>
              <a:latin typeface="Noto Sans" panose="020B0502040504020204" pitchFamily="34" charset="0"/>
              <a:ea typeface="Calibri" panose="020F0502020204030204" pitchFamily="34" charset="0"/>
              <a:cs typeface="Times New Roman" panose="02020603050405020304" pitchFamily="18" charset="0"/>
            </a:rPr>
            <a:t>national preventative safety and health culture</a:t>
          </a:r>
          <a:r>
            <a:rPr lang="en-GB" dirty="0">
              <a:effectLst/>
              <a:latin typeface="Noto Sans" panose="020B0502040504020204" pitchFamily="34" charset="0"/>
              <a:ea typeface="Calibri" panose="020F0502020204030204" pitchFamily="34" charset="0"/>
              <a:cs typeface="Times New Roman" panose="02020603050405020304" pitchFamily="18" charset="0"/>
            </a:rPr>
            <a:t>.</a:t>
          </a:r>
          <a:endParaRPr lang="en-US" dirty="0"/>
        </a:p>
      </dgm:t>
    </dgm:pt>
    <dgm:pt modelId="{8AB46EB3-3AED-49D5-9509-1226CB02C6B4}" type="parTrans" cxnId="{546CE65F-876E-46D9-B8B0-2B2F11AAA59E}">
      <dgm:prSet/>
      <dgm:spPr/>
      <dgm:t>
        <a:bodyPr/>
        <a:lstStyle/>
        <a:p>
          <a:endParaRPr lang="en-US"/>
        </a:p>
      </dgm:t>
    </dgm:pt>
    <dgm:pt modelId="{9590E750-345C-41ED-89D5-E9E778F785DE}" type="sibTrans" cxnId="{546CE65F-876E-46D9-B8B0-2B2F11AAA59E}">
      <dgm:prSet/>
      <dgm:spPr/>
      <dgm:t>
        <a:bodyPr/>
        <a:lstStyle/>
        <a:p>
          <a:endParaRPr lang="en-US"/>
        </a:p>
      </dgm:t>
    </dgm:pt>
    <dgm:pt modelId="{B0FA079F-F05A-45E7-A41C-46F9367EB078}">
      <dgm:prSet/>
      <dgm:spPr/>
      <dgm:t>
        <a:bodyPr/>
        <a:lstStyle/>
        <a:p>
          <a:r>
            <a:rPr lang="en-GB" dirty="0">
              <a:latin typeface="Calibri" panose="020F0502020204030204" pitchFamily="34" charset="0"/>
              <a:cs typeface="Calibri" panose="020F0502020204030204" pitchFamily="34" charset="0"/>
            </a:rPr>
            <a:t>Promotes a safe and healthy working environment</a:t>
          </a:r>
        </a:p>
      </dgm:t>
    </dgm:pt>
    <dgm:pt modelId="{01EACA9D-0B7F-4BF2-B5B5-BD534B681686}" type="parTrans" cxnId="{0904B610-175D-4BED-A9C7-E9D3197619F3}">
      <dgm:prSet/>
      <dgm:spPr/>
      <dgm:t>
        <a:bodyPr/>
        <a:lstStyle/>
        <a:p>
          <a:endParaRPr lang="fr-FR"/>
        </a:p>
      </dgm:t>
    </dgm:pt>
    <dgm:pt modelId="{8EA39B3E-70C9-4379-B15C-99D29F74B7E9}" type="sibTrans" cxnId="{0904B610-175D-4BED-A9C7-E9D3197619F3}">
      <dgm:prSet/>
      <dgm:spPr/>
      <dgm:t>
        <a:bodyPr/>
        <a:lstStyle/>
        <a:p>
          <a:endParaRPr lang="fr-FR"/>
        </a:p>
      </dgm:t>
    </dgm:pt>
    <dgm:pt modelId="{75BE5631-1CF0-484F-A033-3297B02A8524}" type="pres">
      <dgm:prSet presAssocID="{8807E11F-A8DF-464F-ADC7-1D61BBB1357C}" presName="Name0" presStyleCnt="0">
        <dgm:presLayoutVars>
          <dgm:dir/>
          <dgm:animLvl val="lvl"/>
          <dgm:resizeHandles val="exact"/>
        </dgm:presLayoutVars>
      </dgm:prSet>
      <dgm:spPr/>
    </dgm:pt>
    <dgm:pt modelId="{1875DDDB-5BCA-4526-B17F-78EAF5F74958}" type="pres">
      <dgm:prSet presAssocID="{7CD6A39E-A7BA-4003-AD5D-11940EBA4A53}" presName="composite" presStyleCnt="0"/>
      <dgm:spPr/>
    </dgm:pt>
    <dgm:pt modelId="{79B94290-0A7C-425A-BB37-E964A6D9C2F6}" type="pres">
      <dgm:prSet presAssocID="{7CD6A39E-A7BA-4003-AD5D-11940EBA4A53}" presName="parTx" presStyleLbl="alignNode1" presStyleIdx="0" presStyleCnt="3">
        <dgm:presLayoutVars>
          <dgm:chMax val="0"/>
          <dgm:chPref val="0"/>
          <dgm:bulletEnabled val="1"/>
        </dgm:presLayoutVars>
      </dgm:prSet>
      <dgm:spPr/>
    </dgm:pt>
    <dgm:pt modelId="{05FB4080-01D4-4153-9BBC-AECB85546844}" type="pres">
      <dgm:prSet presAssocID="{7CD6A39E-A7BA-4003-AD5D-11940EBA4A53}" presName="desTx" presStyleLbl="alignAccFollowNode1" presStyleIdx="0" presStyleCnt="3">
        <dgm:presLayoutVars>
          <dgm:bulletEnabled val="1"/>
        </dgm:presLayoutVars>
      </dgm:prSet>
      <dgm:spPr/>
    </dgm:pt>
    <dgm:pt modelId="{F3567071-3FA0-49EF-91E2-EC5526350AE9}" type="pres">
      <dgm:prSet presAssocID="{DFE00B3B-3071-4F2B-917C-2F14F809AA08}" presName="space" presStyleCnt="0"/>
      <dgm:spPr/>
    </dgm:pt>
    <dgm:pt modelId="{8188A555-2DAA-4942-BE80-1AF28C7568E9}" type="pres">
      <dgm:prSet presAssocID="{A5AC93DD-76F7-4EC3-BDFC-AEF6F24F74A2}" presName="composite" presStyleCnt="0"/>
      <dgm:spPr/>
    </dgm:pt>
    <dgm:pt modelId="{BC3F2ACC-2E75-4DD4-B7D0-2F09D4D21657}" type="pres">
      <dgm:prSet presAssocID="{A5AC93DD-76F7-4EC3-BDFC-AEF6F24F74A2}" presName="parTx" presStyleLbl="alignNode1" presStyleIdx="1" presStyleCnt="3">
        <dgm:presLayoutVars>
          <dgm:chMax val="0"/>
          <dgm:chPref val="0"/>
          <dgm:bulletEnabled val="1"/>
        </dgm:presLayoutVars>
      </dgm:prSet>
      <dgm:spPr/>
    </dgm:pt>
    <dgm:pt modelId="{BA0480BE-0E0A-4DB7-BEF2-34DDBA9A3189}" type="pres">
      <dgm:prSet presAssocID="{A5AC93DD-76F7-4EC3-BDFC-AEF6F24F74A2}" presName="desTx" presStyleLbl="alignAccFollowNode1" presStyleIdx="1" presStyleCnt="3">
        <dgm:presLayoutVars>
          <dgm:bulletEnabled val="1"/>
        </dgm:presLayoutVars>
      </dgm:prSet>
      <dgm:spPr/>
    </dgm:pt>
    <dgm:pt modelId="{9B19B898-1016-4D23-BDCF-C5427364FCB9}" type="pres">
      <dgm:prSet presAssocID="{7EF457BF-EF24-4A7A-B4EA-EDC8C82A3AF4}" presName="space" presStyleCnt="0"/>
      <dgm:spPr/>
    </dgm:pt>
    <dgm:pt modelId="{67FE388F-6A14-4C9A-BDE8-CC1BC8E9B162}" type="pres">
      <dgm:prSet presAssocID="{A8638CE3-B2D9-4988-B6C7-6F2C3713AA61}" presName="composite" presStyleCnt="0"/>
      <dgm:spPr/>
    </dgm:pt>
    <dgm:pt modelId="{A875CD6B-E837-4040-8998-02F10336C88B}" type="pres">
      <dgm:prSet presAssocID="{A8638CE3-B2D9-4988-B6C7-6F2C3713AA61}" presName="parTx" presStyleLbl="alignNode1" presStyleIdx="2" presStyleCnt="3">
        <dgm:presLayoutVars>
          <dgm:chMax val="0"/>
          <dgm:chPref val="0"/>
          <dgm:bulletEnabled val="1"/>
        </dgm:presLayoutVars>
      </dgm:prSet>
      <dgm:spPr/>
    </dgm:pt>
    <dgm:pt modelId="{774FD698-7DF1-4B40-B118-467EF04F113E}" type="pres">
      <dgm:prSet presAssocID="{A8638CE3-B2D9-4988-B6C7-6F2C3713AA61}" presName="desTx" presStyleLbl="alignAccFollowNode1" presStyleIdx="2" presStyleCnt="3">
        <dgm:presLayoutVars>
          <dgm:bulletEnabled val="1"/>
        </dgm:presLayoutVars>
      </dgm:prSet>
      <dgm:spPr/>
    </dgm:pt>
  </dgm:ptLst>
  <dgm:cxnLst>
    <dgm:cxn modelId="{0904B610-175D-4BED-A9C7-E9D3197619F3}" srcId="{7CD6A39E-A7BA-4003-AD5D-11940EBA4A53}" destId="{B0FA079F-F05A-45E7-A41C-46F9367EB078}" srcOrd="1" destOrd="0" parTransId="{01EACA9D-0B7F-4BF2-B5B5-BD534B681686}" sibTransId="{8EA39B3E-70C9-4379-B15C-99D29F74B7E9}"/>
    <dgm:cxn modelId="{7B004924-D96B-4E10-BB89-6903762202AA}" type="presOf" srcId="{8807E11F-A8DF-464F-ADC7-1D61BBB1357C}" destId="{75BE5631-1CF0-484F-A033-3297B02A8524}" srcOrd="0" destOrd="0" presId="urn:microsoft.com/office/officeart/2005/8/layout/hList1"/>
    <dgm:cxn modelId="{4797FA26-B844-450A-91D7-74BD651CA197}" srcId="{8807E11F-A8DF-464F-ADC7-1D61BBB1357C}" destId="{7CD6A39E-A7BA-4003-AD5D-11940EBA4A53}" srcOrd="0" destOrd="0" parTransId="{57FD4384-71E1-4BFB-B07F-FDC85DBF47C2}" sibTransId="{DFE00B3B-3071-4F2B-917C-2F14F809AA08}"/>
    <dgm:cxn modelId="{36FFEC2E-1B62-4BB4-850B-5A79B72A4B88}" srcId="{8807E11F-A8DF-464F-ADC7-1D61BBB1357C}" destId="{A8638CE3-B2D9-4988-B6C7-6F2C3713AA61}" srcOrd="2" destOrd="0" parTransId="{B2405A01-94CA-4FBB-AC21-1D0061CAA0D3}" sibTransId="{A75EE822-081F-4A60-98C0-CFCE5A8BF432}"/>
    <dgm:cxn modelId="{18616332-D830-4F1C-A286-4C2A99083B8F}" type="presOf" srcId="{7CD6A39E-A7BA-4003-AD5D-11940EBA4A53}" destId="{79B94290-0A7C-425A-BB37-E964A6D9C2F6}" srcOrd="0" destOrd="0" presId="urn:microsoft.com/office/officeart/2005/8/layout/hList1"/>
    <dgm:cxn modelId="{546CE65F-876E-46D9-B8B0-2B2F11AAA59E}" srcId="{A8638CE3-B2D9-4988-B6C7-6F2C3713AA61}" destId="{846B8EFE-C11F-47BA-9551-3669158DD0A2}" srcOrd="0" destOrd="0" parTransId="{8AB46EB3-3AED-49D5-9509-1226CB02C6B4}" sibTransId="{9590E750-345C-41ED-89D5-E9E778F785DE}"/>
    <dgm:cxn modelId="{100C404A-4DF1-40D2-81BC-B69B7E2D20B3}" type="presOf" srcId="{B0FA079F-F05A-45E7-A41C-46F9367EB078}" destId="{05FB4080-01D4-4153-9BBC-AECB85546844}" srcOrd="0" destOrd="1" presId="urn:microsoft.com/office/officeart/2005/8/layout/hList1"/>
    <dgm:cxn modelId="{BFEF7491-B7EA-4331-A660-FBE0A594036F}" type="presOf" srcId="{A5AC93DD-76F7-4EC3-BDFC-AEF6F24F74A2}" destId="{BC3F2ACC-2E75-4DD4-B7D0-2F09D4D21657}" srcOrd="0" destOrd="0" presId="urn:microsoft.com/office/officeart/2005/8/layout/hList1"/>
    <dgm:cxn modelId="{B130E395-7D8A-49E7-A85D-F983EA97B16F}" type="presOf" srcId="{846B8EFE-C11F-47BA-9551-3669158DD0A2}" destId="{774FD698-7DF1-4B40-B118-467EF04F113E}" srcOrd="0" destOrd="0" presId="urn:microsoft.com/office/officeart/2005/8/layout/hList1"/>
    <dgm:cxn modelId="{FFD0219D-45EA-4931-ADF8-1CB434AACED9}" type="presOf" srcId="{A8638CE3-B2D9-4988-B6C7-6F2C3713AA61}" destId="{A875CD6B-E837-4040-8998-02F10336C88B}" srcOrd="0" destOrd="0" presId="urn:microsoft.com/office/officeart/2005/8/layout/hList1"/>
    <dgm:cxn modelId="{144AFAA5-9801-48FF-A5A5-EFE098CE643E}" srcId="{8807E11F-A8DF-464F-ADC7-1D61BBB1357C}" destId="{A5AC93DD-76F7-4EC3-BDFC-AEF6F24F74A2}" srcOrd="1" destOrd="0" parTransId="{A90F81FE-F097-47B8-8C87-D40E4E7B0D6F}" sibTransId="{7EF457BF-EF24-4A7A-B4EA-EDC8C82A3AF4}"/>
    <dgm:cxn modelId="{448601A8-F228-438B-B77B-433B528756B5}" type="presOf" srcId="{A910461E-5B35-4D3D-841F-962C106C3892}" destId="{05FB4080-01D4-4153-9BBC-AECB85546844}" srcOrd="0" destOrd="0" presId="urn:microsoft.com/office/officeart/2005/8/layout/hList1"/>
    <dgm:cxn modelId="{1A7E4AAA-2B1B-4DE1-9207-5AF8971F3308}" srcId="{7CD6A39E-A7BA-4003-AD5D-11940EBA4A53}" destId="{A910461E-5B35-4D3D-841F-962C106C3892}" srcOrd="0" destOrd="0" parTransId="{0C9C3514-76E2-48C1-9BB5-91BD75D9C266}" sibTransId="{C3171A3B-254B-4302-90FA-C9AC59AC52BA}"/>
    <dgm:cxn modelId="{C98FA3BB-B785-4537-8E30-8948C9EB2BE6}" type="presOf" srcId="{0BFCD071-357B-44F0-BF9A-C441E70BABF1}" destId="{BA0480BE-0E0A-4DB7-BEF2-34DDBA9A3189}" srcOrd="0" destOrd="0" presId="urn:microsoft.com/office/officeart/2005/8/layout/hList1"/>
    <dgm:cxn modelId="{8F8C74E3-446B-4185-8703-EE10F113FDDF}" srcId="{A5AC93DD-76F7-4EC3-BDFC-AEF6F24F74A2}" destId="{0BFCD071-357B-44F0-BF9A-C441E70BABF1}" srcOrd="0" destOrd="0" parTransId="{B583C898-DD03-4FF0-A527-37F889707B51}" sibTransId="{7B660C6B-AAC6-4280-868F-C0599C88D9A4}"/>
    <dgm:cxn modelId="{0E058B06-8FC9-4144-8131-40D8FEC8BF49}" type="presParOf" srcId="{75BE5631-1CF0-484F-A033-3297B02A8524}" destId="{1875DDDB-5BCA-4526-B17F-78EAF5F74958}" srcOrd="0" destOrd="0" presId="urn:microsoft.com/office/officeart/2005/8/layout/hList1"/>
    <dgm:cxn modelId="{3BDDF910-3DC7-4810-A076-C8A319BC3F87}" type="presParOf" srcId="{1875DDDB-5BCA-4526-B17F-78EAF5F74958}" destId="{79B94290-0A7C-425A-BB37-E964A6D9C2F6}" srcOrd="0" destOrd="0" presId="urn:microsoft.com/office/officeart/2005/8/layout/hList1"/>
    <dgm:cxn modelId="{7FBB06E5-669A-421F-9999-3B89D12342CA}" type="presParOf" srcId="{1875DDDB-5BCA-4526-B17F-78EAF5F74958}" destId="{05FB4080-01D4-4153-9BBC-AECB85546844}" srcOrd="1" destOrd="0" presId="urn:microsoft.com/office/officeart/2005/8/layout/hList1"/>
    <dgm:cxn modelId="{89528223-FFDE-4EFF-BA7C-E4763AE30400}" type="presParOf" srcId="{75BE5631-1CF0-484F-A033-3297B02A8524}" destId="{F3567071-3FA0-49EF-91E2-EC5526350AE9}" srcOrd="1" destOrd="0" presId="urn:microsoft.com/office/officeart/2005/8/layout/hList1"/>
    <dgm:cxn modelId="{72151503-BF73-4A2E-AF03-EBCC5C64F61B}" type="presParOf" srcId="{75BE5631-1CF0-484F-A033-3297B02A8524}" destId="{8188A555-2DAA-4942-BE80-1AF28C7568E9}" srcOrd="2" destOrd="0" presId="urn:microsoft.com/office/officeart/2005/8/layout/hList1"/>
    <dgm:cxn modelId="{AF623683-7141-4835-B592-508B3108C4BA}" type="presParOf" srcId="{8188A555-2DAA-4942-BE80-1AF28C7568E9}" destId="{BC3F2ACC-2E75-4DD4-B7D0-2F09D4D21657}" srcOrd="0" destOrd="0" presId="urn:microsoft.com/office/officeart/2005/8/layout/hList1"/>
    <dgm:cxn modelId="{9AB158DC-960E-4275-8033-786C21BB5BFF}" type="presParOf" srcId="{8188A555-2DAA-4942-BE80-1AF28C7568E9}" destId="{BA0480BE-0E0A-4DB7-BEF2-34DDBA9A3189}" srcOrd="1" destOrd="0" presId="urn:microsoft.com/office/officeart/2005/8/layout/hList1"/>
    <dgm:cxn modelId="{2B69317F-76C7-44F2-9A19-F9161B91715D}" type="presParOf" srcId="{75BE5631-1CF0-484F-A033-3297B02A8524}" destId="{9B19B898-1016-4D23-BDCF-C5427364FCB9}" srcOrd="3" destOrd="0" presId="urn:microsoft.com/office/officeart/2005/8/layout/hList1"/>
    <dgm:cxn modelId="{70CC0D99-FF48-4929-8659-13BD7F583D2D}" type="presParOf" srcId="{75BE5631-1CF0-484F-A033-3297B02A8524}" destId="{67FE388F-6A14-4C9A-BDE8-CC1BC8E9B162}" srcOrd="4" destOrd="0" presId="urn:microsoft.com/office/officeart/2005/8/layout/hList1"/>
    <dgm:cxn modelId="{7EB25746-C7EC-4ED7-8179-C5FEB0424A12}" type="presParOf" srcId="{67FE388F-6A14-4C9A-BDE8-CC1BC8E9B162}" destId="{A875CD6B-E837-4040-8998-02F10336C88B}" srcOrd="0" destOrd="0" presId="urn:microsoft.com/office/officeart/2005/8/layout/hList1"/>
    <dgm:cxn modelId="{D1568A08-5530-4D00-BE48-08D21550E381}" type="presParOf" srcId="{67FE388F-6A14-4C9A-BDE8-CC1BC8E9B162}" destId="{774FD698-7DF1-4B40-B118-467EF04F113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6A959-8C99-4DFE-ADF4-1A517751F960}">
      <dsp:nvSpPr>
        <dsp:cNvPr id="0" name=""/>
        <dsp:cNvSpPr/>
      </dsp:nvSpPr>
      <dsp:spPr>
        <a:xfrm>
          <a:off x="1004" y="957341"/>
          <a:ext cx="3526110" cy="223908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28A82B-AE0E-44BE-920E-99471264B7D3}">
      <dsp:nvSpPr>
        <dsp:cNvPr id="0" name=""/>
        <dsp:cNvSpPr/>
      </dsp:nvSpPr>
      <dsp:spPr>
        <a:xfrm>
          <a:off x="392794" y="1329541"/>
          <a:ext cx="3526110" cy="2239080"/>
        </a:xfrm>
        <a:prstGeom prst="roundRect">
          <a:avLst>
            <a:gd name="adj" fmla="val 10000"/>
          </a:avLst>
        </a:prstGeom>
        <a:solidFill>
          <a:srgbClr val="CCFFCC">
            <a:alpha val="89804"/>
          </a:srgb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CH" sz="2800" kern="1200" dirty="0" err="1"/>
            <a:t>Provide</a:t>
          </a:r>
          <a:r>
            <a:rPr lang="fr-CH" sz="2800" kern="1200" dirty="0"/>
            <a:t> a brief </a:t>
          </a:r>
          <a:r>
            <a:rPr lang="fr-CH" sz="2800" kern="1200" dirty="0" err="1"/>
            <a:t>overview</a:t>
          </a:r>
          <a:r>
            <a:rPr lang="fr-CH" sz="2800" kern="1200" dirty="0"/>
            <a:t> of the ILO ILS System and the ROLE YOU CAN PLAY IN IT.</a:t>
          </a:r>
          <a:endParaRPr lang="en-US" sz="2800" kern="1200" dirty="0"/>
        </a:p>
      </dsp:txBody>
      <dsp:txXfrm>
        <a:off x="458374" y="1395121"/>
        <a:ext cx="3394950" cy="2107920"/>
      </dsp:txXfrm>
    </dsp:sp>
    <dsp:sp modelId="{FBF6E428-D192-46D6-82F4-506F507603A4}">
      <dsp:nvSpPr>
        <dsp:cNvPr id="0" name=""/>
        <dsp:cNvSpPr/>
      </dsp:nvSpPr>
      <dsp:spPr>
        <a:xfrm>
          <a:off x="4310695" y="957341"/>
          <a:ext cx="3526110" cy="223908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9EEDCE-6D04-4EEB-BFB4-0E2ACA2DBB82}">
      <dsp:nvSpPr>
        <dsp:cNvPr id="0" name=""/>
        <dsp:cNvSpPr/>
      </dsp:nvSpPr>
      <dsp:spPr>
        <a:xfrm>
          <a:off x="4702485" y="1329541"/>
          <a:ext cx="3526110" cy="2239080"/>
        </a:xfrm>
        <a:prstGeom prst="roundRect">
          <a:avLst>
            <a:gd name="adj" fmla="val 10000"/>
          </a:avLst>
        </a:prstGeom>
        <a:solidFill>
          <a:srgbClr val="CCFFCC">
            <a:alpha val="90000"/>
          </a:srgb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Describe OSH as FPRW and the supervisory mechanisms</a:t>
          </a:r>
          <a:endParaRPr lang="en-US" sz="2800" kern="1200" dirty="0"/>
        </a:p>
      </dsp:txBody>
      <dsp:txXfrm>
        <a:off x="4768065" y="1395121"/>
        <a:ext cx="3394950" cy="2107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0F9922-3966-4309-A8F1-0AB870B6A22C}">
      <dsp:nvSpPr>
        <dsp:cNvPr id="0" name=""/>
        <dsp:cNvSpPr/>
      </dsp:nvSpPr>
      <dsp:spPr>
        <a:xfrm>
          <a:off x="865" y="704668"/>
          <a:ext cx="3036372" cy="192809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6C44AC-F017-4B79-95AB-E037FA74953E}">
      <dsp:nvSpPr>
        <dsp:cNvPr id="0" name=""/>
        <dsp:cNvSpPr/>
      </dsp:nvSpPr>
      <dsp:spPr>
        <a:xfrm>
          <a:off x="338239" y="1025174"/>
          <a:ext cx="3036372" cy="192809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t-PT" sz="2900" kern="1200"/>
            <a:t>Adoption of International Labour Standards</a:t>
          </a:r>
          <a:endParaRPr lang="en-US" sz="2900" kern="1200"/>
        </a:p>
      </dsp:txBody>
      <dsp:txXfrm>
        <a:off x="394711" y="1081646"/>
        <a:ext cx="2923428" cy="1815152"/>
      </dsp:txXfrm>
    </dsp:sp>
    <dsp:sp modelId="{84AE8862-4763-4FA4-A12C-F6F739242D94}">
      <dsp:nvSpPr>
        <dsp:cNvPr id="0" name=""/>
        <dsp:cNvSpPr/>
      </dsp:nvSpPr>
      <dsp:spPr>
        <a:xfrm>
          <a:off x="3711987" y="704668"/>
          <a:ext cx="3036372" cy="192809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04C431-11C4-488B-9FAC-BC84BF6C1CDC}">
      <dsp:nvSpPr>
        <dsp:cNvPr id="0" name=""/>
        <dsp:cNvSpPr/>
      </dsp:nvSpPr>
      <dsp:spPr>
        <a:xfrm>
          <a:off x="4049362" y="1025174"/>
          <a:ext cx="3036372" cy="192809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t-PT" sz="2900" kern="1200"/>
            <a:t>Supervision of their application</a:t>
          </a:r>
          <a:endParaRPr lang="en-US" sz="2900" kern="1200"/>
        </a:p>
      </dsp:txBody>
      <dsp:txXfrm>
        <a:off x="4105834" y="1081646"/>
        <a:ext cx="2923428" cy="18151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9DE33-A712-4071-A10F-1F57FA46175A}">
      <dsp:nvSpPr>
        <dsp:cNvPr id="0" name=""/>
        <dsp:cNvSpPr/>
      </dsp:nvSpPr>
      <dsp:spPr>
        <a:xfrm>
          <a:off x="0" y="550"/>
          <a:ext cx="801528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5395A5-C1C3-4823-86C5-CB01932C3C79}">
      <dsp:nvSpPr>
        <dsp:cNvPr id="0" name=""/>
        <dsp:cNvSpPr/>
      </dsp:nvSpPr>
      <dsp:spPr>
        <a:xfrm>
          <a:off x="0" y="550"/>
          <a:ext cx="8015288" cy="501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t>Problem identified (by any constituent)</a:t>
          </a:r>
          <a:endParaRPr lang="en-US" sz="1900" kern="1200" dirty="0"/>
        </a:p>
      </dsp:txBody>
      <dsp:txXfrm>
        <a:off x="0" y="550"/>
        <a:ext cx="8015288" cy="501174"/>
      </dsp:txXfrm>
    </dsp:sp>
    <dsp:sp modelId="{FABEA068-F5CE-42F6-B21B-0AD3B756CBBC}">
      <dsp:nvSpPr>
        <dsp:cNvPr id="0" name=""/>
        <dsp:cNvSpPr/>
      </dsp:nvSpPr>
      <dsp:spPr>
        <a:xfrm>
          <a:off x="0" y="501725"/>
          <a:ext cx="801528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DC94BA-2F98-4FF1-BBE0-7998404412C3}">
      <dsp:nvSpPr>
        <dsp:cNvPr id="0" name=""/>
        <dsp:cNvSpPr/>
      </dsp:nvSpPr>
      <dsp:spPr>
        <a:xfrm>
          <a:off x="0" y="501725"/>
          <a:ext cx="8015288" cy="501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sym typeface="Wingdings" panose="05000000000000000000" pitchFamily="2" charset="2"/>
            </a:rPr>
            <a:t></a:t>
          </a:r>
          <a:endParaRPr lang="en-US" sz="1900" kern="1200"/>
        </a:p>
      </dsp:txBody>
      <dsp:txXfrm>
        <a:off x="0" y="501725"/>
        <a:ext cx="8015288" cy="501174"/>
      </dsp:txXfrm>
    </dsp:sp>
    <dsp:sp modelId="{5FC8B4BA-D9C3-41DD-87F4-1A23961428DB}">
      <dsp:nvSpPr>
        <dsp:cNvPr id="0" name=""/>
        <dsp:cNvSpPr/>
      </dsp:nvSpPr>
      <dsp:spPr>
        <a:xfrm>
          <a:off x="0" y="1002900"/>
          <a:ext cx="801528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D9F458-FB78-4361-8F7F-4840960BE262}">
      <dsp:nvSpPr>
        <dsp:cNvPr id="0" name=""/>
        <dsp:cNvSpPr/>
      </dsp:nvSpPr>
      <dsp:spPr>
        <a:xfrm>
          <a:off x="0" y="1002900"/>
          <a:ext cx="8015288" cy="501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Item put on the ILC Agenda (by GB)</a:t>
          </a:r>
          <a:endParaRPr lang="en-US" sz="1900" kern="1200"/>
        </a:p>
      </dsp:txBody>
      <dsp:txXfrm>
        <a:off x="0" y="1002900"/>
        <a:ext cx="8015288" cy="501174"/>
      </dsp:txXfrm>
    </dsp:sp>
    <dsp:sp modelId="{D60A43C8-A5AB-466E-A2C8-96C2033BBEB0}">
      <dsp:nvSpPr>
        <dsp:cNvPr id="0" name=""/>
        <dsp:cNvSpPr/>
      </dsp:nvSpPr>
      <dsp:spPr>
        <a:xfrm>
          <a:off x="0" y="1504075"/>
          <a:ext cx="801528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82D692-A357-400E-8A70-809071BA07C9}">
      <dsp:nvSpPr>
        <dsp:cNvPr id="0" name=""/>
        <dsp:cNvSpPr/>
      </dsp:nvSpPr>
      <dsp:spPr>
        <a:xfrm>
          <a:off x="0" y="1504075"/>
          <a:ext cx="8015288" cy="501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sym typeface="Wingdings" panose="05000000000000000000" pitchFamily="2" charset="2"/>
            </a:rPr>
            <a:t></a:t>
          </a:r>
          <a:endParaRPr lang="en-US" sz="1900" kern="1200"/>
        </a:p>
      </dsp:txBody>
      <dsp:txXfrm>
        <a:off x="0" y="1504075"/>
        <a:ext cx="8015288" cy="501174"/>
      </dsp:txXfrm>
    </dsp:sp>
    <dsp:sp modelId="{408A9658-0EE0-4C2B-839D-E625F6CAB5E8}">
      <dsp:nvSpPr>
        <dsp:cNvPr id="0" name=""/>
        <dsp:cNvSpPr/>
      </dsp:nvSpPr>
      <dsp:spPr>
        <a:xfrm>
          <a:off x="0" y="2005250"/>
          <a:ext cx="801528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AFA8FE-BDC3-4F85-A834-22A9F4C91EDA}">
      <dsp:nvSpPr>
        <dsp:cNvPr id="0" name=""/>
        <dsp:cNvSpPr/>
      </dsp:nvSpPr>
      <dsp:spPr>
        <a:xfrm>
          <a:off x="0" y="2005250"/>
          <a:ext cx="8015288" cy="501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Item discussed at the ILC</a:t>
          </a:r>
          <a:endParaRPr lang="en-US" sz="1900" kern="1200"/>
        </a:p>
      </dsp:txBody>
      <dsp:txXfrm>
        <a:off x="0" y="2005250"/>
        <a:ext cx="8015288" cy="501174"/>
      </dsp:txXfrm>
    </dsp:sp>
    <dsp:sp modelId="{F34C8186-C02C-4AF8-B112-EEFFFC6A9C60}">
      <dsp:nvSpPr>
        <dsp:cNvPr id="0" name=""/>
        <dsp:cNvSpPr/>
      </dsp:nvSpPr>
      <dsp:spPr>
        <a:xfrm>
          <a:off x="0" y="2506424"/>
          <a:ext cx="801528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970DF6-3D4A-43C7-ACF5-EAAFA88A35C4}">
      <dsp:nvSpPr>
        <dsp:cNvPr id="0" name=""/>
        <dsp:cNvSpPr/>
      </dsp:nvSpPr>
      <dsp:spPr>
        <a:xfrm>
          <a:off x="0" y="2506424"/>
          <a:ext cx="8015288" cy="501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 twice: DOUBLE DISCUSSION</a:t>
          </a:r>
          <a:endParaRPr lang="en-US" sz="1900" kern="1200"/>
        </a:p>
      </dsp:txBody>
      <dsp:txXfrm>
        <a:off x="0" y="2506424"/>
        <a:ext cx="8015288" cy="501174"/>
      </dsp:txXfrm>
    </dsp:sp>
    <dsp:sp modelId="{C1668587-FCA3-4DBE-B5BA-188BB0E5EC2A}">
      <dsp:nvSpPr>
        <dsp:cNvPr id="0" name=""/>
        <dsp:cNvSpPr/>
      </dsp:nvSpPr>
      <dsp:spPr>
        <a:xfrm>
          <a:off x="0" y="3007599"/>
          <a:ext cx="801528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4D4E7E-99AB-4571-A336-1B36A43555C8}">
      <dsp:nvSpPr>
        <dsp:cNvPr id="0" name=""/>
        <dsp:cNvSpPr/>
      </dsp:nvSpPr>
      <dsp:spPr>
        <a:xfrm>
          <a:off x="0" y="3007599"/>
          <a:ext cx="8015288" cy="501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 once: SINGLE DISCUSSION</a:t>
          </a:r>
          <a:endParaRPr lang="en-US" sz="1900" kern="1200"/>
        </a:p>
      </dsp:txBody>
      <dsp:txXfrm>
        <a:off x="0" y="3007599"/>
        <a:ext cx="8015288" cy="501174"/>
      </dsp:txXfrm>
    </dsp:sp>
    <dsp:sp modelId="{EFBC4DD6-1DEC-4B16-B068-E78A02130A8C}">
      <dsp:nvSpPr>
        <dsp:cNvPr id="0" name=""/>
        <dsp:cNvSpPr/>
      </dsp:nvSpPr>
      <dsp:spPr>
        <a:xfrm>
          <a:off x="0" y="3508774"/>
          <a:ext cx="801528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1BAFC8-3851-4B5A-80A9-1CAC4AE824A9}">
      <dsp:nvSpPr>
        <dsp:cNvPr id="0" name=""/>
        <dsp:cNvSpPr/>
      </dsp:nvSpPr>
      <dsp:spPr>
        <a:xfrm>
          <a:off x="0" y="3508774"/>
          <a:ext cx="8015288" cy="501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sym typeface="Wingdings" panose="05000000000000000000" pitchFamily="2" charset="2"/>
            </a:rPr>
            <a:t></a:t>
          </a:r>
          <a:endParaRPr lang="en-US" sz="1900" kern="1200"/>
        </a:p>
      </dsp:txBody>
      <dsp:txXfrm>
        <a:off x="0" y="3508774"/>
        <a:ext cx="8015288" cy="501174"/>
      </dsp:txXfrm>
    </dsp:sp>
    <dsp:sp modelId="{51AA08C5-77D4-429B-B61A-F3135760F29B}">
      <dsp:nvSpPr>
        <dsp:cNvPr id="0" name=""/>
        <dsp:cNvSpPr/>
      </dsp:nvSpPr>
      <dsp:spPr>
        <a:xfrm>
          <a:off x="0" y="4009949"/>
          <a:ext cx="801528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0D87C6-04F6-4A2A-84F1-AC88D665B526}">
      <dsp:nvSpPr>
        <dsp:cNvPr id="0" name=""/>
        <dsp:cNvSpPr/>
      </dsp:nvSpPr>
      <dsp:spPr>
        <a:xfrm>
          <a:off x="0" y="4009949"/>
          <a:ext cx="8015288" cy="501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Instrument adopted with a 2/3 majority of delegates present at the ILC</a:t>
          </a:r>
          <a:endParaRPr lang="en-US" sz="1900" kern="1200"/>
        </a:p>
      </dsp:txBody>
      <dsp:txXfrm>
        <a:off x="0" y="4009949"/>
        <a:ext cx="8015288" cy="5011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27C55-235E-47D4-B506-98ACB793D23E}">
      <dsp:nvSpPr>
        <dsp:cNvPr id="0" name=""/>
        <dsp:cNvSpPr/>
      </dsp:nvSpPr>
      <dsp:spPr>
        <a:xfrm>
          <a:off x="0" y="14412"/>
          <a:ext cx="10669812" cy="92663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AR" sz="2400" kern="1200" dirty="0" err="1"/>
            <a:t>Reporting</a:t>
          </a:r>
          <a:r>
            <a:rPr lang="es-AR" sz="2400" kern="1200" dirty="0"/>
            <a:t> </a:t>
          </a:r>
          <a:r>
            <a:rPr lang="es-AR" sz="2400" kern="1200" dirty="0" err="1"/>
            <a:t>cycle</a:t>
          </a:r>
          <a:r>
            <a:rPr lang="es-AR" sz="2400" kern="1200" dirty="0"/>
            <a:t> </a:t>
          </a:r>
          <a:r>
            <a:rPr lang="es-AR" sz="2400" kern="1200" dirty="0" err="1"/>
            <a:t>every</a:t>
          </a:r>
          <a:r>
            <a:rPr lang="es-AR" sz="2400" kern="1200" dirty="0"/>
            <a:t> 3 </a:t>
          </a:r>
          <a:r>
            <a:rPr lang="es-AR" sz="2400" kern="1200" dirty="0" err="1"/>
            <a:t>years</a:t>
          </a:r>
          <a:r>
            <a:rPr lang="es-AR" sz="2400" kern="1200" dirty="0"/>
            <a:t> </a:t>
          </a:r>
          <a:r>
            <a:rPr lang="es-AR" sz="2400" kern="1200" dirty="0" err="1"/>
            <a:t>instead</a:t>
          </a:r>
          <a:r>
            <a:rPr lang="es-AR" sz="2400" kern="1200" dirty="0"/>
            <a:t> </a:t>
          </a:r>
          <a:r>
            <a:rPr lang="es-AR" sz="2400" kern="1200" dirty="0" err="1"/>
            <a:t>of</a:t>
          </a:r>
          <a:r>
            <a:rPr lang="es-AR" sz="2400" kern="1200" dirty="0"/>
            <a:t> 6. </a:t>
          </a:r>
          <a:r>
            <a:rPr lang="es-AR" sz="2400" kern="1200" dirty="0" err="1"/>
            <a:t>Starting</a:t>
          </a:r>
          <a:r>
            <a:rPr lang="es-AR" sz="2400" kern="1200" dirty="0"/>
            <a:t> in 2024 (G-N), 2025 (A-F) and 2026 (O-Z) French </a:t>
          </a:r>
          <a:r>
            <a:rPr lang="es-AR" sz="2400" kern="1200" dirty="0" err="1"/>
            <a:t>alphabet</a:t>
          </a:r>
          <a:r>
            <a:rPr lang="es-AR" sz="2400" kern="1200" dirty="0"/>
            <a:t>.	</a:t>
          </a:r>
          <a:endParaRPr lang="en-US" sz="2400" kern="1200" dirty="0"/>
        </a:p>
      </dsp:txBody>
      <dsp:txXfrm>
        <a:off x="45235" y="59647"/>
        <a:ext cx="10579342" cy="836169"/>
      </dsp:txXfrm>
    </dsp:sp>
    <dsp:sp modelId="{F83CE447-3CB9-40F7-9D26-D131FE9CDC40}">
      <dsp:nvSpPr>
        <dsp:cNvPr id="0" name=""/>
        <dsp:cNvSpPr/>
      </dsp:nvSpPr>
      <dsp:spPr>
        <a:xfrm>
          <a:off x="0" y="1010172"/>
          <a:ext cx="10669812" cy="926639"/>
        </a:xfrm>
        <a:prstGeom prst="roundRect">
          <a:avLst/>
        </a:prstGeom>
        <a:gradFill rotWithShape="0">
          <a:gsLst>
            <a:gs pos="0">
              <a:schemeClr val="accent2">
                <a:hueOff val="-542490"/>
                <a:satOff val="-331"/>
                <a:lumOff val="1294"/>
                <a:alphaOff val="0"/>
                <a:tint val="96000"/>
                <a:lumMod val="100000"/>
              </a:schemeClr>
            </a:gs>
            <a:gs pos="78000">
              <a:schemeClr val="accent2">
                <a:hueOff val="-542490"/>
                <a:satOff val="-331"/>
                <a:lumOff val="129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Vocation to universal ratification. So far only C 182 has that status.</a:t>
          </a:r>
        </a:p>
      </dsp:txBody>
      <dsp:txXfrm>
        <a:off x="45235" y="1055407"/>
        <a:ext cx="10579342" cy="836169"/>
      </dsp:txXfrm>
    </dsp:sp>
    <dsp:sp modelId="{E20C1A6C-39CE-4D12-B488-CB2F2AC5E28A}">
      <dsp:nvSpPr>
        <dsp:cNvPr id="0" name=""/>
        <dsp:cNvSpPr/>
      </dsp:nvSpPr>
      <dsp:spPr>
        <a:xfrm>
          <a:off x="0" y="2005932"/>
          <a:ext cx="10669812" cy="926639"/>
        </a:xfrm>
        <a:prstGeom prst="roundRect">
          <a:avLst/>
        </a:prstGeom>
        <a:gradFill rotWithShape="0">
          <a:gsLst>
            <a:gs pos="0">
              <a:schemeClr val="accent2">
                <a:hueOff val="-1084980"/>
                <a:satOff val="-662"/>
                <a:lumOff val="2588"/>
                <a:alphaOff val="0"/>
                <a:tint val="96000"/>
                <a:lumMod val="100000"/>
              </a:schemeClr>
            </a:gs>
            <a:gs pos="78000">
              <a:schemeClr val="accent2">
                <a:hueOff val="-1084980"/>
                <a:satOff val="-662"/>
                <a:lumOff val="258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Annual reporting on the ways this category of fundamental rights is being protected (Starting from 2024 onwards)</a:t>
          </a:r>
        </a:p>
      </dsp:txBody>
      <dsp:txXfrm>
        <a:off x="45235" y="2051167"/>
        <a:ext cx="10579342" cy="836169"/>
      </dsp:txXfrm>
    </dsp:sp>
    <dsp:sp modelId="{D449861E-3E0E-43FF-BB85-5464A24F0886}">
      <dsp:nvSpPr>
        <dsp:cNvPr id="0" name=""/>
        <dsp:cNvSpPr/>
      </dsp:nvSpPr>
      <dsp:spPr>
        <a:xfrm>
          <a:off x="0" y="3001692"/>
          <a:ext cx="10669812" cy="926639"/>
        </a:xfrm>
        <a:prstGeom prst="roundRect">
          <a:avLst/>
        </a:prstGeom>
        <a:gradFill rotWithShape="0">
          <a:gsLst>
            <a:gs pos="0">
              <a:schemeClr val="accent2">
                <a:hueOff val="-1627470"/>
                <a:satOff val="-994"/>
                <a:lumOff val="3883"/>
                <a:alphaOff val="0"/>
                <a:tint val="96000"/>
                <a:lumMod val="100000"/>
              </a:schemeClr>
            </a:gs>
            <a:gs pos="78000">
              <a:schemeClr val="accent2">
                <a:hueOff val="-1627470"/>
                <a:satOff val="-994"/>
                <a:lumOff val="388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There will have to be included in the RID in the ILC on FPRW.</a:t>
          </a:r>
        </a:p>
      </dsp:txBody>
      <dsp:txXfrm>
        <a:off x="45235" y="3046927"/>
        <a:ext cx="10579342" cy="836169"/>
      </dsp:txXfrm>
    </dsp:sp>
    <dsp:sp modelId="{66B88409-AE2D-4CED-8EDF-EC831891FA86}">
      <dsp:nvSpPr>
        <dsp:cNvPr id="0" name=""/>
        <dsp:cNvSpPr/>
      </dsp:nvSpPr>
      <dsp:spPr>
        <a:xfrm>
          <a:off x="0" y="3997452"/>
          <a:ext cx="10669812" cy="926639"/>
        </a:xfrm>
        <a:prstGeom prst="roundRect">
          <a:avLst/>
        </a:prstGeom>
        <a:gradFill rotWithShape="0">
          <a:gsLst>
            <a:gs pos="0">
              <a:schemeClr val="accent2">
                <a:hueOff val="-2169960"/>
                <a:satOff val="-1325"/>
                <a:lumOff val="5177"/>
                <a:alphaOff val="0"/>
                <a:tint val="96000"/>
                <a:lumMod val="100000"/>
              </a:schemeClr>
            </a:gs>
            <a:gs pos="78000">
              <a:schemeClr val="accent2">
                <a:hueOff val="-2169960"/>
                <a:satOff val="-1325"/>
                <a:lumOff val="517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technical cooperation will have a strong role to play.</a:t>
          </a:r>
        </a:p>
      </dsp:txBody>
      <dsp:txXfrm>
        <a:off x="45235" y="4042687"/>
        <a:ext cx="10579342" cy="836169"/>
      </dsp:txXfrm>
    </dsp:sp>
    <dsp:sp modelId="{6D24ABFE-2A43-4083-9BA2-B9C26817B123}">
      <dsp:nvSpPr>
        <dsp:cNvPr id="0" name=""/>
        <dsp:cNvSpPr/>
      </dsp:nvSpPr>
      <dsp:spPr>
        <a:xfrm>
          <a:off x="0" y="4993212"/>
          <a:ext cx="10669812" cy="926639"/>
        </a:xfrm>
        <a:prstGeom prst="round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AR" sz="2400" kern="1200" dirty="0" err="1"/>
            <a:t>Convention</a:t>
          </a:r>
          <a:r>
            <a:rPr lang="es-AR" sz="2400" kern="1200" dirty="0"/>
            <a:t> 155 has a </a:t>
          </a:r>
          <a:r>
            <a:rPr lang="es-AR" sz="2400" kern="1200" dirty="0" err="1"/>
            <a:t>protocol</a:t>
          </a:r>
          <a:r>
            <a:rPr lang="es-AR" sz="2400" kern="1200" dirty="0"/>
            <a:t> </a:t>
          </a:r>
          <a:r>
            <a:rPr lang="es-AR" sz="2400" kern="1200" dirty="0" err="1"/>
            <a:t>on</a:t>
          </a:r>
          <a:r>
            <a:rPr lang="es-AR" sz="2400" kern="1200" dirty="0"/>
            <a:t> </a:t>
          </a:r>
          <a:r>
            <a:rPr lang="es-AR" sz="2400" kern="1200" dirty="0" err="1"/>
            <a:t>statistics</a:t>
          </a:r>
          <a:r>
            <a:rPr lang="es-AR" sz="2400" kern="1200" dirty="0"/>
            <a:t> </a:t>
          </a:r>
          <a:r>
            <a:rPr lang="es-AR" sz="2400" kern="1200" dirty="0" err="1"/>
            <a:t>on</a:t>
          </a:r>
          <a:r>
            <a:rPr lang="es-AR" sz="2400" kern="1200" dirty="0"/>
            <a:t> </a:t>
          </a:r>
          <a:r>
            <a:rPr lang="es-AR" sz="2400" kern="1200" dirty="0" err="1"/>
            <a:t>occupational</a:t>
          </a:r>
          <a:r>
            <a:rPr lang="es-AR" sz="2400" kern="1200" dirty="0"/>
            <a:t> </a:t>
          </a:r>
          <a:r>
            <a:rPr lang="es-AR" sz="2400" kern="1200" dirty="0" err="1"/>
            <a:t>accidents</a:t>
          </a:r>
          <a:r>
            <a:rPr lang="es-AR" sz="2400" kern="1200" dirty="0"/>
            <a:t> and </a:t>
          </a:r>
          <a:r>
            <a:rPr lang="es-AR" sz="2400" kern="1200" dirty="0" err="1"/>
            <a:t>diseases</a:t>
          </a:r>
          <a:r>
            <a:rPr lang="es-AR" sz="2400" kern="1200" dirty="0"/>
            <a:t>.</a:t>
          </a:r>
          <a:endParaRPr lang="en-US" sz="2400" kern="1200" dirty="0"/>
        </a:p>
      </dsp:txBody>
      <dsp:txXfrm>
        <a:off x="45235" y="5038447"/>
        <a:ext cx="10579342" cy="8361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54EE07-7BD1-4EAE-9C01-05F6B787F4E6}">
      <dsp:nvSpPr>
        <dsp:cNvPr id="0" name=""/>
        <dsp:cNvSpPr/>
      </dsp:nvSpPr>
      <dsp:spPr>
        <a:xfrm>
          <a:off x="1106900" y="100736"/>
          <a:ext cx="3637151" cy="3637151"/>
        </a:xfrm>
        <a:prstGeom prst="pie">
          <a:avLst>
            <a:gd name="adj1" fmla="val 16200000"/>
            <a:gd name="adj2" fmla="val 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CH" sz="1400" kern="1200" dirty="0"/>
            <a:t>Consultation and participation</a:t>
          </a:r>
          <a:endParaRPr lang="en-US" sz="1400" kern="1200" dirty="0"/>
        </a:p>
      </dsp:txBody>
      <dsp:txXfrm>
        <a:off x="2967044" y="773609"/>
        <a:ext cx="1342282" cy="1082485"/>
      </dsp:txXfrm>
    </dsp:sp>
    <dsp:sp modelId="{11618473-3B1D-48B6-B963-A1FFAF1D412B}">
      <dsp:nvSpPr>
        <dsp:cNvPr id="0" name=""/>
        <dsp:cNvSpPr/>
      </dsp:nvSpPr>
      <dsp:spPr>
        <a:xfrm>
          <a:off x="1302460" y="656358"/>
          <a:ext cx="3637151" cy="3637151"/>
        </a:xfrm>
        <a:prstGeom prst="pie">
          <a:avLst>
            <a:gd name="adj1" fmla="val 0"/>
            <a:gd name="adj2" fmla="val 540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CH" sz="1400" kern="1200" dirty="0" err="1"/>
            <a:t>Complementary</a:t>
          </a:r>
          <a:r>
            <a:rPr lang="fr-CH" sz="1400" kern="1200" dirty="0"/>
            <a:t> </a:t>
          </a:r>
          <a:r>
            <a:rPr lang="fr-CH" sz="1400" kern="1200" dirty="0" err="1"/>
            <a:t>roles</a:t>
          </a:r>
          <a:r>
            <a:rPr lang="fr-CH" sz="1400" kern="1200" dirty="0"/>
            <a:t> and </a:t>
          </a:r>
          <a:r>
            <a:rPr lang="fr-CH" sz="1400" kern="1200" dirty="0" err="1"/>
            <a:t>responsibilities</a:t>
          </a:r>
          <a:endParaRPr lang="en-US" sz="1400" kern="1200" dirty="0"/>
        </a:p>
      </dsp:txBody>
      <dsp:txXfrm>
        <a:off x="3185984" y="2539883"/>
        <a:ext cx="1342282" cy="1082485"/>
      </dsp:txXfrm>
    </dsp:sp>
    <dsp:sp modelId="{B38C35F4-9263-4D6A-B51C-E404DBBB884A}">
      <dsp:nvSpPr>
        <dsp:cNvPr id="0" name=""/>
        <dsp:cNvSpPr/>
      </dsp:nvSpPr>
      <dsp:spPr>
        <a:xfrm>
          <a:off x="259070" y="700731"/>
          <a:ext cx="3637151" cy="3637151"/>
        </a:xfrm>
        <a:prstGeom prst="pie">
          <a:avLst>
            <a:gd name="adj1" fmla="val 5400000"/>
            <a:gd name="adj2" fmla="val 108000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CH" sz="1400" kern="1200" dirty="0"/>
            <a:t>Progressive </a:t>
          </a:r>
          <a:r>
            <a:rPr lang="fr-CH" sz="1400" kern="1200" dirty="0" err="1"/>
            <a:t>realization</a:t>
          </a:r>
          <a:endParaRPr lang="en-US" sz="1400" kern="1200" dirty="0"/>
        </a:p>
      </dsp:txBody>
      <dsp:txXfrm>
        <a:off x="670415" y="2584256"/>
        <a:ext cx="1342282" cy="1082485"/>
      </dsp:txXfrm>
    </dsp:sp>
    <dsp:sp modelId="{4B9E902A-4345-4C76-A0A9-4D82E51A4AD6}">
      <dsp:nvSpPr>
        <dsp:cNvPr id="0" name=""/>
        <dsp:cNvSpPr/>
      </dsp:nvSpPr>
      <dsp:spPr>
        <a:xfrm>
          <a:off x="368839" y="100747"/>
          <a:ext cx="3637151" cy="3637151"/>
        </a:xfrm>
        <a:prstGeom prst="pie">
          <a:avLst>
            <a:gd name="adj1" fmla="val 10800000"/>
            <a:gd name="adj2" fmla="val 1620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CH" sz="1400" kern="1200" dirty="0"/>
            <a:t>Prevention</a:t>
          </a:r>
          <a:endParaRPr lang="en-US" sz="1400" kern="1200" dirty="0"/>
        </a:p>
      </dsp:txBody>
      <dsp:txXfrm>
        <a:off x="780184" y="771888"/>
        <a:ext cx="1342282" cy="10824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51978-5833-4D5D-843D-11C44AEB47A3}">
      <dsp:nvSpPr>
        <dsp:cNvPr id="0" name=""/>
        <dsp:cNvSpPr/>
      </dsp:nvSpPr>
      <dsp:spPr>
        <a:xfrm>
          <a:off x="1923626" y="1279"/>
          <a:ext cx="7694506" cy="1311193"/>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295" tIns="333043" rIns="149295" bIns="333043" numCol="1" spcCol="1270" anchor="ctr" anchorCtr="0">
          <a:noAutofit/>
        </a:bodyPr>
        <a:lstStyle/>
        <a:p>
          <a:pPr marL="0" lvl="0" indent="0" algn="l" defTabSz="755650">
            <a:lnSpc>
              <a:spcPct val="90000"/>
            </a:lnSpc>
            <a:spcBef>
              <a:spcPct val="0"/>
            </a:spcBef>
            <a:spcAft>
              <a:spcPct val="35000"/>
            </a:spcAft>
            <a:buNone/>
          </a:pPr>
          <a:r>
            <a:rPr lang="en-US" sz="1700" kern="1200"/>
            <a:t>Set out the general principles for the establishment of a systems approach for the management of occupational safety and health. </a:t>
          </a:r>
        </a:p>
      </dsp:txBody>
      <dsp:txXfrm>
        <a:off x="1923626" y="1279"/>
        <a:ext cx="7694506" cy="1311193"/>
      </dsp:txXfrm>
    </dsp:sp>
    <dsp:sp modelId="{A56D0A44-2B3B-4B16-BD34-B1BCCD30E76F}">
      <dsp:nvSpPr>
        <dsp:cNvPr id="0" name=""/>
        <dsp:cNvSpPr/>
      </dsp:nvSpPr>
      <dsp:spPr>
        <a:xfrm>
          <a:off x="0" y="1279"/>
          <a:ext cx="1923626" cy="1311193"/>
        </a:xfrm>
        <a:prstGeom prst="rect">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792" tIns="129517" rIns="101792" bIns="129517" numCol="1" spcCol="1270" anchor="ctr" anchorCtr="0">
          <a:noAutofit/>
        </a:bodyPr>
        <a:lstStyle/>
        <a:p>
          <a:pPr marL="0" lvl="0" indent="0" algn="ctr" defTabSz="933450">
            <a:lnSpc>
              <a:spcPct val="90000"/>
            </a:lnSpc>
            <a:spcBef>
              <a:spcPct val="0"/>
            </a:spcBef>
            <a:spcAft>
              <a:spcPct val="35000"/>
            </a:spcAft>
            <a:buNone/>
          </a:pPr>
          <a:r>
            <a:rPr lang="en-US" sz="2100" kern="1200" dirty="0"/>
            <a:t>Set out</a:t>
          </a:r>
        </a:p>
      </dsp:txBody>
      <dsp:txXfrm>
        <a:off x="0" y="1279"/>
        <a:ext cx="1923626" cy="1311193"/>
      </dsp:txXfrm>
    </dsp:sp>
    <dsp:sp modelId="{38433847-E2B4-42D3-9126-C289D8287D08}">
      <dsp:nvSpPr>
        <dsp:cNvPr id="0" name=""/>
        <dsp:cNvSpPr/>
      </dsp:nvSpPr>
      <dsp:spPr>
        <a:xfrm>
          <a:off x="1923626" y="1391144"/>
          <a:ext cx="7694506" cy="1311193"/>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295" tIns="333043" rIns="149295" bIns="333043" numCol="1" spcCol="1270" anchor="ctr" anchorCtr="0">
          <a:noAutofit/>
        </a:bodyPr>
        <a:lstStyle/>
        <a:p>
          <a:pPr marL="0" lvl="0" indent="0" algn="l" defTabSz="755650">
            <a:lnSpc>
              <a:spcPct val="90000"/>
            </a:lnSpc>
            <a:spcBef>
              <a:spcPct val="0"/>
            </a:spcBef>
            <a:spcAft>
              <a:spcPct val="35000"/>
            </a:spcAft>
            <a:buNone/>
          </a:pPr>
          <a:r>
            <a:rPr lang="en-US" sz="1700" kern="1200"/>
            <a:t>Promote a preventive approach to OSH</a:t>
          </a:r>
        </a:p>
      </dsp:txBody>
      <dsp:txXfrm>
        <a:off x="1923626" y="1391144"/>
        <a:ext cx="7694506" cy="1311193"/>
      </dsp:txXfrm>
    </dsp:sp>
    <dsp:sp modelId="{B2927D61-9143-40BC-957D-3B92D68DC4FF}">
      <dsp:nvSpPr>
        <dsp:cNvPr id="0" name=""/>
        <dsp:cNvSpPr/>
      </dsp:nvSpPr>
      <dsp:spPr>
        <a:xfrm>
          <a:off x="0" y="1391144"/>
          <a:ext cx="1923626" cy="1311193"/>
        </a:xfrm>
        <a:prstGeom prst="rect">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792" tIns="129517" rIns="101792" bIns="129517" numCol="1" spcCol="1270" anchor="ctr" anchorCtr="0">
          <a:noAutofit/>
        </a:bodyPr>
        <a:lstStyle/>
        <a:p>
          <a:pPr marL="0" lvl="0" indent="0" algn="ctr" defTabSz="933450">
            <a:lnSpc>
              <a:spcPct val="90000"/>
            </a:lnSpc>
            <a:spcBef>
              <a:spcPct val="0"/>
            </a:spcBef>
            <a:spcAft>
              <a:spcPct val="35000"/>
            </a:spcAft>
            <a:buNone/>
          </a:pPr>
          <a:r>
            <a:rPr lang="en-US" sz="2100" kern="1200"/>
            <a:t>Promote</a:t>
          </a:r>
        </a:p>
      </dsp:txBody>
      <dsp:txXfrm>
        <a:off x="0" y="1391144"/>
        <a:ext cx="1923626" cy="1311193"/>
      </dsp:txXfrm>
    </dsp:sp>
    <dsp:sp modelId="{29A6D8AF-01DB-41EE-9F74-21B9D795A9FB}">
      <dsp:nvSpPr>
        <dsp:cNvPr id="0" name=""/>
        <dsp:cNvSpPr/>
      </dsp:nvSpPr>
      <dsp:spPr>
        <a:xfrm>
          <a:off x="1923626" y="2781009"/>
          <a:ext cx="7694506" cy="1311193"/>
        </a:xfrm>
        <a:prstGeom prst="rect">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295" tIns="333043" rIns="149295" bIns="333043" numCol="1" spcCol="1270" anchor="ctr" anchorCtr="0">
          <a:noAutofit/>
        </a:bodyPr>
        <a:lstStyle/>
        <a:p>
          <a:pPr marL="0" lvl="0" indent="0" algn="l" defTabSz="755650">
            <a:lnSpc>
              <a:spcPct val="90000"/>
            </a:lnSpc>
            <a:spcBef>
              <a:spcPct val="0"/>
            </a:spcBef>
            <a:spcAft>
              <a:spcPct val="35000"/>
            </a:spcAft>
            <a:buNone/>
          </a:pPr>
          <a:r>
            <a:rPr lang="en-US" sz="1700" kern="1200"/>
            <a:t>Emphasize the participation of employers and workers, through express provisions on consultation and co-operation in the decision-making process</a:t>
          </a:r>
        </a:p>
      </dsp:txBody>
      <dsp:txXfrm>
        <a:off x="1923626" y="2781009"/>
        <a:ext cx="7694506" cy="1311193"/>
      </dsp:txXfrm>
    </dsp:sp>
    <dsp:sp modelId="{1F4F9B18-8C01-44CE-B28F-D6BD8A2BF2D8}">
      <dsp:nvSpPr>
        <dsp:cNvPr id="0" name=""/>
        <dsp:cNvSpPr/>
      </dsp:nvSpPr>
      <dsp:spPr>
        <a:xfrm>
          <a:off x="0" y="2781009"/>
          <a:ext cx="1923626" cy="1311193"/>
        </a:xfrm>
        <a:prstGeom prst="rect">
          <a:avLst/>
        </a:prstGeom>
        <a:solidFill>
          <a:schemeClr val="lt1">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792" tIns="129517" rIns="101792" bIns="129517" numCol="1" spcCol="1270" anchor="ctr" anchorCtr="0">
          <a:noAutofit/>
        </a:bodyPr>
        <a:lstStyle/>
        <a:p>
          <a:pPr marL="0" lvl="0" indent="0" algn="ctr" defTabSz="933450">
            <a:lnSpc>
              <a:spcPct val="90000"/>
            </a:lnSpc>
            <a:spcBef>
              <a:spcPct val="0"/>
            </a:spcBef>
            <a:spcAft>
              <a:spcPct val="35000"/>
            </a:spcAft>
            <a:buNone/>
          </a:pPr>
          <a:r>
            <a:rPr lang="en-US" sz="2100" kern="1200"/>
            <a:t>Emphasize</a:t>
          </a:r>
        </a:p>
      </dsp:txBody>
      <dsp:txXfrm>
        <a:off x="0" y="2781009"/>
        <a:ext cx="1923626" cy="13111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2158E-17DA-4243-A3D8-B4551DBC4935}">
      <dsp:nvSpPr>
        <dsp:cNvPr id="0" name=""/>
        <dsp:cNvSpPr/>
      </dsp:nvSpPr>
      <dsp:spPr>
        <a:xfrm>
          <a:off x="0" y="267043"/>
          <a:ext cx="5222105" cy="10118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b="1" kern="1200" dirty="0"/>
            <a:t>Formulated, implemented and periodically reviewed </a:t>
          </a:r>
          <a:r>
            <a:rPr lang="en-GB" sz="1500" kern="1200" dirty="0"/>
            <a:t>in </a:t>
          </a:r>
          <a:r>
            <a:rPr lang="en-GB" sz="1500" kern="1200" dirty="0">
              <a:solidFill>
                <a:schemeClr val="accent4">
                  <a:lumMod val="75000"/>
                </a:schemeClr>
              </a:solidFill>
              <a:highlight>
                <a:srgbClr val="FFFF00"/>
              </a:highlight>
            </a:rPr>
            <a:t>consultation</a:t>
          </a:r>
          <a:r>
            <a:rPr lang="en-GB" sz="1500" kern="1200" dirty="0"/>
            <a:t> with the most representative organizations of employers and workers.</a:t>
          </a:r>
          <a:endParaRPr lang="en-US" sz="1500" kern="1200" dirty="0"/>
        </a:p>
      </dsp:txBody>
      <dsp:txXfrm>
        <a:off x="49395" y="316438"/>
        <a:ext cx="5123315" cy="913077"/>
      </dsp:txXfrm>
    </dsp:sp>
    <dsp:sp modelId="{45A147BE-9227-4DB0-A9F6-CD1717C06D0E}">
      <dsp:nvSpPr>
        <dsp:cNvPr id="0" name=""/>
        <dsp:cNvSpPr/>
      </dsp:nvSpPr>
      <dsp:spPr>
        <a:xfrm>
          <a:off x="0" y="1322110"/>
          <a:ext cx="5222105" cy="10118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b="1" kern="1200" dirty="0"/>
            <a:t>Aims</a:t>
          </a:r>
          <a:r>
            <a:rPr lang="en-GB" sz="1500" kern="1200" dirty="0"/>
            <a:t> at </a:t>
          </a:r>
          <a:r>
            <a:rPr lang="en-GB" sz="1500" kern="1200" dirty="0">
              <a:solidFill>
                <a:schemeClr val="accent4">
                  <a:lumMod val="75000"/>
                </a:schemeClr>
              </a:solidFill>
              <a:highlight>
                <a:srgbClr val="FFFF00"/>
              </a:highlight>
            </a:rPr>
            <a:t>preventing accidents and injuries </a:t>
          </a:r>
          <a:r>
            <a:rPr lang="en-GB" sz="1500" kern="1200" dirty="0"/>
            <a:t>to health arising out of, linked with or occurring in the course of work, by minimizing, so far as is reasonably practicable, the hazards in the working environment.</a:t>
          </a:r>
          <a:endParaRPr lang="en-US" sz="1500" kern="1200" dirty="0"/>
        </a:p>
      </dsp:txBody>
      <dsp:txXfrm>
        <a:off x="49395" y="1371505"/>
        <a:ext cx="5123315" cy="913077"/>
      </dsp:txXfrm>
    </dsp:sp>
    <dsp:sp modelId="{AFD30866-EDD2-4036-8E43-C1E5DED12848}">
      <dsp:nvSpPr>
        <dsp:cNvPr id="0" name=""/>
        <dsp:cNvSpPr/>
      </dsp:nvSpPr>
      <dsp:spPr>
        <a:xfrm>
          <a:off x="0" y="2377177"/>
          <a:ext cx="5222105" cy="10118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b="1" kern="1200" dirty="0"/>
            <a:t>Shall</a:t>
          </a:r>
          <a:r>
            <a:rPr lang="en-GB" sz="1500" kern="1200" dirty="0"/>
            <a:t> indicate the </a:t>
          </a:r>
          <a:r>
            <a:rPr lang="en-GB" sz="1500" kern="1200" dirty="0">
              <a:solidFill>
                <a:schemeClr val="accent4">
                  <a:lumMod val="75000"/>
                </a:schemeClr>
              </a:solidFill>
              <a:highlight>
                <a:srgbClr val="FFFF00"/>
              </a:highlight>
            </a:rPr>
            <a:t>functions and responsibilities </a:t>
          </a:r>
          <a:r>
            <a:rPr lang="en-GB" sz="1500" kern="1200" dirty="0"/>
            <a:t>of public authorities, employers, workers and others, taking into account the complementary character of such responsibilities and national conditions and practice.</a:t>
          </a:r>
          <a:endParaRPr lang="en-US" sz="1500" kern="1200" dirty="0"/>
        </a:p>
      </dsp:txBody>
      <dsp:txXfrm>
        <a:off x="49395" y="2426572"/>
        <a:ext cx="5123315" cy="913077"/>
      </dsp:txXfrm>
    </dsp:sp>
    <dsp:sp modelId="{781DD1A0-D86A-44E8-B70F-AFB645BEEB82}">
      <dsp:nvSpPr>
        <dsp:cNvPr id="0" name=""/>
        <dsp:cNvSpPr/>
      </dsp:nvSpPr>
      <dsp:spPr>
        <a:xfrm>
          <a:off x="0" y="3389044"/>
          <a:ext cx="5222105" cy="2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802"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en-GB" sz="1200" i="1" kern="1200"/>
            <a:t>Articles 4 and 6</a:t>
          </a:r>
          <a:endParaRPr lang="en-US" sz="1200" kern="1200"/>
        </a:p>
      </dsp:txBody>
      <dsp:txXfrm>
        <a:off x="0" y="3389044"/>
        <a:ext cx="5222105" cy="2484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B94290-0A7C-425A-BB37-E964A6D9C2F6}">
      <dsp:nvSpPr>
        <dsp:cNvPr id="0" name=""/>
        <dsp:cNvSpPr/>
      </dsp:nvSpPr>
      <dsp:spPr>
        <a:xfrm>
          <a:off x="3005" y="11360"/>
          <a:ext cx="2930524" cy="706420"/>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National POLICY	</a:t>
          </a:r>
        </a:p>
      </dsp:txBody>
      <dsp:txXfrm>
        <a:off x="3005" y="11360"/>
        <a:ext cx="2930524" cy="706420"/>
      </dsp:txXfrm>
    </dsp:sp>
    <dsp:sp modelId="{05FB4080-01D4-4153-9BBC-AECB85546844}">
      <dsp:nvSpPr>
        <dsp:cNvPr id="0" name=""/>
        <dsp:cNvSpPr/>
      </dsp:nvSpPr>
      <dsp:spPr>
        <a:xfrm>
          <a:off x="3005" y="717781"/>
          <a:ext cx="2930524" cy="3364340"/>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latin typeface="Calibri" panose="020F0502020204030204" pitchFamily="34" charset="0"/>
              <a:cs typeface="Calibri" panose="020F0502020204030204" pitchFamily="34" charset="0"/>
            </a:rPr>
            <a:t>Based on the principles defined in Convention No. 155.</a:t>
          </a:r>
          <a:endParaRPr lang="en-US" sz="2000" kern="1200" dirty="0"/>
        </a:p>
        <a:p>
          <a:pPr marL="228600" lvl="1" indent="-228600" algn="l" defTabSz="889000">
            <a:lnSpc>
              <a:spcPct val="90000"/>
            </a:lnSpc>
            <a:spcBef>
              <a:spcPct val="0"/>
            </a:spcBef>
            <a:spcAft>
              <a:spcPct val="15000"/>
            </a:spcAft>
            <a:buChar char="•"/>
          </a:pPr>
          <a:r>
            <a:rPr lang="en-GB" sz="2000" kern="1200" dirty="0">
              <a:latin typeface="Calibri" panose="020F0502020204030204" pitchFamily="34" charset="0"/>
              <a:cs typeface="Calibri" panose="020F0502020204030204" pitchFamily="34" charset="0"/>
            </a:rPr>
            <a:t>Promotes a safe and healthy working environment</a:t>
          </a:r>
        </a:p>
      </dsp:txBody>
      <dsp:txXfrm>
        <a:off x="3005" y="717781"/>
        <a:ext cx="2930524" cy="3364340"/>
      </dsp:txXfrm>
    </dsp:sp>
    <dsp:sp modelId="{BC3F2ACC-2E75-4DD4-B7D0-2F09D4D21657}">
      <dsp:nvSpPr>
        <dsp:cNvPr id="0" name=""/>
        <dsp:cNvSpPr/>
      </dsp:nvSpPr>
      <dsp:spPr>
        <a:xfrm>
          <a:off x="3343804" y="11360"/>
          <a:ext cx="2930524" cy="706420"/>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National SYSTEM</a:t>
          </a:r>
        </a:p>
      </dsp:txBody>
      <dsp:txXfrm>
        <a:off x="3343804" y="11360"/>
        <a:ext cx="2930524" cy="706420"/>
      </dsp:txXfrm>
    </dsp:sp>
    <dsp:sp modelId="{BA0480BE-0E0A-4DB7-BEF2-34DDBA9A3189}">
      <dsp:nvSpPr>
        <dsp:cNvPr id="0" name=""/>
        <dsp:cNvSpPr/>
      </dsp:nvSpPr>
      <dsp:spPr>
        <a:xfrm>
          <a:off x="3343804" y="717781"/>
          <a:ext cx="2930524" cy="3364340"/>
        </a:xfrm>
        <a:prstGeom prst="rect">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ea typeface="Calibri" panose="020F0502020204030204" pitchFamily="34" charset="0"/>
            </a:rPr>
            <a:t>Refers to the </a:t>
          </a:r>
          <a:r>
            <a:rPr lang="en-GB" sz="2000" kern="1200" dirty="0">
              <a:solidFill>
                <a:schemeClr val="accent2">
                  <a:lumMod val="75000"/>
                </a:schemeClr>
              </a:solidFill>
              <a:ea typeface="Calibri" panose="020F0502020204030204" pitchFamily="34" charset="0"/>
            </a:rPr>
            <a:t>i</a:t>
          </a:r>
          <a:r>
            <a:rPr lang="en-GB" sz="2000" kern="1200" dirty="0">
              <a:solidFill>
                <a:schemeClr val="accent2">
                  <a:lumMod val="75000"/>
                </a:schemeClr>
              </a:solidFill>
              <a:effectLst/>
              <a:latin typeface="Noto Sans" panose="020B0502040504020204" pitchFamily="34" charset="0"/>
              <a:ea typeface="Calibri" panose="020F0502020204030204" pitchFamily="34" charset="0"/>
            </a:rPr>
            <a:t>nfrastructure</a:t>
          </a:r>
          <a:r>
            <a:rPr lang="en-GB" sz="2000" kern="1200" dirty="0">
              <a:effectLst/>
              <a:latin typeface="Noto Sans" panose="020B0502040504020204" pitchFamily="34" charset="0"/>
              <a:ea typeface="Calibri" panose="020F0502020204030204" pitchFamily="34" charset="0"/>
            </a:rPr>
            <a:t> which provides the main framework for implementing the national policy and national programmes on safety and health at work.</a:t>
          </a:r>
          <a:endParaRPr lang="en-US" sz="2000" kern="1200" dirty="0"/>
        </a:p>
      </dsp:txBody>
      <dsp:txXfrm>
        <a:off x="3343804" y="717781"/>
        <a:ext cx="2930524" cy="3364340"/>
      </dsp:txXfrm>
    </dsp:sp>
    <dsp:sp modelId="{A875CD6B-E837-4040-8998-02F10336C88B}">
      <dsp:nvSpPr>
        <dsp:cNvPr id="0" name=""/>
        <dsp:cNvSpPr/>
      </dsp:nvSpPr>
      <dsp:spPr>
        <a:xfrm>
          <a:off x="6684602" y="11360"/>
          <a:ext cx="2930524" cy="706420"/>
        </a:xfrm>
        <a:prstGeom prst="rect">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National PROGRAM</a:t>
          </a:r>
        </a:p>
      </dsp:txBody>
      <dsp:txXfrm>
        <a:off x="6684602" y="11360"/>
        <a:ext cx="2930524" cy="706420"/>
      </dsp:txXfrm>
    </dsp:sp>
    <dsp:sp modelId="{774FD698-7DF1-4B40-B118-467EF04F113E}">
      <dsp:nvSpPr>
        <dsp:cNvPr id="0" name=""/>
        <dsp:cNvSpPr/>
      </dsp:nvSpPr>
      <dsp:spPr>
        <a:xfrm>
          <a:off x="6684602" y="717781"/>
          <a:ext cx="2930524" cy="3364340"/>
        </a:xfrm>
        <a:prstGeom prst="rect">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ea typeface="Calibri" panose="020F0502020204030204" pitchFamily="34" charset="0"/>
              <a:cs typeface="Times New Roman" panose="02020603050405020304" pitchFamily="18" charset="0"/>
            </a:rPr>
            <a:t>P</a:t>
          </a:r>
          <a:r>
            <a:rPr lang="en-GB" sz="2000" kern="1200" dirty="0">
              <a:effectLst/>
              <a:latin typeface="Noto Sans" panose="020B0502040504020204" pitchFamily="34" charset="0"/>
              <a:ea typeface="Calibri" panose="020F0502020204030204" pitchFamily="34" charset="0"/>
              <a:cs typeface="Times New Roman" panose="02020603050405020304" pitchFamily="18" charset="0"/>
            </a:rPr>
            <a:t>romotes the development of a </a:t>
          </a:r>
          <a:r>
            <a:rPr lang="en-GB" sz="2000" kern="1200" dirty="0">
              <a:solidFill>
                <a:schemeClr val="accent4">
                  <a:lumMod val="75000"/>
                </a:schemeClr>
              </a:solidFill>
              <a:effectLst/>
              <a:latin typeface="Noto Sans" panose="020B0502040504020204" pitchFamily="34" charset="0"/>
              <a:ea typeface="Calibri" panose="020F0502020204030204" pitchFamily="34" charset="0"/>
              <a:cs typeface="Times New Roman" panose="02020603050405020304" pitchFamily="18" charset="0"/>
            </a:rPr>
            <a:t>national preventative safety and health culture</a:t>
          </a:r>
          <a:r>
            <a:rPr lang="en-GB" sz="2000" kern="1200" dirty="0">
              <a:effectLst/>
              <a:latin typeface="Noto Sans" panose="020B0502040504020204" pitchFamily="34" charset="0"/>
              <a:ea typeface="Calibri" panose="020F0502020204030204" pitchFamily="34" charset="0"/>
              <a:cs typeface="Times New Roman" panose="02020603050405020304" pitchFamily="18" charset="0"/>
            </a:rPr>
            <a:t>.</a:t>
          </a:r>
          <a:endParaRPr lang="en-US" sz="2000" kern="1200" dirty="0"/>
        </a:p>
      </dsp:txBody>
      <dsp:txXfrm>
        <a:off x="6684602" y="717781"/>
        <a:ext cx="2930524" cy="33643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6.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0D068C6-7325-408C-921E-B389FF684A63}" type="datetimeFigureOut">
              <a:rPr lang="en-GB" smtClean="0"/>
              <a:t>20/03/2024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0826FEE-2901-4F80-B040-94DEDE5C3ECF}" type="slidenum">
              <a:rPr lang="en-GB" smtClean="0"/>
              <a:t>‹Nº›</a:t>
            </a:fld>
            <a:endParaRPr lang="en-GB"/>
          </a:p>
        </p:txBody>
      </p:sp>
    </p:spTree>
    <p:extLst>
      <p:ext uri="{BB962C8B-B14F-4D97-AF65-F5344CB8AC3E}">
        <p14:creationId xmlns:p14="http://schemas.microsoft.com/office/powerpoint/2010/main" val="1475438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pie de página 3"/>
          <p:cNvSpPr>
            <a:spLocks noGrp="1"/>
          </p:cNvSpPr>
          <p:nvPr>
            <p:ph type="ftr" sz="quarter" idx="4"/>
          </p:nvPr>
        </p:nvSpPr>
        <p:spPr/>
        <p:txBody>
          <a:bodyPr/>
          <a:lstStyle/>
          <a:p>
            <a:r>
              <a:rPr lang="en-GB"/>
              <a:t>Technical</a:t>
            </a:r>
          </a:p>
        </p:txBody>
      </p:sp>
      <p:sp>
        <p:nvSpPr>
          <p:cNvPr id="5" name="Marcador de número de diapositiva 4"/>
          <p:cNvSpPr>
            <a:spLocks noGrp="1"/>
          </p:cNvSpPr>
          <p:nvPr>
            <p:ph type="sldNum" sz="quarter" idx="5"/>
          </p:nvPr>
        </p:nvSpPr>
        <p:spPr/>
        <p:txBody>
          <a:bodyPr/>
          <a:lstStyle/>
          <a:p>
            <a:fld id="{D0826FEE-2901-4F80-B040-94DEDE5C3ECF}" type="slidenum">
              <a:rPr lang="en-GB" smtClean="0"/>
              <a:t>1</a:t>
            </a:fld>
            <a:endParaRPr lang="en-GB"/>
          </a:p>
        </p:txBody>
      </p:sp>
    </p:spTree>
    <p:extLst>
      <p:ext uri="{BB962C8B-B14F-4D97-AF65-F5344CB8AC3E}">
        <p14:creationId xmlns:p14="http://schemas.microsoft.com/office/powerpoint/2010/main" val="3178105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E1A91A-24DC-4D76-9D8C-A3AFC078DFE6}" type="slidenum">
              <a:rPr lang="en-GB" smtClean="0"/>
              <a:t>3</a:t>
            </a:fld>
            <a:endParaRPr lang="en-GB"/>
          </a:p>
        </p:txBody>
      </p:sp>
    </p:spTree>
    <p:extLst>
      <p:ext uri="{BB962C8B-B14F-4D97-AF65-F5344CB8AC3E}">
        <p14:creationId xmlns:p14="http://schemas.microsoft.com/office/powerpoint/2010/main" val="640979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463" eaLnBrk="0" hangingPunct="0">
              <a:spcBef>
                <a:spcPct val="30000"/>
              </a:spcBef>
              <a:defRPr sz="1200">
                <a:solidFill>
                  <a:schemeClr val="tx1"/>
                </a:solidFill>
                <a:latin typeface="Arial" pitchFamily="34" charset="0"/>
              </a:defRPr>
            </a:lvl1pPr>
            <a:lvl2pPr marL="742950" indent="-285750" defTabSz="906463" eaLnBrk="0" hangingPunct="0">
              <a:spcBef>
                <a:spcPct val="30000"/>
              </a:spcBef>
              <a:defRPr sz="1200">
                <a:solidFill>
                  <a:schemeClr val="tx1"/>
                </a:solidFill>
                <a:latin typeface="Arial" pitchFamily="34" charset="0"/>
              </a:defRPr>
            </a:lvl2pPr>
            <a:lvl3pPr marL="1143000" indent="-228600" defTabSz="906463" eaLnBrk="0" hangingPunct="0">
              <a:spcBef>
                <a:spcPct val="30000"/>
              </a:spcBef>
              <a:defRPr sz="1200">
                <a:solidFill>
                  <a:schemeClr val="tx1"/>
                </a:solidFill>
                <a:latin typeface="Arial" pitchFamily="34" charset="0"/>
              </a:defRPr>
            </a:lvl3pPr>
            <a:lvl4pPr marL="1600200" indent="-228600" defTabSz="906463" eaLnBrk="0" hangingPunct="0">
              <a:spcBef>
                <a:spcPct val="30000"/>
              </a:spcBef>
              <a:defRPr sz="1200">
                <a:solidFill>
                  <a:schemeClr val="tx1"/>
                </a:solidFill>
                <a:latin typeface="Arial" pitchFamily="34" charset="0"/>
              </a:defRPr>
            </a:lvl4pPr>
            <a:lvl5pPr marL="2057400" indent="-228600" defTabSz="906463" eaLnBrk="0" hangingPunct="0">
              <a:spcBef>
                <a:spcPct val="30000"/>
              </a:spcBef>
              <a:defRPr sz="1200">
                <a:solidFill>
                  <a:schemeClr val="tx1"/>
                </a:solidFill>
                <a:latin typeface="Arial" pitchFamily="34" charset="0"/>
              </a:defRPr>
            </a:lvl5pPr>
            <a:lvl6pPr marL="2514600" indent="-228600" defTabSz="906463" eaLnBrk="0" fontAlgn="base" hangingPunct="0">
              <a:spcBef>
                <a:spcPct val="30000"/>
              </a:spcBef>
              <a:spcAft>
                <a:spcPct val="0"/>
              </a:spcAft>
              <a:defRPr sz="1200">
                <a:solidFill>
                  <a:schemeClr val="tx1"/>
                </a:solidFill>
                <a:latin typeface="Arial" pitchFamily="34" charset="0"/>
              </a:defRPr>
            </a:lvl6pPr>
            <a:lvl7pPr marL="2971800" indent="-228600" defTabSz="906463" eaLnBrk="0" fontAlgn="base" hangingPunct="0">
              <a:spcBef>
                <a:spcPct val="30000"/>
              </a:spcBef>
              <a:spcAft>
                <a:spcPct val="0"/>
              </a:spcAft>
              <a:defRPr sz="1200">
                <a:solidFill>
                  <a:schemeClr val="tx1"/>
                </a:solidFill>
                <a:latin typeface="Arial" pitchFamily="34" charset="0"/>
              </a:defRPr>
            </a:lvl7pPr>
            <a:lvl8pPr marL="3429000" indent="-228600" defTabSz="906463" eaLnBrk="0" fontAlgn="base" hangingPunct="0">
              <a:spcBef>
                <a:spcPct val="30000"/>
              </a:spcBef>
              <a:spcAft>
                <a:spcPct val="0"/>
              </a:spcAft>
              <a:defRPr sz="1200">
                <a:solidFill>
                  <a:schemeClr val="tx1"/>
                </a:solidFill>
                <a:latin typeface="Arial" pitchFamily="34" charset="0"/>
              </a:defRPr>
            </a:lvl8pPr>
            <a:lvl9pPr marL="3886200" indent="-228600" defTabSz="90646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3EE5CF22-60B9-4CC3-838B-7D58F582F827}" type="slidenum">
              <a:rPr lang="en-GB" altLang="en-US" smtClean="0">
                <a:cs typeface="Arial" pitchFamily="34" charset="0"/>
              </a:rPr>
              <a:pPr eaLnBrk="1" hangingPunct="1">
                <a:spcBef>
                  <a:spcPct val="0"/>
                </a:spcBef>
              </a:pPr>
              <a:t>4</a:t>
            </a:fld>
            <a:endParaRPr lang="en-GB" altLang="en-US">
              <a:cs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220264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E1A91A-24DC-4D76-9D8C-A3AFC078DFE6}" type="slidenum">
              <a:rPr lang="en-GB" smtClean="0"/>
              <a:t>5</a:t>
            </a:fld>
            <a:endParaRPr lang="en-GB"/>
          </a:p>
        </p:txBody>
      </p:sp>
    </p:spTree>
    <p:extLst>
      <p:ext uri="{BB962C8B-B14F-4D97-AF65-F5344CB8AC3E}">
        <p14:creationId xmlns:p14="http://schemas.microsoft.com/office/powerpoint/2010/main" val="506394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78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463" eaLnBrk="0" hangingPunct="0">
              <a:spcBef>
                <a:spcPct val="30000"/>
              </a:spcBef>
              <a:defRPr sz="1200">
                <a:solidFill>
                  <a:schemeClr val="tx1"/>
                </a:solidFill>
                <a:latin typeface="Arial" pitchFamily="34" charset="0"/>
              </a:defRPr>
            </a:lvl1pPr>
            <a:lvl2pPr marL="742950" indent="-285750" defTabSz="906463" eaLnBrk="0" hangingPunct="0">
              <a:spcBef>
                <a:spcPct val="30000"/>
              </a:spcBef>
              <a:defRPr sz="1200">
                <a:solidFill>
                  <a:schemeClr val="tx1"/>
                </a:solidFill>
                <a:latin typeface="Arial" pitchFamily="34" charset="0"/>
              </a:defRPr>
            </a:lvl2pPr>
            <a:lvl3pPr marL="1143000" indent="-228600" defTabSz="906463" eaLnBrk="0" hangingPunct="0">
              <a:spcBef>
                <a:spcPct val="30000"/>
              </a:spcBef>
              <a:defRPr sz="1200">
                <a:solidFill>
                  <a:schemeClr val="tx1"/>
                </a:solidFill>
                <a:latin typeface="Arial" pitchFamily="34" charset="0"/>
              </a:defRPr>
            </a:lvl3pPr>
            <a:lvl4pPr marL="1600200" indent="-228600" defTabSz="906463" eaLnBrk="0" hangingPunct="0">
              <a:spcBef>
                <a:spcPct val="30000"/>
              </a:spcBef>
              <a:defRPr sz="1200">
                <a:solidFill>
                  <a:schemeClr val="tx1"/>
                </a:solidFill>
                <a:latin typeface="Arial" pitchFamily="34" charset="0"/>
              </a:defRPr>
            </a:lvl4pPr>
            <a:lvl5pPr marL="2057400" indent="-228600" defTabSz="906463" eaLnBrk="0" hangingPunct="0">
              <a:spcBef>
                <a:spcPct val="30000"/>
              </a:spcBef>
              <a:defRPr sz="1200">
                <a:solidFill>
                  <a:schemeClr val="tx1"/>
                </a:solidFill>
                <a:latin typeface="Arial" pitchFamily="34" charset="0"/>
              </a:defRPr>
            </a:lvl5pPr>
            <a:lvl6pPr marL="2514600" indent="-228600" defTabSz="906463" eaLnBrk="0" fontAlgn="base" hangingPunct="0">
              <a:spcBef>
                <a:spcPct val="30000"/>
              </a:spcBef>
              <a:spcAft>
                <a:spcPct val="0"/>
              </a:spcAft>
              <a:defRPr sz="1200">
                <a:solidFill>
                  <a:schemeClr val="tx1"/>
                </a:solidFill>
                <a:latin typeface="Arial" pitchFamily="34" charset="0"/>
              </a:defRPr>
            </a:lvl6pPr>
            <a:lvl7pPr marL="2971800" indent="-228600" defTabSz="906463" eaLnBrk="0" fontAlgn="base" hangingPunct="0">
              <a:spcBef>
                <a:spcPct val="30000"/>
              </a:spcBef>
              <a:spcAft>
                <a:spcPct val="0"/>
              </a:spcAft>
              <a:defRPr sz="1200">
                <a:solidFill>
                  <a:schemeClr val="tx1"/>
                </a:solidFill>
                <a:latin typeface="Arial" pitchFamily="34" charset="0"/>
              </a:defRPr>
            </a:lvl7pPr>
            <a:lvl8pPr marL="3429000" indent="-228600" defTabSz="906463" eaLnBrk="0" fontAlgn="base" hangingPunct="0">
              <a:spcBef>
                <a:spcPct val="30000"/>
              </a:spcBef>
              <a:spcAft>
                <a:spcPct val="0"/>
              </a:spcAft>
              <a:defRPr sz="1200">
                <a:solidFill>
                  <a:schemeClr val="tx1"/>
                </a:solidFill>
                <a:latin typeface="Arial" pitchFamily="34" charset="0"/>
              </a:defRPr>
            </a:lvl8pPr>
            <a:lvl9pPr marL="3886200" indent="-228600" defTabSz="90646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32E349A9-BAB6-4011-BF54-B1ECAF83DB91}" type="slidenum">
              <a:rPr lang="en-GB" altLang="en-US" smtClean="0">
                <a:cs typeface="Arial" pitchFamily="34" charset="0"/>
              </a:rPr>
              <a:pPr eaLnBrk="1" hangingPunct="1">
                <a:spcBef>
                  <a:spcPct val="0"/>
                </a:spcBef>
              </a:pPr>
              <a:t>6</a:t>
            </a:fld>
            <a:endParaRPr lang="en-GB" altLang="en-US">
              <a:cs typeface="Arial" pitchFamily="34" charset="0"/>
            </a:endParaRPr>
          </a:p>
        </p:txBody>
      </p:sp>
    </p:spTree>
    <p:extLst>
      <p:ext uri="{BB962C8B-B14F-4D97-AF65-F5344CB8AC3E}">
        <p14:creationId xmlns:p14="http://schemas.microsoft.com/office/powerpoint/2010/main" val="2550403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463" eaLnBrk="0" hangingPunct="0">
              <a:spcBef>
                <a:spcPct val="30000"/>
              </a:spcBef>
              <a:defRPr sz="1200">
                <a:solidFill>
                  <a:schemeClr val="tx1"/>
                </a:solidFill>
                <a:latin typeface="Arial" pitchFamily="34" charset="0"/>
              </a:defRPr>
            </a:lvl1pPr>
            <a:lvl2pPr marL="742950" indent="-285750" defTabSz="906463" eaLnBrk="0" hangingPunct="0">
              <a:spcBef>
                <a:spcPct val="30000"/>
              </a:spcBef>
              <a:defRPr sz="1200">
                <a:solidFill>
                  <a:schemeClr val="tx1"/>
                </a:solidFill>
                <a:latin typeface="Arial" pitchFamily="34" charset="0"/>
              </a:defRPr>
            </a:lvl2pPr>
            <a:lvl3pPr marL="1143000" indent="-228600" defTabSz="906463" eaLnBrk="0" hangingPunct="0">
              <a:spcBef>
                <a:spcPct val="30000"/>
              </a:spcBef>
              <a:defRPr sz="1200">
                <a:solidFill>
                  <a:schemeClr val="tx1"/>
                </a:solidFill>
                <a:latin typeface="Arial" pitchFamily="34" charset="0"/>
              </a:defRPr>
            </a:lvl3pPr>
            <a:lvl4pPr marL="1600200" indent="-228600" defTabSz="906463" eaLnBrk="0" hangingPunct="0">
              <a:spcBef>
                <a:spcPct val="30000"/>
              </a:spcBef>
              <a:defRPr sz="1200">
                <a:solidFill>
                  <a:schemeClr val="tx1"/>
                </a:solidFill>
                <a:latin typeface="Arial" pitchFamily="34" charset="0"/>
              </a:defRPr>
            </a:lvl4pPr>
            <a:lvl5pPr marL="2057400" indent="-228600" defTabSz="906463" eaLnBrk="0" hangingPunct="0">
              <a:spcBef>
                <a:spcPct val="30000"/>
              </a:spcBef>
              <a:defRPr sz="1200">
                <a:solidFill>
                  <a:schemeClr val="tx1"/>
                </a:solidFill>
                <a:latin typeface="Arial" pitchFamily="34" charset="0"/>
              </a:defRPr>
            </a:lvl5pPr>
            <a:lvl6pPr marL="2514600" indent="-228600" defTabSz="906463" eaLnBrk="0" fontAlgn="base" hangingPunct="0">
              <a:spcBef>
                <a:spcPct val="30000"/>
              </a:spcBef>
              <a:spcAft>
                <a:spcPct val="0"/>
              </a:spcAft>
              <a:defRPr sz="1200">
                <a:solidFill>
                  <a:schemeClr val="tx1"/>
                </a:solidFill>
                <a:latin typeface="Arial" pitchFamily="34" charset="0"/>
              </a:defRPr>
            </a:lvl6pPr>
            <a:lvl7pPr marL="2971800" indent="-228600" defTabSz="906463" eaLnBrk="0" fontAlgn="base" hangingPunct="0">
              <a:spcBef>
                <a:spcPct val="30000"/>
              </a:spcBef>
              <a:spcAft>
                <a:spcPct val="0"/>
              </a:spcAft>
              <a:defRPr sz="1200">
                <a:solidFill>
                  <a:schemeClr val="tx1"/>
                </a:solidFill>
                <a:latin typeface="Arial" pitchFamily="34" charset="0"/>
              </a:defRPr>
            </a:lvl7pPr>
            <a:lvl8pPr marL="3429000" indent="-228600" defTabSz="906463" eaLnBrk="0" fontAlgn="base" hangingPunct="0">
              <a:spcBef>
                <a:spcPct val="30000"/>
              </a:spcBef>
              <a:spcAft>
                <a:spcPct val="0"/>
              </a:spcAft>
              <a:defRPr sz="1200">
                <a:solidFill>
                  <a:schemeClr val="tx1"/>
                </a:solidFill>
                <a:latin typeface="Arial" pitchFamily="34" charset="0"/>
              </a:defRPr>
            </a:lvl8pPr>
            <a:lvl9pPr marL="3886200" indent="-228600" defTabSz="90646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3B03A11F-6E4B-4E67-9B0D-261F21ABFFE9}" type="slidenum">
              <a:rPr lang="en-GB" altLang="en-US" smtClean="0">
                <a:cs typeface="Arial" pitchFamily="34" charset="0"/>
              </a:rPr>
              <a:pPr eaLnBrk="1" hangingPunct="1">
                <a:spcBef>
                  <a:spcPct val="0"/>
                </a:spcBef>
              </a:pPr>
              <a:t>7</a:t>
            </a:fld>
            <a:endParaRPr lang="en-GB" altLang="en-US">
              <a:cs typeface="Arial"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kern="1200" dirty="0">
                <a:solidFill>
                  <a:schemeClr val="tx1"/>
                </a:solidFill>
                <a:effectLst/>
                <a:latin typeface="+mn-lt"/>
                <a:ea typeface="+mn-ea"/>
                <a:cs typeface="+mn-cs"/>
              </a:rPr>
              <a:t> </a:t>
            </a:r>
            <a:endParaRPr lang="en-US" altLang="en-US" dirty="0"/>
          </a:p>
        </p:txBody>
      </p:sp>
    </p:spTree>
    <p:extLst>
      <p:ext uri="{BB962C8B-B14F-4D97-AF65-F5344CB8AC3E}">
        <p14:creationId xmlns:p14="http://schemas.microsoft.com/office/powerpoint/2010/main" val="43105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EB6A1EB-0B10-4D86-90B1-67C5E00AA1BE}" type="slidenum">
              <a:rPr lang="en-GB" smtClean="0"/>
              <a:pPr/>
              <a:t>21</a:t>
            </a:fld>
            <a:endParaRPr lang="en-GB"/>
          </a:p>
        </p:txBody>
      </p:sp>
    </p:spTree>
    <p:extLst>
      <p:ext uri="{BB962C8B-B14F-4D97-AF65-F5344CB8AC3E}">
        <p14:creationId xmlns:p14="http://schemas.microsoft.com/office/powerpoint/2010/main" val="2215302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E1A91A-24DC-4D76-9D8C-A3AFC078DFE6}" type="slidenum">
              <a:rPr lang="en-GB" smtClean="0"/>
              <a:t>22</a:t>
            </a:fld>
            <a:endParaRPr lang="en-GB"/>
          </a:p>
        </p:txBody>
      </p:sp>
    </p:spTree>
    <p:extLst>
      <p:ext uri="{BB962C8B-B14F-4D97-AF65-F5344CB8AC3E}">
        <p14:creationId xmlns:p14="http://schemas.microsoft.com/office/powerpoint/2010/main" val="359606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0464AD-4BED-4C0A-BB79-984EC8CFEC8C}" type="slidenum">
              <a:rPr lang="en-GB"/>
              <a:pPr/>
              <a:t>25</a:t>
            </a:fld>
            <a:endParaRPr lang="en-GB"/>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8148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pPr/>
              <a:t>‹Nº›</a:t>
            </a:fld>
            <a:endParaRPr lang="en-GB"/>
          </a:p>
        </p:txBody>
      </p:sp>
    </p:spTree>
    <p:extLst>
      <p:ext uri="{BB962C8B-B14F-4D97-AF65-F5344CB8AC3E}">
        <p14:creationId xmlns:p14="http://schemas.microsoft.com/office/powerpoint/2010/main" val="1713517712"/>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pPr/>
              <a:t>‹Nº›</a:t>
            </a:fld>
            <a:endParaRPr lang="en-GB"/>
          </a:p>
        </p:txBody>
      </p:sp>
    </p:spTree>
    <p:extLst>
      <p:ext uri="{BB962C8B-B14F-4D97-AF65-F5344CB8AC3E}">
        <p14:creationId xmlns:p14="http://schemas.microsoft.com/office/powerpoint/2010/main" val="1364712782"/>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pPr/>
              <a:t>‹Nº›</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6639006"/>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pPr/>
              <a:t>‹Nº›</a:t>
            </a:fld>
            <a:endParaRPr lang="en-GB"/>
          </a:p>
        </p:txBody>
      </p:sp>
    </p:spTree>
    <p:extLst>
      <p:ext uri="{BB962C8B-B14F-4D97-AF65-F5344CB8AC3E}">
        <p14:creationId xmlns:p14="http://schemas.microsoft.com/office/powerpoint/2010/main" val="1899648375"/>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pPr/>
              <a:t>‹Nº›</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5734723"/>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pPr/>
              <a:t>‹Nº›</a:t>
            </a:fld>
            <a:endParaRPr lang="en-GB"/>
          </a:p>
        </p:txBody>
      </p:sp>
    </p:spTree>
    <p:extLst>
      <p:ext uri="{BB962C8B-B14F-4D97-AF65-F5344CB8AC3E}">
        <p14:creationId xmlns:p14="http://schemas.microsoft.com/office/powerpoint/2010/main" val="3522835297"/>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pPr/>
              <a:t>‹Nº›</a:t>
            </a:fld>
            <a:endParaRPr lang="en-GB"/>
          </a:p>
        </p:txBody>
      </p:sp>
    </p:spTree>
    <p:extLst>
      <p:ext uri="{BB962C8B-B14F-4D97-AF65-F5344CB8AC3E}">
        <p14:creationId xmlns:p14="http://schemas.microsoft.com/office/powerpoint/2010/main" val="2526846352"/>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pPr/>
              <a:t>‹Nº›</a:t>
            </a:fld>
            <a:endParaRPr lang="en-GB"/>
          </a:p>
        </p:txBody>
      </p:sp>
    </p:spTree>
    <p:extLst>
      <p:ext uri="{BB962C8B-B14F-4D97-AF65-F5344CB8AC3E}">
        <p14:creationId xmlns:p14="http://schemas.microsoft.com/office/powerpoint/2010/main" val="432608995"/>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 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90538" y="2193589"/>
            <a:ext cx="7311862" cy="3904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t>‹Nº›</a:t>
            </a:fld>
            <a:endParaRPr lang="en-GB"/>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7834" b="41970"/>
          <a:stretch/>
        </p:blipFill>
        <p:spPr>
          <a:xfrm>
            <a:off x="4581526" y="3244430"/>
            <a:ext cx="7619999" cy="3623095"/>
          </a:xfrm>
          <a:prstGeom prst="rect">
            <a:avLst/>
          </a:prstGeom>
        </p:spPr>
      </p:pic>
      <p:sp>
        <p:nvSpPr>
          <p:cNvPr id="10" name="Text Placeholder 9"/>
          <p:cNvSpPr>
            <a:spLocks noGrp="1"/>
          </p:cNvSpPr>
          <p:nvPr>
            <p:ph type="body" sz="quarter" idx="13"/>
          </p:nvPr>
        </p:nvSpPr>
        <p:spPr>
          <a:xfrm>
            <a:off x="494832" y="5109827"/>
            <a:ext cx="3412800" cy="970829"/>
          </a:xfrm>
        </p:spPr>
        <p:txBody>
          <a:bodyPr tIns="108000">
            <a:spAutoFit/>
          </a:bodyPr>
          <a:lstStyle>
            <a:lvl1pPr marL="489600" indent="-489600">
              <a:buSzPct val="150000"/>
              <a:buFontTx/>
              <a:buBlip>
                <a:blip r:embed="rId3"/>
              </a:buBlip>
              <a:defRPr b="0">
                <a:solidFill>
                  <a:schemeClr val="tx1"/>
                </a:solidFill>
              </a:defRPr>
            </a:lvl1pPr>
            <a:lvl2pPr marL="669600" indent="-180000">
              <a:buClr>
                <a:schemeClr val="accent2"/>
              </a:buClr>
              <a:buSzPct val="80000"/>
              <a:buFont typeface="Wingdings 3" panose="05040102010807070707" pitchFamily="18" charset="2"/>
              <a:buChar char="u"/>
              <a:defRPr sz="10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10859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 Corner Image">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4692650" y="2538000"/>
            <a:ext cx="7499350" cy="4320000"/>
          </a:xfrm>
          <a:custGeom>
            <a:avLst/>
            <a:gdLst>
              <a:gd name="connsiteX0" fmla="*/ 0 w 7499350"/>
              <a:gd name="connsiteY0" fmla="*/ 0 h 4320000"/>
              <a:gd name="connsiteX1" fmla="*/ 7499350 w 7499350"/>
              <a:gd name="connsiteY1" fmla="*/ 0 h 4320000"/>
              <a:gd name="connsiteX2" fmla="*/ 7499350 w 7499350"/>
              <a:gd name="connsiteY2" fmla="*/ 4320000 h 4320000"/>
              <a:gd name="connsiteX3" fmla="*/ 0 w 7499350"/>
              <a:gd name="connsiteY3" fmla="*/ 4320000 h 4320000"/>
              <a:gd name="connsiteX4" fmla="*/ 0 w 7499350"/>
              <a:gd name="connsiteY4" fmla="*/ 0 h 4320000"/>
              <a:gd name="connsiteX0" fmla="*/ 0 w 7499350"/>
              <a:gd name="connsiteY0" fmla="*/ 4320000 h 4320000"/>
              <a:gd name="connsiteX1" fmla="*/ 7499350 w 7499350"/>
              <a:gd name="connsiteY1" fmla="*/ 0 h 4320000"/>
              <a:gd name="connsiteX2" fmla="*/ 7499350 w 7499350"/>
              <a:gd name="connsiteY2" fmla="*/ 4320000 h 4320000"/>
              <a:gd name="connsiteX3" fmla="*/ 0 w 7499350"/>
              <a:gd name="connsiteY3" fmla="*/ 4320000 h 4320000"/>
            </a:gdLst>
            <a:ahLst/>
            <a:cxnLst>
              <a:cxn ang="0">
                <a:pos x="connsiteX0" y="connsiteY0"/>
              </a:cxn>
              <a:cxn ang="0">
                <a:pos x="connsiteX1" y="connsiteY1"/>
              </a:cxn>
              <a:cxn ang="0">
                <a:pos x="connsiteX2" y="connsiteY2"/>
              </a:cxn>
              <a:cxn ang="0">
                <a:pos x="connsiteX3" y="connsiteY3"/>
              </a:cxn>
            </a:cxnLst>
            <a:rect l="l" t="t" r="r" b="b"/>
            <a:pathLst>
              <a:path w="7499350" h="4320000">
                <a:moveTo>
                  <a:pt x="0" y="4320000"/>
                </a:moveTo>
                <a:lnTo>
                  <a:pt x="7499350" y="0"/>
                </a:lnTo>
                <a:lnTo>
                  <a:pt x="7499350" y="4320000"/>
                </a:lnTo>
                <a:lnTo>
                  <a:pt x="0" y="4320000"/>
                </a:lnTo>
                <a:close/>
              </a:path>
            </a:pathLst>
          </a:custGeom>
        </p:spPr>
        <p:txBody>
          <a:bodyPr anchor="b" anchorCtr="0"/>
          <a:lstStyle>
            <a:lvl1pPr algn="r">
              <a:defRPr sz="1000" b="1">
                <a:solidFill>
                  <a:schemeClr val="tx1"/>
                </a:solidFill>
              </a:defRPr>
            </a:lvl1pPr>
          </a:lstStyle>
          <a:p>
            <a:r>
              <a:rPr lang="en-GB"/>
              <a:t>Click icon to insert picture</a:t>
            </a: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90539" y="2189568"/>
            <a:ext cx="7311862" cy="3904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t>‹Nº›</a:t>
            </a:fld>
            <a:endParaRPr lang="en-GB"/>
          </a:p>
        </p:txBody>
      </p:sp>
      <p:sp>
        <p:nvSpPr>
          <p:cNvPr id="9" name="TextBox 8"/>
          <p:cNvSpPr txBox="1"/>
          <p:nvPr userDrawn="1"/>
        </p:nvSpPr>
        <p:spPr>
          <a:xfrm>
            <a:off x="4686300" y="6870450"/>
            <a:ext cx="7505700" cy="153888"/>
          </a:xfrm>
          <a:prstGeom prst="rect">
            <a:avLst/>
          </a:prstGeom>
          <a:noFill/>
        </p:spPr>
        <p:txBody>
          <a:bodyPr wrap="square" lIns="0" tIns="0" rIns="0" bIns="0" rtlCol="0">
            <a:spAutoFit/>
          </a:bodyPr>
          <a:lstStyle/>
          <a:p>
            <a:pPr algn="r"/>
            <a:r>
              <a:rPr lang="en-GB" sz="1000"/>
              <a:t>NB Manually place “ilo.org” device in front of image</a:t>
            </a:r>
          </a:p>
        </p:txBody>
      </p:sp>
    </p:spTree>
    <p:extLst>
      <p:ext uri="{BB962C8B-B14F-4D97-AF65-F5344CB8AC3E}">
        <p14:creationId xmlns:p14="http://schemas.microsoft.com/office/powerpoint/2010/main" val="2590658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 Image/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90537" y="2189569"/>
            <a:ext cx="7311862" cy="39064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t>‹Nº›</a:t>
            </a:fld>
            <a:endParaRPr lang="en-GB"/>
          </a:p>
        </p:txBody>
      </p:sp>
      <p:sp>
        <p:nvSpPr>
          <p:cNvPr id="9" name="TextBox 8"/>
          <p:cNvSpPr txBox="1"/>
          <p:nvPr userDrawn="1"/>
        </p:nvSpPr>
        <p:spPr>
          <a:xfrm>
            <a:off x="4686300" y="6870450"/>
            <a:ext cx="7505700" cy="153888"/>
          </a:xfrm>
          <a:prstGeom prst="rect">
            <a:avLst/>
          </a:prstGeom>
          <a:noFill/>
        </p:spPr>
        <p:txBody>
          <a:bodyPr wrap="square" lIns="0" tIns="0" rIns="0" bIns="0" rtlCol="0">
            <a:spAutoFit/>
          </a:bodyPr>
          <a:lstStyle/>
          <a:p>
            <a:pPr algn="r"/>
            <a:r>
              <a:rPr lang="en-GB" sz="1000"/>
              <a:t>NB Manually place “ilo.org” device in front of image</a:t>
            </a:r>
          </a:p>
        </p:txBody>
      </p:sp>
      <p:sp>
        <p:nvSpPr>
          <p:cNvPr id="10" name="Picture Placeholder 9"/>
          <p:cNvSpPr>
            <a:spLocks noGrp="1"/>
          </p:cNvSpPr>
          <p:nvPr>
            <p:ph type="pic" sz="quarter" idx="13" hasCustomPrompt="1"/>
          </p:nvPr>
        </p:nvSpPr>
        <p:spPr>
          <a:xfrm>
            <a:off x="8289130" y="981075"/>
            <a:ext cx="3902869" cy="5876925"/>
          </a:xfrm>
          <a:custGeom>
            <a:avLst/>
            <a:gdLst>
              <a:gd name="connsiteX0" fmla="*/ 0 w 3902869"/>
              <a:gd name="connsiteY0" fmla="*/ 0 h 5876925"/>
              <a:gd name="connsiteX1" fmla="*/ 3902869 w 3902869"/>
              <a:gd name="connsiteY1" fmla="*/ 0 h 5876925"/>
              <a:gd name="connsiteX2" fmla="*/ 3902869 w 3902869"/>
              <a:gd name="connsiteY2" fmla="*/ 5876925 h 5876925"/>
              <a:gd name="connsiteX3" fmla="*/ 0 w 3902869"/>
              <a:gd name="connsiteY3" fmla="*/ 5876925 h 5876925"/>
              <a:gd name="connsiteX4" fmla="*/ 0 w 3902869"/>
              <a:gd name="connsiteY4" fmla="*/ 0 h 5876925"/>
              <a:gd name="connsiteX0" fmla="*/ 0 w 3902869"/>
              <a:gd name="connsiteY0" fmla="*/ 0 h 5876925"/>
              <a:gd name="connsiteX1" fmla="*/ 3898107 w 3902869"/>
              <a:gd name="connsiteY1" fmla="*/ 2252663 h 5876925"/>
              <a:gd name="connsiteX2" fmla="*/ 3902869 w 3902869"/>
              <a:gd name="connsiteY2" fmla="*/ 5876925 h 5876925"/>
              <a:gd name="connsiteX3" fmla="*/ 0 w 3902869"/>
              <a:gd name="connsiteY3" fmla="*/ 5876925 h 5876925"/>
              <a:gd name="connsiteX4" fmla="*/ 0 w 3902869"/>
              <a:gd name="connsiteY4" fmla="*/ 0 h 5876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869" h="5876925">
                <a:moveTo>
                  <a:pt x="0" y="0"/>
                </a:moveTo>
                <a:lnTo>
                  <a:pt x="3898107" y="2252663"/>
                </a:lnTo>
                <a:cubicBezTo>
                  <a:pt x="3899694" y="3460750"/>
                  <a:pt x="3901282" y="4668838"/>
                  <a:pt x="3902869" y="5876925"/>
                </a:cubicBezTo>
                <a:lnTo>
                  <a:pt x="0" y="5876925"/>
                </a:lnTo>
                <a:lnTo>
                  <a:pt x="0" y="0"/>
                </a:lnTo>
                <a:close/>
              </a:path>
            </a:pathLst>
          </a:custGeom>
        </p:spPr>
        <p:txBody>
          <a:bodyPr anchor="b" anchorCtr="0"/>
          <a:lstStyle>
            <a:lvl1pPr algn="r">
              <a:defRPr sz="1000">
                <a:solidFill>
                  <a:schemeClr val="tx1"/>
                </a:solidFill>
              </a:defRPr>
            </a:lvl1pPr>
          </a:lstStyle>
          <a:p>
            <a:r>
              <a:rPr lang="en-GB"/>
              <a:t>Click icon to insert picture</a:t>
            </a:r>
          </a:p>
        </p:txBody>
      </p:sp>
      <p:sp>
        <p:nvSpPr>
          <p:cNvPr id="12" name="Text Placeholder 11"/>
          <p:cNvSpPr>
            <a:spLocks noGrp="1"/>
          </p:cNvSpPr>
          <p:nvPr>
            <p:ph type="body" sz="quarter" idx="14"/>
          </p:nvPr>
        </p:nvSpPr>
        <p:spPr>
          <a:xfrm>
            <a:off x="8288338" y="5876925"/>
            <a:ext cx="3413125" cy="247650"/>
          </a:xfrm>
          <a:custGeom>
            <a:avLst/>
            <a:gdLst>
              <a:gd name="connsiteX0" fmla="*/ 0 w 3413125"/>
              <a:gd name="connsiteY0" fmla="*/ 0 h 247650"/>
              <a:gd name="connsiteX1" fmla="*/ 3413125 w 3413125"/>
              <a:gd name="connsiteY1" fmla="*/ 0 h 247650"/>
              <a:gd name="connsiteX2" fmla="*/ 3413125 w 3413125"/>
              <a:gd name="connsiteY2" fmla="*/ 247650 h 247650"/>
              <a:gd name="connsiteX3" fmla="*/ 0 w 3413125"/>
              <a:gd name="connsiteY3" fmla="*/ 247650 h 247650"/>
              <a:gd name="connsiteX4" fmla="*/ 0 w 3413125"/>
              <a:gd name="connsiteY4" fmla="*/ 0 h 247650"/>
              <a:gd name="connsiteX0" fmla="*/ 0 w 3413125"/>
              <a:gd name="connsiteY0" fmla="*/ 0 h 247650"/>
              <a:gd name="connsiteX1" fmla="*/ 3153569 w 3413125"/>
              <a:gd name="connsiteY1" fmla="*/ 0 h 247650"/>
              <a:gd name="connsiteX2" fmla="*/ 3413125 w 3413125"/>
              <a:gd name="connsiteY2" fmla="*/ 247650 h 247650"/>
              <a:gd name="connsiteX3" fmla="*/ 0 w 3413125"/>
              <a:gd name="connsiteY3" fmla="*/ 247650 h 247650"/>
              <a:gd name="connsiteX4" fmla="*/ 0 w 3413125"/>
              <a:gd name="connsiteY4" fmla="*/ 0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125" h="247650">
                <a:moveTo>
                  <a:pt x="0" y="0"/>
                </a:moveTo>
                <a:lnTo>
                  <a:pt x="3153569" y="0"/>
                </a:lnTo>
                <a:lnTo>
                  <a:pt x="3413125" y="247650"/>
                </a:lnTo>
                <a:lnTo>
                  <a:pt x="0" y="247650"/>
                </a:lnTo>
                <a:lnTo>
                  <a:pt x="0" y="0"/>
                </a:lnTo>
                <a:close/>
              </a:path>
            </a:pathLst>
          </a:custGeom>
          <a:solidFill>
            <a:schemeClr val="accent2"/>
          </a:solidFill>
        </p:spPr>
        <p:txBody>
          <a:bodyPr lIns="108000" anchor="ctr" anchorCtr="0"/>
          <a:lstStyle>
            <a:lvl1pPr>
              <a:defRPr sz="1000" b="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65712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pPr/>
              <a:t>‹Nº›</a:t>
            </a:fld>
            <a:endParaRPr lang="en-GB"/>
          </a:p>
        </p:txBody>
      </p:sp>
    </p:spTree>
    <p:extLst>
      <p:ext uri="{BB962C8B-B14F-4D97-AF65-F5344CB8AC3E}">
        <p14:creationId xmlns:p14="http://schemas.microsoft.com/office/powerpoint/2010/main" val="1740869130"/>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0538" y="2189568"/>
            <a:ext cx="5360400" cy="3904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341062" y="2189568"/>
            <a:ext cx="5360400" cy="3904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t>‹Nº›</a:t>
            </a:fld>
            <a:endParaRPr lang="en-GB"/>
          </a:p>
        </p:txBody>
      </p:sp>
    </p:spTree>
    <p:extLst>
      <p:ext uri="{BB962C8B-B14F-4D97-AF65-F5344CB8AC3E}">
        <p14:creationId xmlns:p14="http://schemas.microsoft.com/office/powerpoint/2010/main" val="2947130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0538" y="2189568"/>
            <a:ext cx="3412800" cy="3904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389600" y="2189569"/>
            <a:ext cx="3412800" cy="3904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t>‹Nº›</a:t>
            </a:fld>
            <a:endParaRPr lang="en-GB"/>
          </a:p>
        </p:txBody>
      </p:sp>
      <p:sp>
        <p:nvSpPr>
          <p:cNvPr id="8" name="Content Placeholder 3"/>
          <p:cNvSpPr>
            <a:spLocks noGrp="1"/>
          </p:cNvSpPr>
          <p:nvPr>
            <p:ph sz="half" idx="13"/>
          </p:nvPr>
        </p:nvSpPr>
        <p:spPr>
          <a:xfrm>
            <a:off x="8288662" y="2189568"/>
            <a:ext cx="3412800" cy="3904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34147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with Sta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0538" y="2189568"/>
            <a:ext cx="3412800" cy="3904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389600" y="2189568"/>
            <a:ext cx="3412800" cy="39044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t>‹Nº›</a:t>
            </a:fld>
            <a:endParaRPr lang="en-GB"/>
          </a:p>
        </p:txBody>
      </p:sp>
      <p:sp>
        <p:nvSpPr>
          <p:cNvPr id="10" name="Text Placeholder 9"/>
          <p:cNvSpPr>
            <a:spLocks noGrp="1"/>
          </p:cNvSpPr>
          <p:nvPr>
            <p:ph type="body" sz="quarter" idx="13" hasCustomPrompt="1"/>
          </p:nvPr>
        </p:nvSpPr>
        <p:spPr>
          <a:xfrm>
            <a:off x="8288662" y="2189569"/>
            <a:ext cx="3412801" cy="3904486"/>
          </a:xfrm>
        </p:spPr>
        <p:txBody>
          <a:bodyPr tIns="54000"/>
          <a:lstStyle>
            <a:lvl1pPr marL="360000" indent="-360000">
              <a:lnSpc>
                <a:spcPct val="80000"/>
              </a:lnSpc>
              <a:spcBef>
                <a:spcPts val="3200"/>
              </a:spcBef>
              <a:spcAft>
                <a:spcPts val="0"/>
              </a:spcAft>
              <a:buClr>
                <a:schemeClr val="accent2"/>
              </a:buClr>
              <a:buFontTx/>
              <a:buBlip>
                <a:blip r:embed="rId2"/>
              </a:buBlip>
              <a:defRPr sz="6000" b="0" spc="-200" baseline="0">
                <a:solidFill>
                  <a:schemeClr val="accent1"/>
                </a:solidFill>
              </a:defRPr>
            </a:lvl1pPr>
            <a:lvl2pPr marL="360000" indent="0">
              <a:lnSpc>
                <a:spcPct val="100000"/>
              </a:lnSpc>
              <a:spcBef>
                <a:spcPts val="0"/>
              </a:spcBef>
              <a:spcAft>
                <a:spcPts val="0"/>
              </a:spcAft>
              <a:buFontTx/>
              <a:buNone/>
              <a:defRPr sz="1000"/>
            </a:lvl2pPr>
          </a:lstStyle>
          <a:p>
            <a:pPr lvl="0"/>
            <a:r>
              <a:rPr lang="en-US" dirty="0"/>
              <a:t>00.0%</a:t>
            </a:r>
          </a:p>
          <a:p>
            <a:pPr lvl="1"/>
            <a:r>
              <a:rPr lang="en-US" dirty="0"/>
              <a:t>Supporting text</a:t>
            </a:r>
            <a:endParaRPr lang="en-GB" dirty="0"/>
          </a:p>
        </p:txBody>
      </p:sp>
    </p:spTree>
    <p:extLst>
      <p:ext uri="{BB962C8B-B14F-4D97-AF65-F5344CB8AC3E}">
        <p14:creationId xmlns:p14="http://schemas.microsoft.com/office/powerpoint/2010/main" val="24000624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and Imag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GB"/>
              <a:t>Date: Monday / 01 / October / 2019</a:t>
            </a:r>
          </a:p>
        </p:txBody>
      </p:sp>
      <p:sp>
        <p:nvSpPr>
          <p:cNvPr id="4" name="Footer Placeholder 3"/>
          <p:cNvSpPr>
            <a:spLocks noGrp="1"/>
          </p:cNvSpPr>
          <p:nvPr>
            <p:ph type="ftr" sz="quarter" idx="11"/>
          </p:nvPr>
        </p:nvSpPr>
        <p:spPr/>
        <p:txBody>
          <a:bodyPr/>
          <a:lstStyle/>
          <a:p>
            <a:r>
              <a:rPr lang="en-GB"/>
              <a:t>Advancing social justice, promoting decent work</a:t>
            </a:r>
          </a:p>
        </p:txBody>
      </p:sp>
      <p:sp>
        <p:nvSpPr>
          <p:cNvPr id="5" name="Slide Number Placeholder 4"/>
          <p:cNvSpPr>
            <a:spLocks noGrp="1"/>
          </p:cNvSpPr>
          <p:nvPr>
            <p:ph type="sldNum" sz="quarter" idx="12"/>
          </p:nvPr>
        </p:nvSpPr>
        <p:spPr/>
        <p:txBody>
          <a:bodyPr/>
          <a:lstStyle/>
          <a:p>
            <a:fld id="{856227C0-AD57-4F9B-BAE3-EEFB0D0EE427}" type="slidenum">
              <a:rPr lang="en-GB" smtClean="0"/>
              <a:t>‹Nº›</a:t>
            </a:fld>
            <a:endParaRPr lang="en-GB"/>
          </a:p>
        </p:txBody>
      </p:sp>
      <p:sp>
        <p:nvSpPr>
          <p:cNvPr id="6" name="Text Placeholder 9"/>
          <p:cNvSpPr>
            <a:spLocks noGrp="1"/>
          </p:cNvSpPr>
          <p:nvPr>
            <p:ph type="body" sz="quarter" idx="13" hasCustomPrompt="1"/>
          </p:nvPr>
        </p:nvSpPr>
        <p:spPr>
          <a:xfrm>
            <a:off x="490538" y="2189568"/>
            <a:ext cx="7380000" cy="3904488"/>
          </a:xfrm>
        </p:spPr>
        <p:txBody>
          <a:bodyPr tIns="0">
            <a:noAutofit/>
          </a:bodyPr>
          <a:lstStyle>
            <a:lvl1pPr marL="489600" indent="-489600">
              <a:buSzPct val="120000"/>
              <a:buFontTx/>
              <a:buBlip>
                <a:blip r:embed="rId2"/>
              </a:buBlip>
              <a:defRPr sz="2300" b="0">
                <a:solidFill>
                  <a:schemeClr val="tx1"/>
                </a:solidFill>
              </a:defRPr>
            </a:lvl1pPr>
            <a:lvl2pPr marL="489600" indent="0">
              <a:buClr>
                <a:schemeClr val="accent2"/>
              </a:buClr>
              <a:buSzPct val="80000"/>
              <a:buFont typeface="Wingdings 3" panose="05040102010807070707" pitchFamily="18" charset="2"/>
              <a:buNone/>
              <a:defRPr sz="2300" baseline="0"/>
            </a:lvl2pPr>
            <a:lvl3pPr marL="669600" indent="-180000">
              <a:spcBef>
                <a:spcPts val="1800"/>
              </a:spcBef>
              <a:defRPr sz="1000"/>
            </a:lvl3pPr>
          </a:lstStyle>
          <a:p>
            <a:pPr lvl="0"/>
            <a:r>
              <a:rPr lang="en-US" dirty="0"/>
              <a:t>Quote (level 1)</a:t>
            </a:r>
          </a:p>
          <a:p>
            <a:pPr lvl="1"/>
            <a:r>
              <a:rPr lang="en-US" dirty="0"/>
              <a:t>Continuation paras (level 2)</a:t>
            </a:r>
          </a:p>
          <a:p>
            <a:pPr lvl="2"/>
            <a:r>
              <a:rPr lang="en-GB" dirty="0"/>
              <a:t>Source (level 3)</a:t>
            </a:r>
          </a:p>
        </p:txBody>
      </p:sp>
      <p:sp>
        <p:nvSpPr>
          <p:cNvPr id="8" name="Picture Placeholder 7"/>
          <p:cNvSpPr>
            <a:spLocks noGrp="1"/>
          </p:cNvSpPr>
          <p:nvPr>
            <p:ph type="pic" sz="quarter" idx="14"/>
          </p:nvPr>
        </p:nvSpPr>
        <p:spPr>
          <a:xfrm>
            <a:off x="8270663" y="2189568"/>
            <a:ext cx="3430800" cy="3904488"/>
          </a:xfrm>
        </p:spPr>
        <p:txBody>
          <a:bodyPr/>
          <a:lstStyle>
            <a:lvl1pPr>
              <a:defRPr sz="1000">
                <a:solidFill>
                  <a:schemeClr val="tx1"/>
                </a:solidFill>
              </a:defRPr>
            </a:lvl1pPr>
          </a:lstStyle>
          <a:p>
            <a:r>
              <a:rPr lang="en-US" dirty="0"/>
              <a:t>Click icon to add picture</a:t>
            </a:r>
            <a:endParaRPr lang="en-GB" dirty="0"/>
          </a:p>
        </p:txBody>
      </p:sp>
    </p:spTree>
    <p:extLst>
      <p:ext uri="{BB962C8B-B14F-4D97-AF65-F5344CB8AC3E}">
        <p14:creationId xmlns:p14="http://schemas.microsoft.com/office/powerpoint/2010/main" val="26104444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Quote and Imag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GB"/>
              <a:t>Date: Monday / 01 / October / 2019</a:t>
            </a:r>
          </a:p>
        </p:txBody>
      </p:sp>
      <p:sp>
        <p:nvSpPr>
          <p:cNvPr id="4" name="Footer Placeholder 3"/>
          <p:cNvSpPr>
            <a:spLocks noGrp="1"/>
          </p:cNvSpPr>
          <p:nvPr>
            <p:ph type="ftr" sz="quarter" idx="11"/>
          </p:nvPr>
        </p:nvSpPr>
        <p:spPr/>
        <p:txBody>
          <a:bodyPr/>
          <a:lstStyle/>
          <a:p>
            <a:r>
              <a:rPr lang="en-GB"/>
              <a:t>Advancing social justice, promoting decent work</a:t>
            </a:r>
          </a:p>
        </p:txBody>
      </p:sp>
      <p:sp>
        <p:nvSpPr>
          <p:cNvPr id="5" name="Slide Number Placeholder 4"/>
          <p:cNvSpPr>
            <a:spLocks noGrp="1"/>
          </p:cNvSpPr>
          <p:nvPr>
            <p:ph type="sldNum" sz="quarter" idx="12"/>
          </p:nvPr>
        </p:nvSpPr>
        <p:spPr/>
        <p:txBody>
          <a:bodyPr/>
          <a:lstStyle/>
          <a:p>
            <a:fld id="{856227C0-AD57-4F9B-BAE3-EEFB0D0EE427}" type="slidenum">
              <a:rPr lang="en-GB" smtClean="0"/>
              <a:t>‹Nº›</a:t>
            </a:fld>
            <a:endParaRPr lang="en-GB"/>
          </a:p>
        </p:txBody>
      </p:sp>
      <p:sp>
        <p:nvSpPr>
          <p:cNvPr id="6" name="Text Placeholder 9"/>
          <p:cNvSpPr>
            <a:spLocks noGrp="1"/>
          </p:cNvSpPr>
          <p:nvPr>
            <p:ph type="body" sz="quarter" idx="13" hasCustomPrompt="1"/>
          </p:nvPr>
        </p:nvSpPr>
        <p:spPr>
          <a:xfrm>
            <a:off x="490538" y="2189568"/>
            <a:ext cx="7380000" cy="3904488"/>
          </a:xfrm>
        </p:spPr>
        <p:txBody>
          <a:bodyPr tIns="0">
            <a:noAutofit/>
          </a:bodyPr>
          <a:lstStyle>
            <a:lvl1pPr marL="489600" indent="-489600">
              <a:buSzPct val="120000"/>
              <a:buFontTx/>
              <a:buBlip>
                <a:blip r:embed="rId2"/>
              </a:buBlip>
              <a:defRPr sz="2300" b="0">
                <a:solidFill>
                  <a:schemeClr val="tx1"/>
                </a:solidFill>
              </a:defRPr>
            </a:lvl1pPr>
            <a:lvl2pPr marL="489600" indent="0">
              <a:buClr>
                <a:schemeClr val="accent2"/>
              </a:buClr>
              <a:buSzPct val="80000"/>
              <a:buFont typeface="Wingdings 3" panose="05040102010807070707" pitchFamily="18" charset="2"/>
              <a:buNone/>
              <a:defRPr sz="2300" baseline="0"/>
            </a:lvl2pPr>
            <a:lvl3pPr marL="669600" indent="-180000">
              <a:spcBef>
                <a:spcPts val="1800"/>
              </a:spcBef>
              <a:defRPr sz="1000"/>
            </a:lvl3pPr>
          </a:lstStyle>
          <a:p>
            <a:pPr lvl="0"/>
            <a:r>
              <a:rPr lang="en-US" dirty="0"/>
              <a:t>Quote (level 1)</a:t>
            </a:r>
          </a:p>
          <a:p>
            <a:pPr lvl="1"/>
            <a:r>
              <a:rPr lang="en-US" dirty="0"/>
              <a:t>Continuation paras (level 2)</a:t>
            </a:r>
          </a:p>
          <a:p>
            <a:pPr lvl="2"/>
            <a:r>
              <a:rPr lang="en-GB" dirty="0"/>
              <a:t>Source (level 3)</a:t>
            </a:r>
          </a:p>
        </p:txBody>
      </p:sp>
      <p:sp>
        <p:nvSpPr>
          <p:cNvPr id="8" name="Picture Placeholder 7"/>
          <p:cNvSpPr>
            <a:spLocks noGrp="1"/>
          </p:cNvSpPr>
          <p:nvPr>
            <p:ph type="pic" sz="quarter" idx="14"/>
          </p:nvPr>
        </p:nvSpPr>
        <p:spPr>
          <a:xfrm>
            <a:off x="8270663" y="2189568"/>
            <a:ext cx="3430800" cy="3904488"/>
          </a:xfrm>
        </p:spPr>
        <p:txBody>
          <a:bodyPr/>
          <a:lstStyle>
            <a:lvl1pPr>
              <a:defRPr sz="1000">
                <a:solidFill>
                  <a:schemeClr val="tx1"/>
                </a:solidFill>
              </a:defRPr>
            </a:lvl1pPr>
          </a:lstStyle>
          <a:p>
            <a:r>
              <a:rPr lang="en-US" dirty="0"/>
              <a:t>Click icon to add picture</a:t>
            </a:r>
            <a:endParaRPr lang="en-GB" dirty="0"/>
          </a:p>
        </p:txBody>
      </p:sp>
    </p:spTree>
    <p:extLst>
      <p:ext uri="{BB962C8B-B14F-4D97-AF65-F5344CB8AC3E}">
        <p14:creationId xmlns:p14="http://schemas.microsoft.com/office/powerpoint/2010/main" val="2743104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0922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524000"/>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524000"/>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
          <p:cNvSpPr>
            <a:spLocks noGrp="1" noChangeArrowheads="1"/>
          </p:cNvSpPr>
          <p:nvPr>
            <p:ph type="dt" sz="quarter" idx="10"/>
          </p:nvPr>
        </p:nvSpPr>
        <p:spPr>
          <a:xfrm>
            <a:off x="609600" y="6370638"/>
            <a:ext cx="2844800" cy="334962"/>
          </a:xfrm>
        </p:spPr>
        <p:txBody>
          <a:bodyPr/>
          <a:lstStyle>
            <a:lvl1pPr>
              <a:defRPr/>
            </a:lvl1pPr>
          </a:lstStyle>
          <a:p>
            <a:pPr>
              <a:defRPr/>
            </a:pPr>
            <a:endParaRPr lang="en-US"/>
          </a:p>
        </p:txBody>
      </p:sp>
      <p:sp>
        <p:nvSpPr>
          <p:cNvPr id="6" name="Rectangle 11"/>
          <p:cNvSpPr>
            <a:spLocks noGrp="1" noChangeArrowheads="1"/>
          </p:cNvSpPr>
          <p:nvPr>
            <p:ph type="ftr" sz="quarter" idx="11"/>
          </p:nvPr>
        </p:nvSpPr>
        <p:spPr>
          <a:xfrm>
            <a:off x="3771900" y="6370638"/>
            <a:ext cx="4648200" cy="334962"/>
          </a:xfrm>
        </p:spPr>
        <p:txBody>
          <a:bodyPr/>
          <a:lstStyle>
            <a:lvl1pPr>
              <a:defRPr/>
            </a:lvl1pPr>
          </a:lstStyle>
          <a:p>
            <a:pPr>
              <a:defRPr/>
            </a:pPr>
            <a:endParaRPr lang="en-US"/>
          </a:p>
        </p:txBody>
      </p:sp>
      <p:sp>
        <p:nvSpPr>
          <p:cNvPr id="7" name="Rectangle 12"/>
          <p:cNvSpPr>
            <a:spLocks noGrp="1" noChangeArrowheads="1"/>
          </p:cNvSpPr>
          <p:nvPr>
            <p:ph type="sldNum" sz="quarter" idx="12"/>
          </p:nvPr>
        </p:nvSpPr>
        <p:spPr/>
        <p:txBody>
          <a:bodyPr/>
          <a:lstStyle>
            <a:lvl1pPr>
              <a:defRPr/>
            </a:lvl1pPr>
          </a:lstStyle>
          <a:p>
            <a:pPr>
              <a:defRPr/>
            </a:pPr>
            <a:fld id="{1796643D-2C4F-4089-9591-0DF25FE25EB0}" type="slidenum">
              <a:rPr lang="en-US"/>
              <a:pPr>
                <a:defRPr/>
              </a:pPr>
              <a:t>‹Nº›</a:t>
            </a:fld>
            <a:endParaRPr lang="en-US"/>
          </a:p>
        </p:txBody>
      </p:sp>
    </p:spTree>
    <p:extLst>
      <p:ext uri="{BB962C8B-B14F-4D97-AF65-F5344CB8AC3E}">
        <p14:creationId xmlns:p14="http://schemas.microsoft.com/office/powerpoint/2010/main" val="14320615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1"/>
            <a:ext cx="10972800" cy="6049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12"/>
          <p:cNvSpPr>
            <a:spLocks noGrp="1" noChangeArrowheads="1"/>
          </p:cNvSpPr>
          <p:nvPr>
            <p:ph type="sldNum" sz="quarter" idx="10"/>
          </p:nvPr>
        </p:nvSpPr>
        <p:spPr>
          <a:ln/>
        </p:spPr>
        <p:txBody>
          <a:bodyPr/>
          <a:lstStyle>
            <a:lvl1pPr>
              <a:defRPr/>
            </a:lvl1pPr>
          </a:lstStyle>
          <a:p>
            <a:pPr>
              <a:defRPr/>
            </a:pPr>
            <a:fld id="{96E72F81-D904-4802-937C-42C5C49A790B}" type="slidenum">
              <a:rPr lang="en-US"/>
              <a:pPr>
                <a:defRPr/>
              </a:pPr>
              <a:t>‹Nº›</a:t>
            </a:fld>
            <a:endParaRPr lang="en-US"/>
          </a:p>
        </p:txBody>
      </p:sp>
    </p:spTree>
    <p:extLst>
      <p:ext uri="{BB962C8B-B14F-4D97-AF65-F5344CB8AC3E}">
        <p14:creationId xmlns:p14="http://schemas.microsoft.com/office/powerpoint/2010/main" val="2947280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pPr/>
              <a:t>‹Nº›</a:t>
            </a:fld>
            <a:endParaRPr lang="en-GB"/>
          </a:p>
        </p:txBody>
      </p:sp>
    </p:spTree>
    <p:extLst>
      <p:ext uri="{BB962C8B-B14F-4D97-AF65-F5344CB8AC3E}">
        <p14:creationId xmlns:p14="http://schemas.microsoft.com/office/powerpoint/2010/main" val="250547554"/>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pPr/>
              <a:t>‹Nº›</a:t>
            </a:fld>
            <a:endParaRPr lang="en-GB"/>
          </a:p>
        </p:txBody>
      </p:sp>
    </p:spTree>
    <p:extLst>
      <p:ext uri="{BB962C8B-B14F-4D97-AF65-F5344CB8AC3E}">
        <p14:creationId xmlns:p14="http://schemas.microsoft.com/office/powerpoint/2010/main" val="308899031"/>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r>
              <a:rPr lang="en-GB"/>
              <a:t>Date: Monday / 01 / October / 2019</a:t>
            </a:r>
          </a:p>
        </p:txBody>
      </p:sp>
      <p:sp>
        <p:nvSpPr>
          <p:cNvPr id="8" name="Footer Placeholder 7"/>
          <p:cNvSpPr>
            <a:spLocks noGrp="1"/>
          </p:cNvSpPr>
          <p:nvPr>
            <p:ph type="ftr" sz="quarter" idx="11"/>
          </p:nvPr>
        </p:nvSpPr>
        <p:spPr/>
        <p:txBody>
          <a:bodyPr/>
          <a:lstStyle/>
          <a:p>
            <a:r>
              <a:rPr lang="en-GB"/>
              <a:t>Advancing social justice, promoting decent work</a:t>
            </a:r>
          </a:p>
        </p:txBody>
      </p:sp>
      <p:sp>
        <p:nvSpPr>
          <p:cNvPr id="9" name="Slide Number Placeholder 8"/>
          <p:cNvSpPr>
            <a:spLocks noGrp="1"/>
          </p:cNvSpPr>
          <p:nvPr>
            <p:ph type="sldNum" sz="quarter" idx="12"/>
          </p:nvPr>
        </p:nvSpPr>
        <p:spPr/>
        <p:txBody>
          <a:bodyPr/>
          <a:lstStyle/>
          <a:p>
            <a:fld id="{856227C0-AD57-4F9B-BAE3-EEFB0D0EE427}" type="slidenum">
              <a:rPr lang="en-GB" smtClean="0"/>
              <a:pPr/>
              <a:t>‹Nº›</a:t>
            </a:fld>
            <a:endParaRPr lang="en-GB"/>
          </a:p>
        </p:txBody>
      </p:sp>
    </p:spTree>
    <p:extLst>
      <p:ext uri="{BB962C8B-B14F-4D97-AF65-F5344CB8AC3E}">
        <p14:creationId xmlns:p14="http://schemas.microsoft.com/office/powerpoint/2010/main" val="2566721305"/>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r>
              <a:rPr lang="en-GB"/>
              <a:t>Date: Monday / 01 / October / 2019</a:t>
            </a:r>
          </a:p>
        </p:txBody>
      </p:sp>
      <p:sp>
        <p:nvSpPr>
          <p:cNvPr id="4" name="Footer Placeholder 3"/>
          <p:cNvSpPr>
            <a:spLocks noGrp="1"/>
          </p:cNvSpPr>
          <p:nvPr>
            <p:ph type="ftr" sz="quarter" idx="11"/>
          </p:nvPr>
        </p:nvSpPr>
        <p:spPr/>
        <p:txBody>
          <a:bodyPr/>
          <a:lstStyle/>
          <a:p>
            <a:r>
              <a:rPr lang="en-GB"/>
              <a:t>Advancing social justice, promoting decent work</a:t>
            </a:r>
          </a:p>
        </p:txBody>
      </p:sp>
      <p:sp>
        <p:nvSpPr>
          <p:cNvPr id="5" name="Slide Number Placeholder 4"/>
          <p:cNvSpPr>
            <a:spLocks noGrp="1"/>
          </p:cNvSpPr>
          <p:nvPr>
            <p:ph type="sldNum" sz="quarter" idx="12"/>
          </p:nvPr>
        </p:nvSpPr>
        <p:spPr/>
        <p:txBody>
          <a:bodyPr/>
          <a:lstStyle/>
          <a:p>
            <a:fld id="{856227C0-AD57-4F9B-BAE3-EEFB0D0EE427}" type="slidenum">
              <a:rPr lang="en-GB" smtClean="0"/>
              <a:pPr/>
              <a:t>‹Nº›</a:t>
            </a:fld>
            <a:endParaRPr lang="en-GB"/>
          </a:p>
        </p:txBody>
      </p:sp>
    </p:spTree>
    <p:extLst>
      <p:ext uri="{BB962C8B-B14F-4D97-AF65-F5344CB8AC3E}">
        <p14:creationId xmlns:p14="http://schemas.microsoft.com/office/powerpoint/2010/main" val="4008821011"/>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Date: Monday / 01 / October / 2019</a:t>
            </a:r>
          </a:p>
        </p:txBody>
      </p:sp>
      <p:sp>
        <p:nvSpPr>
          <p:cNvPr id="3" name="Footer Placeholder 2"/>
          <p:cNvSpPr>
            <a:spLocks noGrp="1"/>
          </p:cNvSpPr>
          <p:nvPr>
            <p:ph type="ftr" sz="quarter" idx="11"/>
          </p:nvPr>
        </p:nvSpPr>
        <p:spPr/>
        <p:txBody>
          <a:bodyPr/>
          <a:lstStyle/>
          <a:p>
            <a:r>
              <a:rPr lang="en-GB"/>
              <a:t>Advancing social justice, promoting decent work</a:t>
            </a:r>
          </a:p>
        </p:txBody>
      </p:sp>
      <p:sp>
        <p:nvSpPr>
          <p:cNvPr id="4" name="Slide Number Placeholder 3"/>
          <p:cNvSpPr>
            <a:spLocks noGrp="1"/>
          </p:cNvSpPr>
          <p:nvPr>
            <p:ph type="sldNum" sz="quarter" idx="12"/>
          </p:nvPr>
        </p:nvSpPr>
        <p:spPr/>
        <p:txBody>
          <a:bodyPr/>
          <a:lstStyle/>
          <a:p>
            <a:fld id="{856227C0-AD57-4F9B-BAE3-EEFB0D0EE427}" type="slidenum">
              <a:rPr lang="en-GB" smtClean="0"/>
              <a:pPr/>
              <a:t>‹Nº›</a:t>
            </a:fld>
            <a:endParaRPr lang="en-GB"/>
          </a:p>
        </p:txBody>
      </p:sp>
    </p:spTree>
    <p:extLst>
      <p:ext uri="{BB962C8B-B14F-4D97-AF65-F5344CB8AC3E}">
        <p14:creationId xmlns:p14="http://schemas.microsoft.com/office/powerpoint/2010/main" val="3613567057"/>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pPr/>
              <a:t>‹Nº›</a:t>
            </a:fld>
            <a:endParaRPr lang="en-GB"/>
          </a:p>
        </p:txBody>
      </p:sp>
    </p:spTree>
    <p:extLst>
      <p:ext uri="{BB962C8B-B14F-4D97-AF65-F5344CB8AC3E}">
        <p14:creationId xmlns:p14="http://schemas.microsoft.com/office/powerpoint/2010/main" val="3349173127"/>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6" name="Footer Placeholder 5"/>
          <p:cNvSpPr>
            <a:spLocks noGrp="1"/>
          </p:cNvSpPr>
          <p:nvPr>
            <p:ph type="ftr" sz="quarter" idx="11"/>
          </p:nvPr>
        </p:nvSpPr>
        <p:spPr/>
        <p:txBody>
          <a:bodyPr/>
          <a:lstStyle/>
          <a:p>
            <a:r>
              <a:rPr lang="en-GB"/>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pPr/>
              <a:t>‹Nº›</a:t>
            </a:fld>
            <a:endParaRPr lang="en-GB"/>
          </a:p>
        </p:txBody>
      </p:sp>
      <p:sp>
        <p:nvSpPr>
          <p:cNvPr id="5" name="Date Placeholder 4"/>
          <p:cNvSpPr>
            <a:spLocks noGrp="1"/>
          </p:cNvSpPr>
          <p:nvPr>
            <p:ph type="dt" sz="half" idx="10"/>
          </p:nvPr>
        </p:nvSpPr>
        <p:spPr/>
        <p:txBody>
          <a:bodyPr/>
          <a:lstStyle/>
          <a:p>
            <a:r>
              <a:rPr lang="en-GB"/>
              <a:t>Date: Monday / 01 / October / 2019</a:t>
            </a:r>
          </a:p>
        </p:txBody>
      </p:sp>
    </p:spTree>
    <p:extLst>
      <p:ext uri="{BB962C8B-B14F-4D97-AF65-F5344CB8AC3E}">
        <p14:creationId xmlns:p14="http://schemas.microsoft.com/office/powerpoint/2010/main" val="1523453343"/>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GB"/>
              <a:t>Date: Monday / 01 / October / 2019</a:t>
            </a: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Advancing social justice, promoting decent work</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56227C0-AD57-4F9B-BAE3-EEFB0D0EE427}" type="slidenum">
              <a:rPr lang="en-GB" smtClean="0"/>
              <a:pPr/>
              <a:t>‹Nº›</a:t>
            </a:fld>
            <a:endParaRPr lang="en-GB"/>
          </a:p>
        </p:txBody>
      </p:sp>
      <p:pic>
        <p:nvPicPr>
          <p:cNvPr id="18" name="Picture 7">
            <a:extLst>
              <a:ext uri="{FF2B5EF4-FFF2-40B4-BE49-F238E27FC236}">
                <a16:creationId xmlns:a16="http://schemas.microsoft.com/office/drawing/2014/main" id="{E50FC551-7765-485C-94B4-53D5D6B96FD1}"/>
              </a:ext>
            </a:extLst>
          </p:cNvPr>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490538" y="490538"/>
            <a:ext cx="1371600" cy="494482"/>
          </a:xfrm>
          <a:prstGeom prst="rect">
            <a:avLst/>
          </a:prstGeom>
        </p:spPr>
      </p:pic>
      <p:pic>
        <p:nvPicPr>
          <p:cNvPr id="29" name="Picture 11">
            <a:extLst>
              <a:ext uri="{FF2B5EF4-FFF2-40B4-BE49-F238E27FC236}">
                <a16:creationId xmlns:a16="http://schemas.microsoft.com/office/drawing/2014/main" id="{1A16B10C-9B2F-49D2-838E-35B835409A7B}"/>
              </a:ext>
            </a:extLst>
          </p:cNvPr>
          <p:cNvPicPr>
            <a:picLocks noChangeAspect="1"/>
          </p:cNvPicPr>
          <p:nvPr userDrawn="1"/>
        </p:nvPicPr>
        <p:blipFill>
          <a:blip r:embed="rId29" cstate="print">
            <a:extLst>
              <a:ext uri="{28A0092B-C50C-407E-A947-70E740481C1C}">
                <a14:useLocalDpi xmlns:a14="http://schemas.microsoft.com/office/drawing/2010/main" val="0"/>
              </a:ext>
            </a:extLst>
          </a:blip>
          <a:stretch>
            <a:fillRect/>
          </a:stretch>
        </p:blipFill>
        <p:spPr>
          <a:xfrm>
            <a:off x="11057063" y="6367463"/>
            <a:ext cx="644400" cy="172266"/>
          </a:xfrm>
          <a:prstGeom prst="rect">
            <a:avLst/>
          </a:prstGeom>
        </p:spPr>
      </p:pic>
      <p:sp>
        <p:nvSpPr>
          <p:cNvPr id="30" name="Isosceles Triangle 9">
            <a:extLst>
              <a:ext uri="{FF2B5EF4-FFF2-40B4-BE49-F238E27FC236}">
                <a16:creationId xmlns:a16="http://schemas.microsoft.com/office/drawing/2014/main" id="{F9E7369F-2BC6-45A8-88B7-89897F4DE2E8}"/>
              </a:ext>
            </a:extLst>
          </p:cNvPr>
          <p:cNvSpPr/>
          <p:nvPr userDrawn="1"/>
        </p:nvSpPr>
        <p:spPr>
          <a:xfrm rot="5400000">
            <a:off x="-13012" y="1310712"/>
            <a:ext cx="143156" cy="117132"/>
          </a:xfrm>
          <a:prstGeom prst="triangle">
            <a:avLst>
              <a:gd name="adj" fmla="val 4767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1" name="Straight Connector 8">
            <a:extLst>
              <a:ext uri="{FF2B5EF4-FFF2-40B4-BE49-F238E27FC236}">
                <a16:creationId xmlns:a16="http://schemas.microsoft.com/office/drawing/2014/main" id="{3022C85D-B6BE-4FC9-8B91-3D17612FD76F}"/>
              </a:ext>
            </a:extLst>
          </p:cNvPr>
          <p:cNvCxnSpPr/>
          <p:nvPr userDrawn="1"/>
        </p:nvCxnSpPr>
        <p:spPr>
          <a:xfrm>
            <a:off x="490538" y="1948266"/>
            <a:ext cx="11210924" cy="0"/>
          </a:xfrm>
          <a:prstGeom prst="line">
            <a:avLst/>
          </a:prstGeom>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176814702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667" r:id="rId17"/>
    <p:sldLayoutId id="2147483665" r:id="rId18"/>
    <p:sldLayoutId id="2147483666" r:id="rId19"/>
    <p:sldLayoutId id="2147483652" r:id="rId20"/>
    <p:sldLayoutId id="2147483664" r:id="rId21"/>
    <p:sldLayoutId id="2147483668" r:id="rId22"/>
    <p:sldLayoutId id="2147483669" r:id="rId23"/>
    <p:sldLayoutId id="2147483670" r:id="rId24"/>
    <p:sldLayoutId id="2147483706" r:id="rId25"/>
    <p:sldLayoutId id="2147483708" r:id="rId26"/>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09" userDrawn="1">
          <p15:clr>
            <a:srgbClr val="F26B43"/>
          </p15:clr>
        </p15:guide>
        <p15:guide id="4" pos="7371" userDrawn="1">
          <p15:clr>
            <a:srgbClr val="F26B43"/>
          </p15:clr>
        </p15:guide>
        <p15:guide id="5" orient="horz" pos="309" userDrawn="1">
          <p15:clr>
            <a:srgbClr val="F26B43"/>
          </p15:clr>
        </p15:guide>
        <p15:guide id="6" orient="horz" pos="4011" userDrawn="1">
          <p15:clr>
            <a:srgbClr val="F26B43"/>
          </p15:clr>
        </p15:guide>
        <p15:guide id="7" orient="horz" pos="1508" userDrawn="1">
          <p15:clr>
            <a:srgbClr val="F26B43"/>
          </p15:clr>
        </p15:guide>
        <p15:guide id="8" orient="horz" pos="3702" userDrawn="1">
          <p15:clr>
            <a:srgbClr val="F26B43"/>
          </p15:clr>
        </p15:guide>
        <p15:guide id="9" orient="horz" pos="154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E278EC-BEAD-1B11-452D-098F6A5E3388}"/>
              </a:ext>
            </a:extLst>
          </p:cNvPr>
          <p:cNvSpPr>
            <a:spLocks noGrp="1"/>
          </p:cNvSpPr>
          <p:nvPr>
            <p:ph type="title"/>
          </p:nvPr>
        </p:nvSpPr>
        <p:spPr>
          <a:xfrm>
            <a:off x="471477" y="1411949"/>
            <a:ext cx="3367359" cy="5224724"/>
          </a:xfrm>
        </p:spPr>
        <p:txBody>
          <a:bodyPr anchor="ctr">
            <a:normAutofit/>
          </a:bodyPr>
          <a:lstStyle/>
          <a:p>
            <a:pPr>
              <a:spcAft>
                <a:spcPts val="800"/>
              </a:spcAft>
            </a:pPr>
            <a:r>
              <a:rPr lang="en-US" b="1" kern="100" dirty="0">
                <a:effectLst/>
                <a:latin typeface="Proxima Nova"/>
                <a:ea typeface="Calibri" panose="020F0502020204030204" pitchFamily="34" charset="0"/>
                <a:cs typeface="Times New Roman" panose="02020603050405020304" pitchFamily="18" charset="0"/>
              </a:rPr>
              <a:t>SEE-NIS OSH network: ITUC/PERC ILO ACTRAV meeting</a:t>
            </a:r>
            <a:br>
              <a:rPr lang="es-ES" kern="100" dirty="0">
                <a:effectLst/>
                <a:latin typeface="Calibri" panose="020F0502020204030204" pitchFamily="34" charset="0"/>
                <a:ea typeface="Calibri" panose="020F0502020204030204" pitchFamily="34" charset="0"/>
                <a:cs typeface="Times New Roman" panose="02020603050405020304" pitchFamily="18" charset="0"/>
              </a:rPr>
            </a:br>
            <a:br>
              <a:rPr lang="es-ES" kern="100" dirty="0">
                <a:effectLst/>
                <a:latin typeface="Calibri" panose="020F0502020204030204" pitchFamily="34" charset="0"/>
                <a:ea typeface="Calibri" panose="020F0502020204030204" pitchFamily="34" charset="0"/>
                <a:cs typeface="Times New Roman" panose="02020603050405020304" pitchFamily="18" charset="0"/>
              </a:rPr>
            </a:br>
            <a:endParaRPr lang="fr-CH" dirty="0"/>
          </a:p>
        </p:txBody>
      </p:sp>
      <p:sp>
        <p:nvSpPr>
          <p:cNvPr id="6" name="Marcador de número de diapositiva 5">
            <a:extLst>
              <a:ext uri="{FF2B5EF4-FFF2-40B4-BE49-F238E27FC236}">
                <a16:creationId xmlns:a16="http://schemas.microsoft.com/office/drawing/2014/main" id="{C33512CB-E759-2A5F-066D-00C12794F1DE}"/>
              </a:ext>
            </a:extLst>
          </p:cNvPr>
          <p:cNvSpPr>
            <a:spLocks noGrp="1"/>
          </p:cNvSpPr>
          <p:nvPr>
            <p:ph type="sldNum" sz="quarter" idx="12"/>
          </p:nvPr>
        </p:nvSpPr>
        <p:spPr>
          <a:xfrm>
            <a:off x="8590663" y="6041362"/>
            <a:ext cx="683339" cy="365125"/>
          </a:xfrm>
        </p:spPr>
        <p:txBody>
          <a:bodyPr>
            <a:normAutofit/>
          </a:bodyPr>
          <a:lstStyle/>
          <a:p>
            <a:pPr>
              <a:spcAft>
                <a:spcPts val="600"/>
              </a:spcAft>
            </a:pPr>
            <a:fld id="{856227C0-AD57-4F9B-BAE3-EEFB0D0EE427}" type="slidenum">
              <a:rPr lang="en-GB" smtClean="0"/>
              <a:pPr>
                <a:spcAft>
                  <a:spcPts val="600"/>
                </a:spcAft>
              </a:pPr>
              <a:t>1</a:t>
            </a:fld>
            <a:endParaRPr lang="en-GB"/>
          </a:p>
        </p:txBody>
      </p:sp>
      <p:sp>
        <p:nvSpPr>
          <p:cNvPr id="3" name="Marcador de contenido 2">
            <a:extLst>
              <a:ext uri="{FF2B5EF4-FFF2-40B4-BE49-F238E27FC236}">
                <a16:creationId xmlns:a16="http://schemas.microsoft.com/office/drawing/2014/main" id="{D487D135-35A0-13F8-9407-AACEB1D6B81D}"/>
              </a:ext>
            </a:extLst>
          </p:cNvPr>
          <p:cNvSpPr>
            <a:spLocks noGrp="1"/>
          </p:cNvSpPr>
          <p:nvPr>
            <p:ph idx="1"/>
          </p:nvPr>
        </p:nvSpPr>
        <p:spPr>
          <a:xfrm>
            <a:off x="7359474" y="3667124"/>
            <a:ext cx="2838451" cy="2945737"/>
          </a:xfrm>
        </p:spPr>
        <p:txBody>
          <a:bodyPr anchor="ctr">
            <a:normAutofit/>
          </a:bodyPr>
          <a:lstStyle/>
          <a:p>
            <a:r>
              <a:rPr lang="en-US" kern="100" dirty="0">
                <a:latin typeface="Proxima Nova"/>
                <a:ea typeface="Calibri" panose="020F0502020204030204" pitchFamily="34" charset="0"/>
                <a:cs typeface="Times New Roman" panose="02020603050405020304" pitchFamily="18" charset="0"/>
              </a:rPr>
              <a:t>Chisinau, 20-21 March 2024</a:t>
            </a:r>
            <a:endParaRPr lang="fr-CH" dirty="0"/>
          </a:p>
        </p:txBody>
      </p:sp>
      <p:sp>
        <p:nvSpPr>
          <p:cNvPr id="7" name="AutoShape 2" descr="The Concept of Occupational Safety and Health - MBA Knowledge Base">
            <a:extLst>
              <a:ext uri="{FF2B5EF4-FFF2-40B4-BE49-F238E27FC236}">
                <a16:creationId xmlns:a16="http://schemas.microsoft.com/office/drawing/2014/main" id="{B5F24260-B5BD-A521-7A6D-D2868DED4660}"/>
              </a:ext>
            </a:extLst>
          </p:cNvPr>
          <p:cNvSpPr>
            <a:spLocks noChangeAspect="1" noChangeArrowheads="1"/>
          </p:cNvSpPr>
          <p:nvPr/>
        </p:nvSpPr>
        <p:spPr bwMode="auto">
          <a:xfrm>
            <a:off x="5943600" y="3276599"/>
            <a:ext cx="304800" cy="1495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H"/>
          </a:p>
        </p:txBody>
      </p:sp>
      <p:pic>
        <p:nvPicPr>
          <p:cNvPr id="1030" name="Picture 6" descr="5 Simple Ways to Promote Occupational Health and Improve Your Company's  Bottom Line&quot;">
            <a:extLst>
              <a:ext uri="{FF2B5EF4-FFF2-40B4-BE49-F238E27FC236}">
                <a16:creationId xmlns:a16="http://schemas.microsoft.com/office/drawing/2014/main" id="{61356521-B1C1-61C9-AE41-5E93CDBCA3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4373" y="245139"/>
            <a:ext cx="7797627" cy="44221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55B81DF-4367-EA8A-AC5B-8B3C638BC388}"/>
              </a:ext>
            </a:extLst>
          </p:cNvPr>
          <p:cNvSpPr/>
          <p:nvPr/>
        </p:nvSpPr>
        <p:spPr>
          <a:xfrm>
            <a:off x="7784432" y="6211670"/>
            <a:ext cx="2971800" cy="646331"/>
          </a:xfrm>
          <a:prstGeom prst="rect">
            <a:avLst/>
          </a:prstGeom>
        </p:spPr>
        <p:txBody>
          <a:bodyPr wrap="square">
            <a:spAutoFit/>
          </a:bodyPr>
          <a:lstStyle/>
          <a:p>
            <a:pPr algn="ctr"/>
            <a:r>
              <a:rPr lang="fr-CH" dirty="0">
                <a:latin typeface="Aharoni" panose="02010803020104030203" pitchFamily="2" charset="-79"/>
                <a:cs typeface="Aharoni" panose="02010803020104030203" pitchFamily="2" charset="-79"/>
              </a:rPr>
              <a:t>Victor Hugo Ricco</a:t>
            </a:r>
          </a:p>
          <a:p>
            <a:pPr algn="ctr"/>
            <a:r>
              <a:rPr lang="fr-CH" dirty="0">
                <a:latin typeface="Aharoni" panose="02010803020104030203" pitchFamily="2" charset="-79"/>
                <a:cs typeface="Aharoni" panose="02010803020104030203" pitchFamily="2" charset="-79"/>
              </a:rPr>
              <a:t>ACTRAV</a:t>
            </a:r>
            <a:endParaRPr lang="en-GB"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750448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680D9-FDB8-4B9F-BF90-4C05329D0434}"/>
              </a:ext>
            </a:extLst>
          </p:cNvPr>
          <p:cNvSpPr>
            <a:spLocks noGrp="1"/>
          </p:cNvSpPr>
          <p:nvPr>
            <p:ph type="title"/>
          </p:nvPr>
        </p:nvSpPr>
        <p:spPr>
          <a:xfrm>
            <a:off x="2091464" y="567070"/>
            <a:ext cx="7182538" cy="1320800"/>
          </a:xfrm>
        </p:spPr>
        <p:txBody>
          <a:bodyPr/>
          <a:lstStyle/>
          <a:p>
            <a:r>
              <a:rPr lang="en-GB" dirty="0"/>
              <a:t>The implications of this historical decision</a:t>
            </a:r>
          </a:p>
        </p:txBody>
      </p:sp>
      <p:sp>
        <p:nvSpPr>
          <p:cNvPr id="3" name="Content Placeholder 2">
            <a:extLst>
              <a:ext uri="{FF2B5EF4-FFF2-40B4-BE49-F238E27FC236}">
                <a16:creationId xmlns:a16="http://schemas.microsoft.com/office/drawing/2014/main" id="{3B8F5482-F16E-4CFD-BA58-3673417E57AE}"/>
              </a:ext>
            </a:extLst>
          </p:cNvPr>
          <p:cNvSpPr>
            <a:spLocks noGrp="1"/>
          </p:cNvSpPr>
          <p:nvPr>
            <p:ph idx="1"/>
          </p:nvPr>
        </p:nvSpPr>
        <p:spPr/>
        <p:txBody>
          <a:bodyPr/>
          <a:lstStyle/>
          <a:p>
            <a:pPr lvl="1"/>
            <a:r>
              <a:rPr lang="en-GB" dirty="0"/>
              <a:t>All ILO Member States have now an obligation arising from the very fact of membership in the Organization to </a:t>
            </a:r>
            <a:r>
              <a:rPr lang="en-GB" dirty="0">
                <a:solidFill>
                  <a:schemeClr val="accent2">
                    <a:lumMod val="75000"/>
                  </a:schemeClr>
                </a:solidFill>
                <a:highlight>
                  <a:srgbClr val="FFFF00"/>
                </a:highlight>
              </a:rPr>
              <a:t>respect</a:t>
            </a:r>
            <a:r>
              <a:rPr lang="en-GB" dirty="0"/>
              <a:t>, to </a:t>
            </a:r>
            <a:r>
              <a:rPr lang="en-GB" dirty="0">
                <a:solidFill>
                  <a:schemeClr val="accent2">
                    <a:lumMod val="75000"/>
                  </a:schemeClr>
                </a:solidFill>
                <a:highlight>
                  <a:srgbClr val="FFFF00"/>
                </a:highlight>
              </a:rPr>
              <a:t>promote</a:t>
            </a:r>
            <a:r>
              <a:rPr lang="en-GB" dirty="0"/>
              <a:t> and to </a:t>
            </a:r>
            <a:r>
              <a:rPr lang="en-GB" dirty="0">
                <a:solidFill>
                  <a:schemeClr val="accent2">
                    <a:lumMod val="75000"/>
                  </a:schemeClr>
                </a:solidFill>
                <a:highlight>
                  <a:srgbClr val="FFFF00"/>
                </a:highlight>
              </a:rPr>
              <a:t>realize</a:t>
            </a:r>
            <a:r>
              <a:rPr lang="en-GB" dirty="0"/>
              <a:t>, in good faith and in accordance with the Constitution, the </a:t>
            </a:r>
            <a:r>
              <a:rPr lang="en-GB" dirty="0">
                <a:solidFill>
                  <a:schemeClr val="accent2">
                    <a:lumMod val="75000"/>
                  </a:schemeClr>
                </a:solidFill>
                <a:highlight>
                  <a:srgbClr val="FFFF00"/>
                </a:highlight>
              </a:rPr>
              <a:t>fundamental right to a safe and healthy working environment</a:t>
            </a:r>
            <a:r>
              <a:rPr lang="en-GB" dirty="0"/>
              <a:t>, whether or not they have ratified the relevant Conventions.</a:t>
            </a:r>
          </a:p>
          <a:p>
            <a:pPr lvl="2"/>
            <a:endParaRPr lang="en-GB" dirty="0"/>
          </a:p>
          <a:p>
            <a:endParaRPr lang="en-GB" dirty="0"/>
          </a:p>
        </p:txBody>
      </p:sp>
      <p:sp>
        <p:nvSpPr>
          <p:cNvPr id="6" name="Slide Number Placeholder 5">
            <a:extLst>
              <a:ext uri="{FF2B5EF4-FFF2-40B4-BE49-F238E27FC236}">
                <a16:creationId xmlns:a16="http://schemas.microsoft.com/office/drawing/2014/main" id="{DFD87F1D-8417-4163-9BF5-FEECBD26F002}"/>
              </a:ext>
            </a:extLst>
          </p:cNvPr>
          <p:cNvSpPr>
            <a:spLocks noGrp="1"/>
          </p:cNvSpPr>
          <p:nvPr>
            <p:ph type="sldNum" sz="quarter" idx="12"/>
          </p:nvPr>
        </p:nvSpPr>
        <p:spPr/>
        <p:txBody>
          <a:bodyPr/>
          <a:lstStyle/>
          <a:p>
            <a:fld id="{856227C0-AD57-4F9B-BAE3-EEFB0D0EE427}" type="slidenum">
              <a:rPr lang="en-GB" smtClean="0"/>
              <a:t>10</a:t>
            </a:fld>
            <a:endParaRPr lang="en-GB"/>
          </a:p>
        </p:txBody>
      </p:sp>
      <p:graphicFrame>
        <p:nvGraphicFramePr>
          <p:cNvPr id="7" name="Table 6">
            <a:extLst>
              <a:ext uri="{FF2B5EF4-FFF2-40B4-BE49-F238E27FC236}">
                <a16:creationId xmlns:a16="http://schemas.microsoft.com/office/drawing/2014/main" id="{9AF46F78-203A-4724-B83F-F95398532D35}"/>
              </a:ext>
            </a:extLst>
          </p:cNvPr>
          <p:cNvGraphicFramePr>
            <a:graphicFrameLocks noGrp="1"/>
          </p:cNvGraphicFramePr>
          <p:nvPr>
            <p:extLst>
              <p:ext uri="{D42A27DB-BD31-4B8C-83A1-F6EECF244321}">
                <p14:modId xmlns:p14="http://schemas.microsoft.com/office/powerpoint/2010/main" val="3562300278"/>
              </p:ext>
            </p:extLst>
          </p:nvPr>
        </p:nvGraphicFramePr>
        <p:xfrm>
          <a:off x="490538" y="3793608"/>
          <a:ext cx="11210924" cy="2376377"/>
        </p:xfrm>
        <a:graphic>
          <a:graphicData uri="http://schemas.openxmlformats.org/drawingml/2006/table">
            <a:tbl>
              <a:tblPr>
                <a:tableStyleId>{5C22544A-7EE6-4342-B048-85BDC9FD1C3A}</a:tableStyleId>
              </a:tblPr>
              <a:tblGrid>
                <a:gridCol w="11210924">
                  <a:extLst>
                    <a:ext uri="{9D8B030D-6E8A-4147-A177-3AD203B41FA5}">
                      <a16:colId xmlns:a16="http://schemas.microsoft.com/office/drawing/2014/main" val="401568660"/>
                    </a:ext>
                  </a:extLst>
                </a:gridCol>
              </a:tblGrid>
              <a:tr h="2376377">
                <a:tc>
                  <a:txBody>
                    <a:bodyPr/>
                    <a:lstStyle/>
                    <a:p>
                      <a:pPr>
                        <a:spcBef>
                          <a:spcPts val="600"/>
                        </a:spcBef>
                        <a:spcAft>
                          <a:spcPts val="600"/>
                        </a:spcAft>
                      </a:pPr>
                      <a:r>
                        <a:rPr lang="en-GB" sz="1600" b="1" i="0" dirty="0">
                          <a:solidFill>
                            <a:schemeClr val="accent2">
                              <a:lumMod val="75000"/>
                            </a:schemeClr>
                          </a:solidFill>
                          <a:effectLst/>
                          <a:latin typeface="Noto Sans" panose="020B0502040504020204" pitchFamily="34" charset="0"/>
                          <a:ea typeface="Noto Sans" panose="020B0502040504020204" pitchFamily="34" charset="0"/>
                          <a:cs typeface="Noto Sans" panose="020B0502040504020204" pitchFamily="34" charset="0"/>
                        </a:rPr>
                        <a:t>How the ILO helps countries to achieve the full realization of the fundamental principles and rights at work?</a:t>
                      </a:r>
                    </a:p>
                    <a:p>
                      <a:pPr marL="216000" lvl="0" indent="-216000">
                        <a:spcBef>
                          <a:spcPts val="600"/>
                        </a:spcBef>
                        <a:buClr>
                          <a:schemeClr val="accent1"/>
                        </a:buClr>
                        <a:buSzPct val="90000"/>
                        <a:buFont typeface="+mj-lt"/>
                        <a:buAutoNum type="arabicPeriod"/>
                      </a:pPr>
                      <a:r>
                        <a:rPr lang="en-GB" sz="1600" i="0" dirty="0">
                          <a:solidFill>
                            <a:schemeClr val="accent2">
                              <a:lumMod val="75000"/>
                            </a:schemeClr>
                          </a:solidFill>
                          <a:effectLst/>
                          <a:latin typeface="Noto Sans" panose="020B0502040504020204" pitchFamily="34" charset="0"/>
                          <a:ea typeface="Noto Sans" panose="020B0502040504020204" pitchFamily="34" charset="0"/>
                          <a:cs typeface="Noto Sans" panose="020B0502040504020204" pitchFamily="34" charset="0"/>
                        </a:rPr>
                        <a:t>Annual follow-up </a:t>
                      </a:r>
                      <a:r>
                        <a:rPr lang="en-GB" sz="1600" i="0" dirty="0">
                          <a:solidFill>
                            <a:schemeClr val="tx1"/>
                          </a:solidFill>
                          <a:effectLst/>
                          <a:latin typeface="Noto Sans" panose="020B0502040504020204" pitchFamily="34" charset="0"/>
                          <a:ea typeface="Noto Sans" panose="020B0502040504020204" pitchFamily="34" charset="0"/>
                          <a:cs typeface="Noto Sans" panose="020B0502040504020204" pitchFamily="34" charset="0"/>
                        </a:rPr>
                        <a:t>concerning non-ratified fundamental conventions  </a:t>
                      </a:r>
                    </a:p>
                    <a:p>
                      <a:pPr marL="432000" lvl="0" indent="-216000">
                        <a:buClr>
                          <a:schemeClr val="accent1"/>
                        </a:buClr>
                        <a:buSzPct val="90000"/>
                        <a:buFont typeface="Wingdings 3" panose="05040102010807070707" pitchFamily="18" charset="2"/>
                        <a:buChar char=""/>
                      </a:pPr>
                      <a:r>
                        <a:rPr lang="en-GB" sz="1600" i="0" dirty="0">
                          <a:solidFill>
                            <a:schemeClr val="tx1"/>
                          </a:solidFill>
                          <a:effectLst/>
                          <a:latin typeface="Noto Sans" panose="020B0502040504020204" pitchFamily="34" charset="0"/>
                          <a:ea typeface="Noto Sans" panose="020B0502040504020204" pitchFamily="34" charset="0"/>
                          <a:cs typeface="Noto Sans" panose="020B0502040504020204" pitchFamily="34" charset="0"/>
                        </a:rPr>
                        <a:t>governments can indicate what measures they have taken </a:t>
                      </a:r>
                    </a:p>
                    <a:p>
                      <a:pPr marL="432000" lvl="0" indent="-216000">
                        <a:buClr>
                          <a:schemeClr val="accent1"/>
                        </a:buClr>
                        <a:buSzPct val="90000"/>
                        <a:buFont typeface="Wingdings 3" panose="05040102010807070707" pitchFamily="18" charset="2"/>
                        <a:buChar char=""/>
                      </a:pPr>
                      <a:r>
                        <a:rPr lang="en-GB" sz="1600" i="0" dirty="0">
                          <a:solidFill>
                            <a:schemeClr val="tx1"/>
                          </a:solidFill>
                          <a:effectLst/>
                          <a:latin typeface="Noto Sans" panose="020B0502040504020204" pitchFamily="34" charset="0"/>
                          <a:ea typeface="Noto Sans" panose="020B0502040504020204" pitchFamily="34" charset="0"/>
                          <a:cs typeface="Noto Sans" panose="020B0502040504020204" pitchFamily="34" charset="0"/>
                        </a:rPr>
                        <a:t>organizations of employers and workers can voice their views on progress made</a:t>
                      </a:r>
                    </a:p>
                    <a:p>
                      <a:pPr marL="216000" lvl="0" indent="-216000">
                        <a:spcBef>
                          <a:spcPts val="600"/>
                        </a:spcBef>
                        <a:buClr>
                          <a:schemeClr val="accent1"/>
                        </a:buClr>
                        <a:buSzPct val="90000"/>
                        <a:buFont typeface="+mj-lt"/>
                        <a:buAutoNum type="arabicPeriod" startAt="2"/>
                      </a:pPr>
                      <a:r>
                        <a:rPr lang="en-GB" sz="1600" i="0" dirty="0">
                          <a:solidFill>
                            <a:schemeClr val="accent2">
                              <a:lumMod val="75000"/>
                            </a:schemeClr>
                          </a:solidFill>
                          <a:effectLst/>
                          <a:latin typeface="Noto Sans" panose="020B0502040504020204" pitchFamily="34" charset="0"/>
                          <a:ea typeface="Noto Sans" panose="020B0502040504020204" pitchFamily="34" charset="0"/>
                          <a:cs typeface="Noto Sans" panose="020B0502040504020204" pitchFamily="34" charset="0"/>
                        </a:rPr>
                        <a:t>Global reports</a:t>
                      </a:r>
                    </a:p>
                    <a:p>
                      <a:pPr marL="432000" lvl="0" indent="-216000">
                        <a:buClr>
                          <a:schemeClr val="accent1"/>
                        </a:buClr>
                        <a:buSzPct val="90000"/>
                        <a:buFont typeface="Wingdings 3" panose="05040102010807070707" pitchFamily="18" charset="2"/>
                        <a:buChar char=""/>
                      </a:pPr>
                      <a:r>
                        <a:rPr lang="en-GB" sz="1600" i="0" dirty="0">
                          <a:solidFill>
                            <a:schemeClr val="tx1"/>
                          </a:solidFill>
                          <a:effectLst/>
                          <a:latin typeface="Noto Sans" panose="020B0502040504020204" pitchFamily="34" charset="0"/>
                          <a:ea typeface="Noto Sans" panose="020B0502040504020204" pitchFamily="34" charset="0"/>
                          <a:cs typeface="Noto Sans" panose="020B0502040504020204" pitchFamily="34" charset="0"/>
                        </a:rPr>
                        <a:t>objective picture of the global and regional situations and trends and serve to determine priorities for action</a:t>
                      </a:r>
                    </a:p>
                    <a:p>
                      <a:pPr marL="216000" lvl="0" indent="-216000">
                        <a:spcBef>
                          <a:spcPts val="600"/>
                        </a:spcBef>
                        <a:buClr>
                          <a:schemeClr val="accent1"/>
                        </a:buClr>
                        <a:buSzPct val="90000"/>
                        <a:buFont typeface="+mj-lt"/>
                        <a:buAutoNum type="arabicPeriod" startAt="3"/>
                      </a:pPr>
                      <a:r>
                        <a:rPr lang="en-GB" sz="1600" i="0" dirty="0">
                          <a:solidFill>
                            <a:schemeClr val="accent2">
                              <a:lumMod val="75000"/>
                            </a:schemeClr>
                          </a:solidFill>
                          <a:effectLst/>
                          <a:latin typeface="Noto Sans" panose="020B0502040504020204" pitchFamily="34" charset="0"/>
                          <a:ea typeface="Noto Sans" panose="020B0502040504020204" pitchFamily="34" charset="0"/>
                          <a:cs typeface="Noto Sans" panose="020B0502040504020204" pitchFamily="34" charset="0"/>
                        </a:rPr>
                        <a:t>Technical cooperation projects </a:t>
                      </a:r>
                    </a:p>
                    <a:p>
                      <a:pPr marL="432000" lvl="0" indent="-216000">
                        <a:buClr>
                          <a:schemeClr val="accent1"/>
                        </a:buClr>
                        <a:buSzPct val="90000"/>
                        <a:buFont typeface="Wingdings 3" panose="05040102010807070707" pitchFamily="18" charset="2"/>
                        <a:buChar char=""/>
                      </a:pPr>
                      <a:r>
                        <a:rPr lang="en-GB" sz="1600" i="0" dirty="0">
                          <a:solidFill>
                            <a:schemeClr val="tx1"/>
                          </a:solidFill>
                          <a:effectLst/>
                          <a:latin typeface="Noto Sans" panose="020B0502040504020204" pitchFamily="34" charset="0"/>
                          <a:ea typeface="Noto Sans" panose="020B0502040504020204" pitchFamily="34" charset="0"/>
                          <a:cs typeface="Noto Sans" panose="020B0502040504020204" pitchFamily="34" charset="0"/>
                        </a:rPr>
                        <a:t>addressing identifiable needs and strengthening local capacities to translate the FPRW into practice </a:t>
                      </a:r>
                    </a:p>
                  </a:txBody>
                  <a:tcPr marL="53975" marR="53975" marT="36195" marB="36195">
                    <a:solidFill>
                      <a:srgbClr val="F6FDE9"/>
                    </a:solidFill>
                  </a:tcPr>
                </a:tc>
                <a:extLst>
                  <a:ext uri="{0D108BD9-81ED-4DB2-BD59-A6C34878D82A}">
                    <a16:rowId xmlns:a16="http://schemas.microsoft.com/office/drawing/2014/main" val="3139165016"/>
                  </a:ext>
                </a:extLst>
              </a:tr>
            </a:tbl>
          </a:graphicData>
        </a:graphic>
      </p:graphicFrame>
    </p:spTree>
    <p:extLst>
      <p:ext uri="{BB962C8B-B14F-4D97-AF65-F5344CB8AC3E}">
        <p14:creationId xmlns:p14="http://schemas.microsoft.com/office/powerpoint/2010/main" val="3249429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DE26D-0817-4EB4-9451-653970701BFB}"/>
              </a:ext>
            </a:extLst>
          </p:cNvPr>
          <p:cNvSpPr>
            <a:spLocks noGrp="1"/>
          </p:cNvSpPr>
          <p:nvPr>
            <p:ph type="title"/>
          </p:nvPr>
        </p:nvSpPr>
        <p:spPr>
          <a:xfrm>
            <a:off x="726207" y="829994"/>
            <a:ext cx="8125561" cy="4837159"/>
          </a:xfrm>
        </p:spPr>
        <p:txBody>
          <a:bodyPr>
            <a:normAutofit/>
          </a:bodyPr>
          <a:lstStyle/>
          <a:p>
            <a:r>
              <a:rPr lang="en-GB" sz="2000" dirty="0">
                <a:solidFill>
                  <a:schemeClr val="tx1"/>
                </a:solidFill>
              </a:rPr>
              <a:t>ILO Declaration on FPRW as amended</a:t>
            </a:r>
            <a:br>
              <a:rPr lang="en-GB" sz="1800" dirty="0">
                <a:solidFill>
                  <a:schemeClr val="tx1"/>
                </a:solidFill>
              </a:rPr>
            </a:br>
            <a:r>
              <a:rPr lang="en-GB" sz="1800" dirty="0">
                <a:solidFill>
                  <a:schemeClr val="tx1"/>
                </a:solidFill>
              </a:rPr>
              <a:t> </a:t>
            </a:r>
            <a:br>
              <a:rPr lang="en-GB" sz="1800" b="0" dirty="0">
                <a:solidFill>
                  <a:schemeClr val="tx1"/>
                </a:solidFill>
              </a:rPr>
            </a:br>
            <a:r>
              <a:rPr lang="en-GB" sz="1800" b="0" dirty="0">
                <a:solidFill>
                  <a:schemeClr val="tx1"/>
                </a:solidFill>
              </a:rPr>
              <a:t>“2. (…) </a:t>
            </a:r>
            <a:r>
              <a:rPr lang="en-US" sz="1800" b="0" dirty="0">
                <a:solidFill>
                  <a:schemeClr val="tx1"/>
                </a:solidFill>
              </a:rPr>
              <a:t>all Members, even if they have not ratified the Conventions in question, have an obligation, arising from the very fact of membership in the Organization, </a:t>
            </a:r>
            <a:r>
              <a:rPr lang="en-US" sz="1800" dirty="0">
                <a:solidFill>
                  <a:schemeClr val="tx1"/>
                </a:solidFill>
              </a:rPr>
              <a:t>to respect, to promote and to realize</a:t>
            </a:r>
            <a:r>
              <a:rPr lang="en-US" sz="1800" b="0" dirty="0">
                <a:solidFill>
                  <a:schemeClr val="tx1"/>
                </a:solidFill>
              </a:rPr>
              <a:t>, in good faith and in accordance with the Constitution, the principles concerning the fundamental rights which are the subject of those Conventions, namely: </a:t>
            </a:r>
            <a:br>
              <a:rPr lang="en-US" sz="1800" b="0" dirty="0">
                <a:solidFill>
                  <a:schemeClr val="tx1"/>
                </a:solidFill>
              </a:rPr>
            </a:br>
            <a:br>
              <a:rPr lang="en-US" sz="1800" b="0" dirty="0">
                <a:solidFill>
                  <a:schemeClr val="tx1"/>
                </a:solidFill>
              </a:rPr>
            </a:br>
            <a:r>
              <a:rPr lang="en-US" sz="1800" b="0" dirty="0">
                <a:solidFill>
                  <a:schemeClr val="accent2"/>
                </a:solidFill>
              </a:rPr>
              <a:t>(a) freedom of association and the effective recognition of the right to collective bargaining; </a:t>
            </a:r>
            <a:br>
              <a:rPr lang="en-US" sz="1800" b="0" dirty="0">
                <a:solidFill>
                  <a:schemeClr val="accent2"/>
                </a:solidFill>
              </a:rPr>
            </a:br>
            <a:r>
              <a:rPr lang="en-US" sz="1800" b="0" dirty="0">
                <a:solidFill>
                  <a:schemeClr val="accent2"/>
                </a:solidFill>
              </a:rPr>
              <a:t>(b) the elimination of all forms of forced or compulsory labour; </a:t>
            </a:r>
            <a:br>
              <a:rPr lang="en-US" sz="1800" b="0" dirty="0">
                <a:solidFill>
                  <a:schemeClr val="accent2"/>
                </a:solidFill>
              </a:rPr>
            </a:br>
            <a:r>
              <a:rPr lang="en-US" sz="1800" b="0" dirty="0">
                <a:solidFill>
                  <a:schemeClr val="accent2"/>
                </a:solidFill>
              </a:rPr>
              <a:t>(c) the effective abolition of child labour; </a:t>
            </a:r>
            <a:br>
              <a:rPr lang="en-US" sz="1800" b="0" dirty="0">
                <a:solidFill>
                  <a:schemeClr val="accent2"/>
                </a:solidFill>
              </a:rPr>
            </a:br>
            <a:r>
              <a:rPr lang="en-US" sz="1800" b="0" dirty="0">
                <a:solidFill>
                  <a:schemeClr val="accent2"/>
                </a:solidFill>
              </a:rPr>
              <a:t>(d) the elimination of discrimination in respect of employment and occupation; and </a:t>
            </a:r>
            <a:br>
              <a:rPr lang="en-US" sz="1800" b="0" dirty="0">
                <a:solidFill>
                  <a:schemeClr val="accent2"/>
                </a:solidFill>
              </a:rPr>
            </a:br>
            <a:r>
              <a:rPr lang="en-US" sz="1800" b="0" dirty="0">
                <a:solidFill>
                  <a:schemeClr val="accent2"/>
                </a:solidFill>
              </a:rPr>
              <a:t>(e) a safe and healthy working environment</a:t>
            </a:r>
            <a:endParaRPr lang="en-GB" sz="1800" b="0" dirty="0">
              <a:solidFill>
                <a:schemeClr val="accent2"/>
              </a:solidFill>
            </a:endParaRPr>
          </a:p>
        </p:txBody>
      </p:sp>
      <p:sp>
        <p:nvSpPr>
          <p:cNvPr id="6" name="Slide Number Placeholder 5">
            <a:extLst>
              <a:ext uri="{FF2B5EF4-FFF2-40B4-BE49-F238E27FC236}">
                <a16:creationId xmlns:a16="http://schemas.microsoft.com/office/drawing/2014/main" id="{4626CCE2-31E1-4050-A724-0CF97A49AD14}"/>
              </a:ext>
            </a:extLst>
          </p:cNvPr>
          <p:cNvSpPr>
            <a:spLocks noGrp="1"/>
          </p:cNvSpPr>
          <p:nvPr>
            <p:ph type="sldNum" sz="quarter" idx="12"/>
          </p:nvPr>
        </p:nvSpPr>
        <p:spPr/>
        <p:txBody>
          <a:bodyPr/>
          <a:lstStyle/>
          <a:p>
            <a:fld id="{856227C0-AD57-4F9B-BAE3-EEFB0D0EE427}" type="slidenum">
              <a:rPr lang="en-GB" smtClean="0"/>
              <a:pPr/>
              <a:t>11</a:t>
            </a:fld>
            <a:endParaRPr lang="en-GB"/>
          </a:p>
        </p:txBody>
      </p:sp>
    </p:spTree>
    <p:extLst>
      <p:ext uri="{BB962C8B-B14F-4D97-AF65-F5344CB8AC3E}">
        <p14:creationId xmlns:p14="http://schemas.microsoft.com/office/powerpoint/2010/main" val="272382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7"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8" name="Isosceles Triangle 17">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9"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20"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21"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22" name="Isosceles Triangle 21">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23" name="Isosceles Triangle 22">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grpSp>
      <p:sp useBgFill="1">
        <p:nvSpPr>
          <p:cNvPr id="25" name="Rectangle 24">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28" name="Straight Connector 27">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30"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31"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32" name="Isosceles Triangle 31">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33"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34"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35"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36" name="Isosceles Triangle 35">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grpSp>
      <p:sp>
        <p:nvSpPr>
          <p:cNvPr id="2" name="Título 1">
            <a:extLst>
              <a:ext uri="{FF2B5EF4-FFF2-40B4-BE49-F238E27FC236}">
                <a16:creationId xmlns:a16="http://schemas.microsoft.com/office/drawing/2014/main" id="{AB443777-4E12-D687-0298-099A6B2B5652}"/>
              </a:ext>
            </a:extLst>
          </p:cNvPr>
          <p:cNvSpPr>
            <a:spLocks noGrp="1"/>
          </p:cNvSpPr>
          <p:nvPr>
            <p:ph type="title"/>
          </p:nvPr>
        </p:nvSpPr>
        <p:spPr>
          <a:xfrm>
            <a:off x="261613" y="79922"/>
            <a:ext cx="4904198" cy="672345"/>
          </a:xfrm>
        </p:spPr>
        <p:txBody>
          <a:bodyPr vert="horz" lIns="91440" tIns="45720" rIns="91440" bIns="45720" rtlCol="0" anchor="ctr">
            <a:normAutofit fontScale="90000"/>
          </a:bodyPr>
          <a:lstStyle/>
          <a:p>
            <a:r>
              <a:rPr lang="en-US" sz="4400" dirty="0">
                <a:solidFill>
                  <a:schemeClr val="accent1">
                    <a:lumMod val="75000"/>
                  </a:schemeClr>
                </a:solidFill>
                <a:highlight>
                  <a:srgbClr val="FFFF00"/>
                </a:highlight>
              </a:rPr>
              <a:t>More  implications</a:t>
            </a:r>
          </a:p>
        </p:txBody>
      </p:sp>
      <p:sp>
        <p:nvSpPr>
          <p:cNvPr id="38" name="Rectangle 37">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Marcador de número de diapositiva 4">
            <a:extLst>
              <a:ext uri="{FF2B5EF4-FFF2-40B4-BE49-F238E27FC236}">
                <a16:creationId xmlns:a16="http://schemas.microsoft.com/office/drawing/2014/main" id="{18998E57-4855-730A-F549-5FF487D87B99}"/>
              </a:ext>
            </a:extLst>
          </p:cNvPr>
          <p:cNvSpPr>
            <a:spLocks noGrp="1"/>
          </p:cNvSpPr>
          <p:nvPr>
            <p:ph type="sldNum" sz="quarter" idx="12"/>
          </p:nvPr>
        </p:nvSpPr>
        <p:spPr>
          <a:xfrm>
            <a:off x="10529090" y="6041362"/>
            <a:ext cx="683339" cy="365125"/>
          </a:xfrm>
        </p:spPr>
        <p:txBody>
          <a:bodyPr vert="horz" lIns="91440" tIns="45720" rIns="91440" bIns="45720" rtlCol="0" anchor="ctr">
            <a:normAutofit/>
          </a:bodyPr>
          <a:lstStyle/>
          <a:p>
            <a:pPr>
              <a:spcAft>
                <a:spcPts val="600"/>
              </a:spcAft>
            </a:pPr>
            <a:fld id="{856227C0-AD57-4F9B-BAE3-EEFB0D0EE427}" type="slidenum">
              <a:rPr lang="en-US" smtClean="0">
                <a:solidFill>
                  <a:srgbClr val="FFFFFF"/>
                </a:solidFill>
              </a:rPr>
              <a:pPr>
                <a:spcAft>
                  <a:spcPts val="600"/>
                </a:spcAft>
              </a:pPr>
              <a:t>12</a:t>
            </a:fld>
            <a:endParaRPr lang="en-US">
              <a:solidFill>
                <a:srgbClr val="FFFFFF"/>
              </a:solidFill>
            </a:endParaRPr>
          </a:p>
        </p:txBody>
      </p:sp>
      <p:graphicFrame>
        <p:nvGraphicFramePr>
          <p:cNvPr id="9" name="CuadroTexto 6">
            <a:extLst>
              <a:ext uri="{FF2B5EF4-FFF2-40B4-BE49-F238E27FC236}">
                <a16:creationId xmlns:a16="http://schemas.microsoft.com/office/drawing/2014/main" id="{7BF85E48-3D69-25DE-3395-D23699FDB208}"/>
              </a:ext>
            </a:extLst>
          </p:cNvPr>
          <p:cNvGraphicFramePr/>
          <p:nvPr>
            <p:extLst>
              <p:ext uri="{D42A27DB-BD31-4B8C-83A1-F6EECF244321}">
                <p14:modId xmlns:p14="http://schemas.microsoft.com/office/powerpoint/2010/main" val="1530976337"/>
              </p:ext>
            </p:extLst>
          </p:nvPr>
        </p:nvGraphicFramePr>
        <p:xfrm>
          <a:off x="1032453" y="843813"/>
          <a:ext cx="10669812" cy="5934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182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680D9-FDB8-4B9F-BF90-4C05329D0434}"/>
              </a:ext>
            </a:extLst>
          </p:cNvPr>
          <p:cNvSpPr>
            <a:spLocks noGrp="1"/>
          </p:cNvSpPr>
          <p:nvPr>
            <p:ph type="title"/>
          </p:nvPr>
        </p:nvSpPr>
        <p:spPr>
          <a:xfrm>
            <a:off x="719864" y="1059143"/>
            <a:ext cx="9296006" cy="740699"/>
          </a:xfrm>
        </p:spPr>
        <p:txBody>
          <a:bodyPr>
            <a:noAutofit/>
          </a:bodyPr>
          <a:lstStyle/>
          <a:p>
            <a:r>
              <a:rPr lang="en-GB" sz="2800" dirty="0"/>
              <a:t>1. Conventions No. 155 and No. 187 – </a:t>
            </a:r>
            <a:r>
              <a:rPr lang="en-GB" sz="2800" dirty="0">
                <a:solidFill>
                  <a:srgbClr val="FF0000"/>
                </a:solidFill>
              </a:rPr>
              <a:t>Why these two?</a:t>
            </a:r>
          </a:p>
        </p:txBody>
      </p:sp>
      <p:sp>
        <p:nvSpPr>
          <p:cNvPr id="3" name="Content Placeholder 2">
            <a:extLst>
              <a:ext uri="{FF2B5EF4-FFF2-40B4-BE49-F238E27FC236}">
                <a16:creationId xmlns:a16="http://schemas.microsoft.com/office/drawing/2014/main" id="{3B8F5482-F16E-4CFD-BA58-3673417E57AE}"/>
              </a:ext>
            </a:extLst>
          </p:cNvPr>
          <p:cNvSpPr>
            <a:spLocks noGrp="1"/>
          </p:cNvSpPr>
          <p:nvPr>
            <p:ph idx="1"/>
          </p:nvPr>
        </p:nvSpPr>
        <p:spPr>
          <a:xfrm>
            <a:off x="0" y="2191512"/>
            <a:ext cx="7674796" cy="4476416"/>
          </a:xfrm>
        </p:spPr>
        <p:txBody>
          <a:bodyPr>
            <a:normAutofit/>
          </a:bodyPr>
          <a:lstStyle/>
          <a:p>
            <a:pPr lvl="2">
              <a:spcAft>
                <a:spcPts val="1200"/>
              </a:spcAft>
            </a:pPr>
            <a:r>
              <a:rPr lang="en-GB" sz="1800" dirty="0"/>
              <a:t> Conventions that </a:t>
            </a:r>
            <a:r>
              <a:rPr lang="en-GB" sz="1800" dirty="0">
                <a:highlight>
                  <a:srgbClr val="00FFFF"/>
                </a:highlight>
              </a:rPr>
              <a:t>focus on the governance of OSH at national and workplace level </a:t>
            </a:r>
            <a:r>
              <a:rPr lang="en-GB" sz="1800" dirty="0"/>
              <a:t>– they serve as the basis for the safety and health measures provided for in other specific OSH instruments. </a:t>
            </a:r>
          </a:p>
          <a:p>
            <a:pPr lvl="2">
              <a:spcAft>
                <a:spcPts val="1200"/>
              </a:spcAft>
            </a:pPr>
            <a:r>
              <a:rPr lang="en-GB" sz="1800" dirty="0"/>
              <a:t>Both contain the </a:t>
            </a:r>
            <a:r>
              <a:rPr lang="en-GB" sz="1800" dirty="0">
                <a:highlight>
                  <a:srgbClr val="00FFFF"/>
                </a:highlight>
              </a:rPr>
              <a:t>relevant principles and rights </a:t>
            </a:r>
            <a:r>
              <a:rPr lang="en-GB" sz="1800" dirty="0"/>
              <a:t>to ensure a safe and healthy working environment. </a:t>
            </a:r>
          </a:p>
          <a:p>
            <a:pPr lvl="2">
              <a:spcAft>
                <a:spcPts val="1200"/>
              </a:spcAft>
            </a:pPr>
            <a:r>
              <a:rPr lang="en-GB" sz="1800" dirty="0"/>
              <a:t>Contain provisions of </a:t>
            </a:r>
            <a:r>
              <a:rPr lang="en-GB" sz="1800" dirty="0">
                <a:highlight>
                  <a:srgbClr val="00FFFF"/>
                </a:highlight>
              </a:rPr>
              <a:t>general scope </a:t>
            </a:r>
            <a:r>
              <a:rPr lang="en-GB" sz="1800" dirty="0"/>
              <a:t>covering all branches of activity and all workers, regardless of the type of hazards</a:t>
            </a:r>
          </a:p>
          <a:p>
            <a:pPr lvl="2">
              <a:spcAft>
                <a:spcPts val="1200"/>
              </a:spcAft>
            </a:pPr>
            <a:r>
              <a:rPr lang="en-GB" sz="1800" dirty="0"/>
              <a:t>Call for </a:t>
            </a:r>
            <a:r>
              <a:rPr lang="en-GB" sz="1800" dirty="0">
                <a:solidFill>
                  <a:schemeClr val="accent2">
                    <a:lumMod val="75000"/>
                  </a:schemeClr>
                </a:solidFill>
                <a:highlight>
                  <a:srgbClr val="00FFFF"/>
                </a:highlight>
              </a:rPr>
              <a:t>progressive and sustained improvements </a:t>
            </a:r>
            <a:r>
              <a:rPr lang="en-GB" sz="1800" dirty="0"/>
              <a:t>towards the provision of safe and healthy working environments</a:t>
            </a:r>
            <a:endParaRPr lang="en-GB" sz="1800" dirty="0">
              <a:solidFill>
                <a:schemeClr val="accent1"/>
              </a:solidFill>
            </a:endParaRPr>
          </a:p>
        </p:txBody>
      </p:sp>
      <p:sp>
        <p:nvSpPr>
          <p:cNvPr id="6" name="Slide Number Placeholder 5">
            <a:extLst>
              <a:ext uri="{FF2B5EF4-FFF2-40B4-BE49-F238E27FC236}">
                <a16:creationId xmlns:a16="http://schemas.microsoft.com/office/drawing/2014/main" id="{DFD87F1D-8417-4163-9BF5-FEECBD26F002}"/>
              </a:ext>
            </a:extLst>
          </p:cNvPr>
          <p:cNvSpPr>
            <a:spLocks noGrp="1"/>
          </p:cNvSpPr>
          <p:nvPr>
            <p:ph type="sldNum" sz="quarter" idx="12"/>
          </p:nvPr>
        </p:nvSpPr>
        <p:spPr/>
        <p:txBody>
          <a:bodyPr/>
          <a:lstStyle/>
          <a:p>
            <a:fld id="{856227C0-AD57-4F9B-BAE3-EEFB0D0EE427}" type="slidenum">
              <a:rPr lang="en-GB" smtClean="0"/>
              <a:t>13</a:t>
            </a:fld>
            <a:endParaRPr lang="en-GB"/>
          </a:p>
        </p:txBody>
      </p:sp>
      <p:graphicFrame>
        <p:nvGraphicFramePr>
          <p:cNvPr id="7" name="Diagram 6">
            <a:extLst>
              <a:ext uri="{FF2B5EF4-FFF2-40B4-BE49-F238E27FC236}">
                <a16:creationId xmlns:a16="http://schemas.microsoft.com/office/drawing/2014/main" id="{1F7EC417-9E0B-404D-8AEB-32CF0EBD91F6}"/>
              </a:ext>
            </a:extLst>
          </p:cNvPr>
          <p:cNvGraphicFramePr/>
          <p:nvPr>
            <p:extLst>
              <p:ext uri="{D42A27DB-BD31-4B8C-83A1-F6EECF244321}">
                <p14:modId xmlns:p14="http://schemas.microsoft.com/office/powerpoint/2010/main" val="1265560361"/>
              </p:ext>
            </p:extLst>
          </p:nvPr>
        </p:nvGraphicFramePr>
        <p:xfrm>
          <a:off x="7407179" y="1992044"/>
          <a:ext cx="4784821" cy="432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3993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1">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8680D9-FDB8-4B9F-BF90-4C05329D0434}"/>
              </a:ext>
            </a:extLst>
          </p:cNvPr>
          <p:cNvSpPr>
            <a:spLocks noGrp="1"/>
          </p:cNvSpPr>
          <p:nvPr>
            <p:ph type="title"/>
          </p:nvPr>
        </p:nvSpPr>
        <p:spPr>
          <a:xfrm>
            <a:off x="1286933" y="609600"/>
            <a:ext cx="10197494" cy="1099457"/>
          </a:xfrm>
        </p:spPr>
        <p:txBody>
          <a:bodyPr>
            <a:normAutofit/>
          </a:bodyPr>
          <a:lstStyle/>
          <a:p>
            <a:pPr>
              <a:lnSpc>
                <a:spcPct val="90000"/>
              </a:lnSpc>
            </a:pPr>
            <a:r>
              <a:rPr lang="en-GB"/>
              <a:t>The core principles of Conventions No. 155 and No. 187 </a:t>
            </a:r>
          </a:p>
        </p:txBody>
      </p:sp>
      <p:sp>
        <p:nvSpPr>
          <p:cNvPr id="14" name="Isosceles Triangle 13">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6" name="Slide Number Placeholder 5">
            <a:extLst>
              <a:ext uri="{FF2B5EF4-FFF2-40B4-BE49-F238E27FC236}">
                <a16:creationId xmlns:a16="http://schemas.microsoft.com/office/drawing/2014/main" id="{DFD87F1D-8417-4163-9BF5-FEECBD26F002}"/>
              </a:ext>
            </a:extLst>
          </p:cNvPr>
          <p:cNvSpPr>
            <a:spLocks noGrp="1"/>
          </p:cNvSpPr>
          <p:nvPr>
            <p:ph type="sldNum" sz="quarter" idx="12"/>
          </p:nvPr>
        </p:nvSpPr>
        <p:spPr>
          <a:xfrm>
            <a:off x="9894532" y="6182876"/>
            <a:ext cx="683339" cy="365125"/>
          </a:xfrm>
        </p:spPr>
        <p:txBody>
          <a:bodyPr>
            <a:normAutofit/>
          </a:bodyPr>
          <a:lstStyle/>
          <a:p>
            <a:pPr>
              <a:spcAft>
                <a:spcPts val="600"/>
              </a:spcAft>
            </a:pPr>
            <a:fld id="{856227C0-AD57-4F9B-BAE3-EEFB0D0EE427}" type="slidenum">
              <a:rPr lang="en-GB" smtClean="0"/>
              <a:pPr>
                <a:spcAft>
                  <a:spcPts val="600"/>
                </a:spcAft>
              </a:pPr>
              <a:t>14</a:t>
            </a:fld>
            <a:endParaRPr lang="en-GB"/>
          </a:p>
        </p:txBody>
      </p:sp>
      <p:sp>
        <p:nvSpPr>
          <p:cNvPr id="16" name="Isosceles Triangle 15">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graphicFrame>
        <p:nvGraphicFramePr>
          <p:cNvPr id="26" name="Content Placeholder 2">
            <a:extLst>
              <a:ext uri="{FF2B5EF4-FFF2-40B4-BE49-F238E27FC236}">
                <a16:creationId xmlns:a16="http://schemas.microsoft.com/office/drawing/2014/main" id="{5DB00960-BD38-7499-026E-09D38B415396}"/>
              </a:ext>
            </a:extLst>
          </p:cNvPr>
          <p:cNvGraphicFramePr>
            <a:graphicFrameLocks noGrp="1"/>
          </p:cNvGraphicFramePr>
          <p:nvPr>
            <p:ph idx="1"/>
            <p:extLst>
              <p:ext uri="{D42A27DB-BD31-4B8C-83A1-F6EECF244321}">
                <p14:modId xmlns:p14="http://schemas.microsoft.com/office/powerpoint/2010/main" val="2678028922"/>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0588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12"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cxnSp>
          <p:nvCxnSpPr>
            <p:cNvPr id="13" name="Straight Connector 12">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6"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7" name="Isosceles Triangle 16">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8"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9"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20"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21" name="Isosceles Triangle 20">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grpSp>
      <p:sp useBgFill="1">
        <p:nvSpPr>
          <p:cNvPr id="23" name="Rectangle 22">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27" name="Isosceles Triangle 26">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lumMod val="75000"/>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cxnSp>
        <p:nvCxnSpPr>
          <p:cNvPr id="29" name="Straight Connector 2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9B2BA8A7-BA94-4FE8-9556-26370EC392C7}"/>
              </a:ext>
            </a:extLst>
          </p:cNvPr>
          <p:cNvSpPr>
            <a:spLocks noGrp="1"/>
          </p:cNvSpPr>
          <p:nvPr>
            <p:ph type="title"/>
          </p:nvPr>
        </p:nvSpPr>
        <p:spPr>
          <a:xfrm>
            <a:off x="1507067" y="1397000"/>
            <a:ext cx="7766936" cy="2653836"/>
          </a:xfrm>
        </p:spPr>
        <p:txBody>
          <a:bodyPr vert="horz" lIns="91440" tIns="45720" rIns="91440" bIns="45720" rtlCol="0" anchor="b">
            <a:normAutofit/>
          </a:bodyPr>
          <a:lstStyle/>
          <a:p>
            <a:pPr algn="r"/>
            <a:r>
              <a:rPr lang="en-US" sz="5400" b="0"/>
              <a:t>The Occupational Safety and Health Convention, 1985 (No. 155)</a:t>
            </a:r>
          </a:p>
        </p:txBody>
      </p:sp>
      <p:sp>
        <p:nvSpPr>
          <p:cNvPr id="33"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6" name="Slide Number Placeholder 5">
            <a:extLst>
              <a:ext uri="{FF2B5EF4-FFF2-40B4-BE49-F238E27FC236}">
                <a16:creationId xmlns:a16="http://schemas.microsoft.com/office/drawing/2014/main" id="{AC119ED7-4684-448E-8613-FAAD6F93D6E7}"/>
              </a:ext>
            </a:extLst>
          </p:cNvPr>
          <p:cNvSpPr>
            <a:spLocks noGrp="1"/>
          </p:cNvSpPr>
          <p:nvPr>
            <p:ph type="sldNum" sz="quarter" idx="12"/>
          </p:nvPr>
        </p:nvSpPr>
        <p:spPr>
          <a:xfrm>
            <a:off x="10402529" y="6041362"/>
            <a:ext cx="683339" cy="365125"/>
          </a:xfrm>
        </p:spPr>
        <p:txBody>
          <a:bodyPr vert="horz" lIns="91440" tIns="45720" rIns="91440" bIns="45720" rtlCol="0" anchor="ctr">
            <a:normAutofit/>
          </a:bodyPr>
          <a:lstStyle/>
          <a:p>
            <a:pPr>
              <a:spcAft>
                <a:spcPts val="600"/>
              </a:spcAft>
            </a:pPr>
            <a:fld id="{856227C0-AD57-4F9B-BAE3-EEFB0D0EE427}" type="slidenum">
              <a:rPr lang="en-US">
                <a:solidFill>
                  <a:srgbClr val="FFFFFF"/>
                </a:solidFill>
              </a:rPr>
              <a:pPr>
                <a:spcAft>
                  <a:spcPts val="600"/>
                </a:spcAft>
              </a:pPr>
              <a:t>15</a:t>
            </a:fld>
            <a:endParaRPr lang="en-US">
              <a:solidFill>
                <a:srgbClr val="FFFFFF"/>
              </a:solidFill>
            </a:endParaRPr>
          </a:p>
        </p:txBody>
      </p:sp>
    </p:spTree>
    <p:extLst>
      <p:ext uri="{BB962C8B-B14F-4D97-AF65-F5344CB8AC3E}">
        <p14:creationId xmlns:p14="http://schemas.microsoft.com/office/powerpoint/2010/main" val="766845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65B86-90E9-4583-8F19-0C614AF425DA}"/>
              </a:ext>
            </a:extLst>
          </p:cNvPr>
          <p:cNvSpPr>
            <a:spLocks noGrp="1"/>
          </p:cNvSpPr>
          <p:nvPr>
            <p:ph type="title"/>
          </p:nvPr>
        </p:nvSpPr>
        <p:spPr>
          <a:xfrm>
            <a:off x="2220966" y="316866"/>
            <a:ext cx="8258675" cy="1320800"/>
          </a:xfrm>
        </p:spPr>
        <p:txBody>
          <a:bodyPr>
            <a:normAutofit fontScale="90000"/>
          </a:bodyPr>
          <a:lstStyle/>
          <a:p>
            <a:pPr algn="ctr"/>
            <a:r>
              <a:rPr lang="en-GB" dirty="0">
                <a:solidFill>
                  <a:srgbClr val="FF0000"/>
                </a:solidFill>
                <a:highlight>
                  <a:srgbClr val="FFFF00"/>
                </a:highlight>
              </a:rPr>
              <a:t>National policy</a:t>
            </a:r>
            <a:r>
              <a:rPr lang="en-GB" dirty="0">
                <a:solidFill>
                  <a:srgbClr val="FF0000"/>
                </a:solidFill>
              </a:rPr>
              <a:t> on occupational safety, occupational health and the working environment </a:t>
            </a:r>
          </a:p>
        </p:txBody>
      </p:sp>
      <p:graphicFrame>
        <p:nvGraphicFramePr>
          <p:cNvPr id="11" name="Content Placeholder 2">
            <a:extLst>
              <a:ext uri="{FF2B5EF4-FFF2-40B4-BE49-F238E27FC236}">
                <a16:creationId xmlns:a16="http://schemas.microsoft.com/office/drawing/2014/main" id="{5278537B-4AA1-6EFF-B51B-CB2016FD31E2}"/>
              </a:ext>
            </a:extLst>
          </p:cNvPr>
          <p:cNvGraphicFramePr>
            <a:graphicFrameLocks noGrp="1"/>
          </p:cNvGraphicFramePr>
          <p:nvPr>
            <p:ph idx="1"/>
            <p:extLst>
              <p:ext uri="{D42A27DB-BD31-4B8C-83A1-F6EECF244321}">
                <p14:modId xmlns:p14="http://schemas.microsoft.com/office/powerpoint/2010/main" val="3452733590"/>
              </p:ext>
            </p:extLst>
          </p:nvPr>
        </p:nvGraphicFramePr>
        <p:xfrm>
          <a:off x="490538" y="2191512"/>
          <a:ext cx="5222105" cy="3904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a:extLst>
              <a:ext uri="{FF2B5EF4-FFF2-40B4-BE49-F238E27FC236}">
                <a16:creationId xmlns:a16="http://schemas.microsoft.com/office/drawing/2014/main" id="{24196908-505F-44D8-8644-795E4A5FB1EE}"/>
              </a:ext>
            </a:extLst>
          </p:cNvPr>
          <p:cNvSpPr>
            <a:spLocks noGrp="1"/>
          </p:cNvSpPr>
          <p:nvPr>
            <p:ph type="sldNum" sz="quarter" idx="12"/>
          </p:nvPr>
        </p:nvSpPr>
        <p:spPr/>
        <p:txBody>
          <a:bodyPr/>
          <a:lstStyle/>
          <a:p>
            <a:fld id="{856227C0-AD57-4F9B-BAE3-EEFB0D0EE427}" type="slidenum">
              <a:rPr lang="en-GB" smtClean="0"/>
              <a:t>16</a:t>
            </a:fld>
            <a:endParaRPr lang="en-GB"/>
          </a:p>
        </p:txBody>
      </p:sp>
      <p:sp>
        <p:nvSpPr>
          <p:cNvPr id="7" name="Content Placeholder 2">
            <a:extLst>
              <a:ext uri="{FF2B5EF4-FFF2-40B4-BE49-F238E27FC236}">
                <a16:creationId xmlns:a16="http://schemas.microsoft.com/office/drawing/2014/main" id="{91814E5C-9BCD-4D7B-B60C-B180FA9987B8}"/>
              </a:ext>
            </a:extLst>
          </p:cNvPr>
          <p:cNvSpPr txBox="1">
            <a:spLocks/>
          </p:cNvSpPr>
          <p:nvPr/>
        </p:nvSpPr>
        <p:spPr>
          <a:xfrm>
            <a:off x="5712643" y="2191512"/>
            <a:ext cx="6042237" cy="3904488"/>
          </a:xfrm>
          <a:prstGeom prst="rect">
            <a:avLst/>
          </a:prstGeom>
        </p:spPr>
        <p:txBody>
          <a:bodyPr vert="horz" lIns="0" tIns="0" rIns="0" bIns="0" rtlCol="0">
            <a:noAutofit/>
          </a:bodyPr>
          <a:lstStyle>
            <a:lvl1pPr marL="0" indent="0" algn="l" defTabSz="914400" rtl="0" eaLnBrk="1" latinLnBrk="0" hangingPunct="1">
              <a:lnSpc>
                <a:spcPct val="90000"/>
              </a:lnSpc>
              <a:spcBef>
                <a:spcPts val="600"/>
              </a:spcBef>
              <a:spcAft>
                <a:spcPts val="600"/>
              </a:spcAft>
              <a:buFont typeface="Arial" panose="020B0604020202020204" pitchFamily="34" charset="0"/>
              <a:buNone/>
              <a:defRPr sz="1800" b="1" kern="1200">
                <a:solidFill>
                  <a:schemeClr val="accent1"/>
                </a:solidFill>
                <a:latin typeface="Noto Sans" panose="020B0502040504020204" pitchFamily="34" charset="0"/>
                <a:ea typeface="Noto Sans" panose="020B0502040504020204" pitchFamily="34" charset="0"/>
                <a:cs typeface="Noto Sans" panose="020B0502040504020204" pitchFamily="34" charset="0"/>
              </a:defRPr>
            </a:lvl1pPr>
            <a:lvl2pPr marL="0" indent="0" algn="l" defTabSz="914400" rtl="0" eaLnBrk="1" latinLnBrk="0" hangingPunct="1">
              <a:lnSpc>
                <a:spcPct val="90000"/>
              </a:lnSpc>
              <a:spcBef>
                <a:spcPts val="600"/>
              </a:spcBef>
              <a:spcAft>
                <a:spcPts val="600"/>
              </a:spcAft>
              <a:buFont typeface="Arial" panose="020B0604020202020204" pitchFamily="34" charset="0"/>
              <a:buNone/>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2pPr>
            <a:lvl3pPr marL="252000" indent="-252000" algn="l" defTabSz="914400" rtl="0" eaLnBrk="1" latinLnBrk="0" hangingPunct="1">
              <a:lnSpc>
                <a:spcPct val="90000"/>
              </a:lnSpc>
              <a:spcBef>
                <a:spcPts val="600"/>
              </a:spcBef>
              <a:spcAft>
                <a:spcPts val="600"/>
              </a:spcAft>
              <a:buClr>
                <a:schemeClr val="accent5"/>
              </a:buClr>
              <a:buSzPct val="80000"/>
              <a:buFont typeface="Wingdings 3" panose="05040102010807070707" pitchFamily="18" charset="2"/>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3pPr>
            <a:lvl4pPr marL="0" indent="0" algn="l" defTabSz="914400" rtl="0" eaLnBrk="1" latinLnBrk="0" hangingPunct="1">
              <a:lnSpc>
                <a:spcPct val="90000"/>
              </a:lnSpc>
              <a:spcBef>
                <a:spcPts val="600"/>
              </a:spcBef>
              <a:spcAft>
                <a:spcPts val="0"/>
              </a:spcAft>
              <a:buClr>
                <a:schemeClr val="accent2"/>
              </a:buClr>
              <a:buSzPct val="80000"/>
              <a:buFont typeface="Arial" panose="020B0604020202020204" pitchFamily="34" charset="0"/>
              <a:buNone/>
              <a:defRPr sz="1600" b="1" kern="1200">
                <a:solidFill>
                  <a:schemeClr val="accent5"/>
                </a:solidFill>
                <a:latin typeface="Noto Sans" panose="020B0502040504020204" pitchFamily="34" charset="0"/>
                <a:ea typeface="Noto Sans" panose="020B0502040504020204" pitchFamily="34" charset="0"/>
                <a:cs typeface="Noto Sans" panose="020B0502040504020204" pitchFamily="34" charset="0"/>
              </a:defRPr>
            </a:lvl4pPr>
            <a:lvl5pPr marL="0" indent="0" algn="l" defTabSz="914400" rtl="0" eaLnBrk="1" latinLnBrk="0" hangingPunct="1">
              <a:lnSpc>
                <a:spcPct val="90000"/>
              </a:lnSpc>
              <a:spcBef>
                <a:spcPts val="600"/>
              </a:spcBef>
              <a:spcAft>
                <a:spcPts val="0"/>
              </a:spcAft>
              <a:buClr>
                <a:schemeClr val="accent2"/>
              </a:buClr>
              <a:buSzPct val="80000"/>
              <a:buFont typeface="Arial" panose="020B0604020202020204" pitchFamily="34" charset="0"/>
              <a:buNone/>
              <a:defRPr sz="16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5pPr>
            <a:lvl6pPr marL="252000" indent="-252000" algn="l" defTabSz="914400" rtl="0" eaLnBrk="1" latinLnBrk="0" hangingPunct="1">
              <a:lnSpc>
                <a:spcPct val="100000"/>
              </a:lnSpc>
              <a:spcBef>
                <a:spcPts val="450"/>
              </a:spcBef>
              <a:buClr>
                <a:schemeClr val="accent2"/>
              </a:buClr>
              <a:buSzPct val="70000"/>
              <a:buFont typeface="Wingdings 3" panose="05040102010807070707" pitchFamily="18" charset="2"/>
              <a:buChar char="u"/>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0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en-GB" sz="1600" dirty="0"/>
              <a:t>Covering the following main </a:t>
            </a:r>
            <a:r>
              <a:rPr lang="en-GB" sz="1600" b="1" dirty="0">
                <a:solidFill>
                  <a:schemeClr val="accent4">
                    <a:lumMod val="75000"/>
                  </a:schemeClr>
                </a:solidFill>
              </a:rPr>
              <a:t>spheres of action</a:t>
            </a:r>
          </a:p>
          <a:p>
            <a:pPr marL="540000" lvl="2">
              <a:buClr>
                <a:schemeClr val="accent1"/>
              </a:buClr>
              <a:buSzPct val="100000"/>
              <a:buFont typeface="Segoe UI Emoji" panose="020B0502040204020203" pitchFamily="34" charset="0"/>
              <a:buChar char="✓"/>
            </a:pPr>
            <a:r>
              <a:rPr lang="en-GB" sz="1600" dirty="0"/>
              <a:t>Design, testing, choice, substitution, installation, arrangement, use and maintenance of the material elements of work</a:t>
            </a:r>
          </a:p>
          <a:p>
            <a:pPr marL="540000" lvl="2">
              <a:buClr>
                <a:schemeClr val="accent1"/>
              </a:buClr>
              <a:buSzPct val="100000"/>
              <a:buFont typeface="Segoe UI Emoji" panose="020B0502040204020203" pitchFamily="34" charset="0"/>
              <a:buChar char="✓"/>
            </a:pPr>
            <a:r>
              <a:rPr lang="en-GB" sz="1600" dirty="0"/>
              <a:t>Relationships between the material elements of work and the workers, and the </a:t>
            </a:r>
            <a:r>
              <a:rPr lang="en-GB" sz="1600" dirty="0">
                <a:solidFill>
                  <a:schemeClr val="accent4">
                    <a:lumMod val="75000"/>
                  </a:schemeClr>
                </a:solidFill>
              </a:rPr>
              <a:t>adaptation of work to the physical and mental capacities of the workers</a:t>
            </a:r>
          </a:p>
          <a:p>
            <a:pPr marL="540000" lvl="2">
              <a:buClr>
                <a:schemeClr val="accent1"/>
              </a:buClr>
              <a:buSzPct val="100000"/>
              <a:buFont typeface="Segoe UI Emoji" panose="020B0502040204020203" pitchFamily="34" charset="0"/>
              <a:buChar char="✓"/>
            </a:pPr>
            <a:r>
              <a:rPr lang="en-GB" sz="1600" dirty="0">
                <a:solidFill>
                  <a:schemeClr val="accent4">
                    <a:lumMod val="75000"/>
                  </a:schemeClr>
                </a:solidFill>
              </a:rPr>
              <a:t>Training, qualifications and motivations </a:t>
            </a:r>
            <a:r>
              <a:rPr lang="en-GB" sz="1600" dirty="0"/>
              <a:t>in the achievement of adequate levels of OSH</a:t>
            </a:r>
          </a:p>
          <a:p>
            <a:pPr marL="540000" lvl="2">
              <a:buClr>
                <a:schemeClr val="accent1"/>
              </a:buClr>
              <a:buSzPct val="100000"/>
              <a:buFont typeface="Segoe UI Emoji" panose="020B0502040204020203" pitchFamily="34" charset="0"/>
              <a:buChar char="✓"/>
            </a:pPr>
            <a:r>
              <a:rPr lang="en-GB" sz="1600" dirty="0">
                <a:solidFill>
                  <a:schemeClr val="accent4">
                    <a:lumMod val="75000"/>
                  </a:schemeClr>
                </a:solidFill>
              </a:rPr>
              <a:t>Communication and co-operation </a:t>
            </a:r>
            <a:r>
              <a:rPr lang="en-GB" sz="1600" dirty="0"/>
              <a:t>at the levels of the working group and the undertaking and at all other appropriate levels up to and including the national level</a:t>
            </a:r>
          </a:p>
          <a:p>
            <a:pPr marL="540000" lvl="2">
              <a:buClr>
                <a:schemeClr val="accent1"/>
              </a:buClr>
              <a:buSzPct val="100000"/>
              <a:buFont typeface="Segoe UI Emoji" panose="020B0502040204020203" pitchFamily="34" charset="0"/>
              <a:buChar char="✓"/>
            </a:pPr>
            <a:r>
              <a:rPr lang="en-GB" sz="1600" dirty="0"/>
              <a:t>The </a:t>
            </a:r>
            <a:r>
              <a:rPr lang="en-GB" sz="1600" dirty="0">
                <a:solidFill>
                  <a:schemeClr val="accent4">
                    <a:lumMod val="75000"/>
                  </a:schemeClr>
                </a:solidFill>
              </a:rPr>
              <a:t>protection of workers and their representatives from disciplinary measures</a:t>
            </a:r>
          </a:p>
          <a:p>
            <a:pPr lvl="4" algn="r"/>
            <a:endParaRPr lang="en-GB" i="1" dirty="0"/>
          </a:p>
          <a:p>
            <a:pPr lvl="4" algn="r"/>
            <a:r>
              <a:rPr lang="en-GB" i="1" dirty="0"/>
              <a:t>Article 5</a:t>
            </a:r>
          </a:p>
        </p:txBody>
      </p:sp>
    </p:spTree>
    <p:extLst>
      <p:ext uri="{BB962C8B-B14F-4D97-AF65-F5344CB8AC3E}">
        <p14:creationId xmlns:p14="http://schemas.microsoft.com/office/powerpoint/2010/main" val="1566534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12"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cxnSp>
          <p:nvCxnSpPr>
            <p:cNvPr id="13" name="Straight Connector 12">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6"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7" name="Isosceles Triangle 16">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8"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9"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20"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21" name="Isosceles Triangle 20">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grpSp>
      <p:sp useBgFill="1">
        <p:nvSpPr>
          <p:cNvPr id="23" name="Rectangle 22">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27" name="Isosceles Triangle 26">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lumMod val="75000"/>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cxnSp>
        <p:nvCxnSpPr>
          <p:cNvPr id="29" name="Straight Connector 2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9B2BA8A7-BA94-4FE8-9556-26370EC392C7}"/>
              </a:ext>
            </a:extLst>
          </p:cNvPr>
          <p:cNvSpPr>
            <a:spLocks noGrp="1"/>
          </p:cNvSpPr>
          <p:nvPr>
            <p:ph type="title"/>
          </p:nvPr>
        </p:nvSpPr>
        <p:spPr>
          <a:xfrm>
            <a:off x="1507067" y="1397000"/>
            <a:ext cx="7766936" cy="2653836"/>
          </a:xfrm>
        </p:spPr>
        <p:txBody>
          <a:bodyPr vert="horz" lIns="91440" tIns="45720" rIns="91440" bIns="45720" rtlCol="0" anchor="b">
            <a:normAutofit/>
          </a:bodyPr>
          <a:lstStyle/>
          <a:p>
            <a:pPr algn="r">
              <a:lnSpc>
                <a:spcPct val="90000"/>
              </a:lnSpc>
            </a:pPr>
            <a:r>
              <a:rPr lang="en-US" sz="4600" b="0"/>
              <a:t>The Promotional Framework for Occupational Safety and Health Convention, 2006 (No. 187)</a:t>
            </a:r>
          </a:p>
        </p:txBody>
      </p:sp>
      <p:sp>
        <p:nvSpPr>
          <p:cNvPr id="33"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6" name="Slide Number Placeholder 5">
            <a:extLst>
              <a:ext uri="{FF2B5EF4-FFF2-40B4-BE49-F238E27FC236}">
                <a16:creationId xmlns:a16="http://schemas.microsoft.com/office/drawing/2014/main" id="{AC119ED7-4684-448E-8613-FAAD6F93D6E7}"/>
              </a:ext>
            </a:extLst>
          </p:cNvPr>
          <p:cNvSpPr>
            <a:spLocks noGrp="1"/>
          </p:cNvSpPr>
          <p:nvPr>
            <p:ph type="sldNum" sz="quarter" idx="12"/>
          </p:nvPr>
        </p:nvSpPr>
        <p:spPr>
          <a:xfrm>
            <a:off x="10402529" y="6041362"/>
            <a:ext cx="683339" cy="365125"/>
          </a:xfrm>
        </p:spPr>
        <p:txBody>
          <a:bodyPr vert="horz" lIns="91440" tIns="45720" rIns="91440" bIns="45720" rtlCol="0" anchor="ctr">
            <a:normAutofit/>
          </a:bodyPr>
          <a:lstStyle/>
          <a:p>
            <a:pPr>
              <a:spcAft>
                <a:spcPts val="600"/>
              </a:spcAft>
            </a:pPr>
            <a:fld id="{856227C0-AD57-4F9B-BAE3-EEFB0D0EE427}" type="slidenum">
              <a:rPr lang="en-US">
                <a:solidFill>
                  <a:srgbClr val="FFFFFF"/>
                </a:solidFill>
              </a:rPr>
              <a:pPr>
                <a:spcAft>
                  <a:spcPts val="600"/>
                </a:spcAft>
              </a:pPr>
              <a:t>17</a:t>
            </a:fld>
            <a:endParaRPr lang="en-US">
              <a:solidFill>
                <a:srgbClr val="FFFFFF"/>
              </a:solidFill>
            </a:endParaRPr>
          </a:p>
        </p:txBody>
      </p:sp>
    </p:spTree>
    <p:extLst>
      <p:ext uri="{BB962C8B-B14F-4D97-AF65-F5344CB8AC3E}">
        <p14:creationId xmlns:p14="http://schemas.microsoft.com/office/powerpoint/2010/main" val="3504553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680D9-FDB8-4B9F-BF90-4C05329D0434}"/>
              </a:ext>
            </a:extLst>
          </p:cNvPr>
          <p:cNvSpPr>
            <a:spLocks noGrp="1"/>
          </p:cNvSpPr>
          <p:nvPr>
            <p:ph type="title"/>
          </p:nvPr>
        </p:nvSpPr>
        <p:spPr>
          <a:xfrm>
            <a:off x="2280863" y="609600"/>
            <a:ext cx="5989834" cy="1099457"/>
          </a:xfrm>
        </p:spPr>
        <p:txBody>
          <a:bodyPr>
            <a:normAutofit/>
          </a:bodyPr>
          <a:lstStyle/>
          <a:p>
            <a:pPr algn="ctr">
              <a:lnSpc>
                <a:spcPct val="90000"/>
              </a:lnSpc>
            </a:pPr>
            <a:r>
              <a:rPr lang="en-GB" dirty="0"/>
              <a:t>The core Convention187</a:t>
            </a:r>
            <a:br>
              <a:rPr lang="en-GB" dirty="0"/>
            </a:br>
            <a:r>
              <a:rPr lang="en-GB" dirty="0"/>
              <a:t>in a nutshell </a:t>
            </a:r>
          </a:p>
        </p:txBody>
      </p:sp>
      <p:sp>
        <p:nvSpPr>
          <p:cNvPr id="6" name="Slide Number Placeholder 5">
            <a:extLst>
              <a:ext uri="{FF2B5EF4-FFF2-40B4-BE49-F238E27FC236}">
                <a16:creationId xmlns:a16="http://schemas.microsoft.com/office/drawing/2014/main" id="{DFD87F1D-8417-4163-9BF5-FEECBD26F002}"/>
              </a:ext>
            </a:extLst>
          </p:cNvPr>
          <p:cNvSpPr>
            <a:spLocks noGrp="1"/>
          </p:cNvSpPr>
          <p:nvPr>
            <p:ph type="sldNum" sz="quarter" idx="12"/>
          </p:nvPr>
        </p:nvSpPr>
        <p:spPr>
          <a:xfrm>
            <a:off x="9894532" y="6182876"/>
            <a:ext cx="683339" cy="365125"/>
          </a:xfrm>
        </p:spPr>
        <p:txBody>
          <a:bodyPr>
            <a:normAutofit/>
          </a:bodyPr>
          <a:lstStyle/>
          <a:p>
            <a:pPr>
              <a:spcAft>
                <a:spcPts val="600"/>
              </a:spcAft>
            </a:pPr>
            <a:fld id="{856227C0-AD57-4F9B-BAE3-EEFB0D0EE427}" type="slidenum">
              <a:rPr lang="en-GB" smtClean="0"/>
              <a:pPr>
                <a:spcAft>
                  <a:spcPts val="600"/>
                </a:spcAft>
              </a:pPr>
              <a:t>18</a:t>
            </a:fld>
            <a:endParaRPr lang="en-GB"/>
          </a:p>
        </p:txBody>
      </p:sp>
      <p:graphicFrame>
        <p:nvGraphicFramePr>
          <p:cNvPr id="26" name="Content Placeholder 2">
            <a:extLst>
              <a:ext uri="{FF2B5EF4-FFF2-40B4-BE49-F238E27FC236}">
                <a16:creationId xmlns:a16="http://schemas.microsoft.com/office/drawing/2014/main" id="{5DB00960-BD38-7499-026E-09D38B415396}"/>
              </a:ext>
            </a:extLst>
          </p:cNvPr>
          <p:cNvGraphicFramePr>
            <a:graphicFrameLocks noGrp="1"/>
          </p:cNvGraphicFramePr>
          <p:nvPr>
            <p:ph idx="1"/>
            <p:extLst>
              <p:ext uri="{D42A27DB-BD31-4B8C-83A1-F6EECF244321}">
                <p14:modId xmlns:p14="http://schemas.microsoft.com/office/powerpoint/2010/main" val="1458222635"/>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8920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BA22D5AD-191F-47B4-67B6-BC47BD94DA20}"/>
              </a:ext>
            </a:extLst>
          </p:cNvPr>
          <p:cNvSpPr>
            <a:spLocks noGrp="1"/>
          </p:cNvSpPr>
          <p:nvPr>
            <p:ph type="sldNum" sz="quarter" idx="12"/>
          </p:nvPr>
        </p:nvSpPr>
        <p:spPr/>
        <p:txBody>
          <a:bodyPr/>
          <a:lstStyle/>
          <a:p>
            <a:fld id="{856227C0-AD57-4F9B-BAE3-EEFB0D0EE427}" type="slidenum">
              <a:rPr lang="en-GB" smtClean="0"/>
              <a:pPr/>
              <a:t>19</a:t>
            </a:fld>
            <a:endParaRPr lang="en-GB"/>
          </a:p>
        </p:txBody>
      </p:sp>
      <p:sp>
        <p:nvSpPr>
          <p:cNvPr id="7" name="CuadroTexto 6">
            <a:extLst>
              <a:ext uri="{FF2B5EF4-FFF2-40B4-BE49-F238E27FC236}">
                <a16:creationId xmlns:a16="http://schemas.microsoft.com/office/drawing/2014/main" id="{F90C1BC1-B312-C980-360F-C2C87251E1EE}"/>
              </a:ext>
            </a:extLst>
          </p:cNvPr>
          <p:cNvSpPr txBox="1"/>
          <p:nvPr/>
        </p:nvSpPr>
        <p:spPr>
          <a:xfrm>
            <a:off x="1147864" y="5380151"/>
            <a:ext cx="9416374" cy="1477328"/>
          </a:xfrm>
          <a:prstGeom prst="rect">
            <a:avLst/>
          </a:prstGeom>
          <a:noFill/>
        </p:spPr>
        <p:txBody>
          <a:bodyPr wrap="square">
            <a:spAutoFit/>
          </a:bodyPr>
          <a:lstStyle/>
          <a:p>
            <a:pPr algn="ctr"/>
            <a:r>
              <a:rPr lang="en-GB" b="1" dirty="0">
                <a:solidFill>
                  <a:srgbClr val="B92517"/>
                </a:solidFill>
                <a:effectLst/>
                <a:latin typeface="Georgia" panose="02040502050405020303" pitchFamily="18" charset="0"/>
              </a:rPr>
              <a:t>Recommendation 197. - IV. NATIONAL PROFILE</a:t>
            </a:r>
          </a:p>
          <a:p>
            <a:pPr algn="l">
              <a:buFont typeface="+mj-lt"/>
              <a:buAutoNum type="arabicPeriod"/>
            </a:pPr>
            <a:r>
              <a:rPr lang="en-GB" b="0" i="0" dirty="0">
                <a:solidFill>
                  <a:srgbClr val="333333"/>
                </a:solidFill>
                <a:effectLst/>
                <a:latin typeface="Georgia" panose="02040502050405020303" pitchFamily="18" charset="0"/>
              </a:rPr>
              <a:t>13. Members should prepare and regularly update a national profile which summarizes the existing situation on occupational safety and health and the progress made towards achieving a safe and healthy working environment. The profile should be used as a basis for formulating and reviewing the national programme.</a:t>
            </a:r>
          </a:p>
        </p:txBody>
      </p:sp>
      <p:sp>
        <p:nvSpPr>
          <p:cNvPr id="8" name="Title 1"/>
          <p:cNvSpPr txBox="1">
            <a:spLocks/>
          </p:cNvSpPr>
          <p:nvPr/>
        </p:nvSpPr>
        <p:spPr>
          <a:xfrm>
            <a:off x="680936" y="113407"/>
            <a:ext cx="8251396" cy="1320800"/>
          </a:xfrm>
          <a:prstGeom prst="rect">
            <a:avLst/>
          </a:prstGeom>
        </p:spPr>
        <p:txBody>
          <a:bodyPr vert="horz" lIns="91440" tIns="45720" rIns="91440" bIns="45720" rtlCol="0" anchor="b">
            <a:normAutofit fontScale="77500" lnSpcReduction="20000"/>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Opportunities for TU action.</a:t>
            </a:r>
            <a:br>
              <a:rPr lang="en-GB" dirty="0"/>
            </a:br>
            <a:r>
              <a:rPr lang="en-GB" dirty="0"/>
              <a:t>Social dialogue / Consultation.</a:t>
            </a:r>
          </a:p>
        </p:txBody>
      </p:sp>
      <p:graphicFrame>
        <p:nvGraphicFramePr>
          <p:cNvPr id="9" name="Tabla 8">
            <a:extLst>
              <a:ext uri="{FF2B5EF4-FFF2-40B4-BE49-F238E27FC236}">
                <a16:creationId xmlns:a16="http://schemas.microsoft.com/office/drawing/2014/main" id="{425703C9-54A8-0B14-974F-16870887429A}"/>
              </a:ext>
            </a:extLst>
          </p:cNvPr>
          <p:cNvGraphicFramePr>
            <a:graphicFrameLocks noGrp="1"/>
          </p:cNvGraphicFramePr>
          <p:nvPr>
            <p:extLst>
              <p:ext uri="{D42A27DB-BD31-4B8C-83A1-F6EECF244321}">
                <p14:modId xmlns:p14="http://schemas.microsoft.com/office/powerpoint/2010/main" val="1932912635"/>
              </p:ext>
            </p:extLst>
          </p:nvPr>
        </p:nvGraphicFramePr>
        <p:xfrm>
          <a:off x="1060314" y="1434207"/>
          <a:ext cx="9747115" cy="3945944"/>
        </p:xfrm>
        <a:graphic>
          <a:graphicData uri="http://schemas.openxmlformats.org/drawingml/2006/table">
            <a:tbl>
              <a:tblPr firstRow="1" bandRow="1">
                <a:tableStyleId>{5C22544A-7EE6-4342-B048-85BDC9FD1C3A}</a:tableStyleId>
              </a:tblPr>
              <a:tblGrid>
                <a:gridCol w="5005766">
                  <a:extLst>
                    <a:ext uri="{9D8B030D-6E8A-4147-A177-3AD203B41FA5}">
                      <a16:colId xmlns:a16="http://schemas.microsoft.com/office/drawing/2014/main" val="2673643642"/>
                    </a:ext>
                  </a:extLst>
                </a:gridCol>
                <a:gridCol w="4741349">
                  <a:extLst>
                    <a:ext uri="{9D8B030D-6E8A-4147-A177-3AD203B41FA5}">
                      <a16:colId xmlns:a16="http://schemas.microsoft.com/office/drawing/2014/main" val="4176940450"/>
                    </a:ext>
                  </a:extLst>
                </a:gridCol>
              </a:tblGrid>
              <a:tr h="369266">
                <a:tc>
                  <a:txBody>
                    <a:bodyPr/>
                    <a:lstStyle/>
                    <a:p>
                      <a:r>
                        <a:rPr lang="es-AR" dirty="0"/>
                        <a:t>C 155</a:t>
                      </a:r>
                    </a:p>
                  </a:txBody>
                  <a:tcPr/>
                </a:tc>
                <a:tc>
                  <a:txBody>
                    <a:bodyPr/>
                    <a:lstStyle/>
                    <a:p>
                      <a:r>
                        <a:rPr lang="es-AR" dirty="0"/>
                        <a:t>C 187</a:t>
                      </a:r>
                    </a:p>
                  </a:txBody>
                  <a:tcPr/>
                </a:tc>
                <a:extLst>
                  <a:ext uri="{0D108BD9-81ED-4DB2-BD59-A6C34878D82A}">
                    <a16:rowId xmlns:a16="http://schemas.microsoft.com/office/drawing/2014/main" val="2957785908"/>
                  </a:ext>
                </a:extLst>
              </a:tr>
              <a:tr h="1183673">
                <a:tc>
                  <a:txBody>
                    <a:bodyPr/>
                    <a:lstStyle/>
                    <a:p>
                      <a:r>
                        <a:rPr lang="es-AR" dirty="0"/>
                        <a:t>Art 1. </a:t>
                      </a:r>
                      <a:r>
                        <a:rPr lang="es-AR" dirty="0" err="1"/>
                        <a:t>Exclusion</a:t>
                      </a:r>
                      <a:r>
                        <a:rPr lang="es-AR" dirty="0"/>
                        <a:t> </a:t>
                      </a:r>
                      <a:r>
                        <a:rPr lang="es-AR" dirty="0" err="1"/>
                        <a:t>of</a:t>
                      </a:r>
                      <a:r>
                        <a:rPr lang="es-AR" dirty="0"/>
                        <a:t> </a:t>
                      </a:r>
                      <a:r>
                        <a:rPr lang="es-AR" dirty="0" err="1"/>
                        <a:t>branchs</a:t>
                      </a:r>
                      <a:r>
                        <a:rPr lang="es-AR" dirty="0"/>
                        <a:t>/</a:t>
                      </a:r>
                      <a:r>
                        <a:rPr lang="es-AR" dirty="0" err="1"/>
                        <a:t>sectors</a:t>
                      </a:r>
                      <a:r>
                        <a:rPr lang="es-AR" dirty="0"/>
                        <a: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dirty="0"/>
                        <a:t>Art 2. </a:t>
                      </a:r>
                      <a:r>
                        <a:rPr lang="es-AR" dirty="0" err="1"/>
                        <a:t>National</a:t>
                      </a:r>
                      <a:r>
                        <a:rPr lang="es-AR" dirty="0"/>
                        <a:t> </a:t>
                      </a:r>
                      <a:r>
                        <a:rPr lang="es-AR" dirty="0" err="1"/>
                        <a:t>Policy</a:t>
                      </a:r>
                      <a:r>
                        <a:rPr lang="es-AR" dirty="0"/>
                        <a:t>.</a:t>
                      </a:r>
                    </a:p>
                    <a:p>
                      <a:pPr marL="0" marR="0" lvl="0" indent="0" algn="l" defTabSz="457200" rtl="0" eaLnBrk="1" fontAlgn="auto" latinLnBrk="0" hangingPunct="1">
                        <a:lnSpc>
                          <a:spcPct val="100000"/>
                        </a:lnSpc>
                        <a:spcBef>
                          <a:spcPts val="0"/>
                        </a:spcBef>
                        <a:spcAft>
                          <a:spcPts val="0"/>
                        </a:spcAft>
                        <a:buClrTx/>
                        <a:buSzTx/>
                        <a:buFontTx/>
                        <a:buNone/>
                        <a:tabLst/>
                        <a:defRPr/>
                      </a:pPr>
                      <a:r>
                        <a:rPr lang="es-AR" dirty="0"/>
                        <a:t>          </a:t>
                      </a:r>
                      <a:r>
                        <a:rPr lang="es-AR" dirty="0" err="1"/>
                        <a:t>Measures</a:t>
                      </a:r>
                      <a:r>
                        <a:rPr lang="es-AR" dirty="0"/>
                        <a:t> </a:t>
                      </a:r>
                      <a:r>
                        <a:rPr lang="es-AR" dirty="0" err="1"/>
                        <a:t>to</a:t>
                      </a:r>
                      <a:r>
                        <a:rPr lang="es-AR" dirty="0"/>
                        <a:t> </a:t>
                      </a:r>
                      <a:r>
                        <a:rPr lang="es-AR" dirty="0" err="1"/>
                        <a:t>ratify</a:t>
                      </a:r>
                      <a:r>
                        <a:rPr lang="es-AR" dirty="0"/>
                        <a:t> </a:t>
                      </a:r>
                      <a:r>
                        <a:rPr lang="es-AR" dirty="0" err="1"/>
                        <a:t>other</a:t>
                      </a:r>
                      <a:r>
                        <a:rPr lang="es-AR" dirty="0"/>
                        <a:t> OSH ILO </a:t>
                      </a:r>
                      <a:r>
                        <a:rPr lang="es-AR" dirty="0" err="1"/>
                        <a:t>Conventions</a:t>
                      </a:r>
                      <a:r>
                        <a:rPr lang="es-AR" dirty="0"/>
                        <a:t>.</a:t>
                      </a:r>
                    </a:p>
                    <a:p>
                      <a:endParaRPr lang="es-AR" dirty="0"/>
                    </a:p>
                  </a:txBody>
                  <a:tcPr/>
                </a:tc>
                <a:extLst>
                  <a:ext uri="{0D108BD9-81ED-4DB2-BD59-A6C34878D82A}">
                    <a16:rowId xmlns:a16="http://schemas.microsoft.com/office/drawing/2014/main" val="3404166910"/>
                  </a:ext>
                </a:extLst>
              </a:tr>
              <a:tr h="369266">
                <a:tc>
                  <a:txBody>
                    <a:bodyPr/>
                    <a:lstStyle/>
                    <a:p>
                      <a:r>
                        <a:rPr lang="es-AR" dirty="0"/>
                        <a:t>Art.2 </a:t>
                      </a:r>
                      <a:r>
                        <a:rPr lang="es-AR" dirty="0" err="1"/>
                        <a:t>Exclusion</a:t>
                      </a:r>
                      <a:r>
                        <a:rPr lang="es-AR" dirty="0"/>
                        <a:t> </a:t>
                      </a:r>
                      <a:r>
                        <a:rPr lang="es-AR" dirty="0" err="1"/>
                        <a:t>of</a:t>
                      </a:r>
                      <a:r>
                        <a:rPr lang="es-AR" dirty="0"/>
                        <a:t> </a:t>
                      </a:r>
                      <a:r>
                        <a:rPr lang="es-AR" dirty="0" err="1"/>
                        <a:t>category</a:t>
                      </a:r>
                      <a:r>
                        <a:rPr lang="es-AR" dirty="0"/>
                        <a:t> </a:t>
                      </a:r>
                      <a:r>
                        <a:rPr lang="es-AR" dirty="0" err="1"/>
                        <a:t>of</a:t>
                      </a:r>
                      <a:r>
                        <a:rPr lang="es-AR" dirty="0"/>
                        <a:t> </a:t>
                      </a:r>
                      <a:r>
                        <a:rPr lang="es-AR" dirty="0" err="1"/>
                        <a:t>workers</a:t>
                      </a:r>
                      <a:endParaRPr lang="es-AR"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dirty="0"/>
                        <a:t>Art 3. </a:t>
                      </a:r>
                      <a:r>
                        <a:rPr lang="es-AR" dirty="0" err="1"/>
                        <a:t>National</a:t>
                      </a:r>
                      <a:r>
                        <a:rPr lang="es-AR" dirty="0"/>
                        <a:t> </a:t>
                      </a:r>
                      <a:r>
                        <a:rPr lang="es-AR" dirty="0" err="1"/>
                        <a:t>Policy</a:t>
                      </a:r>
                      <a:r>
                        <a:rPr lang="es-AR" dirty="0"/>
                        <a:t>.</a:t>
                      </a:r>
                    </a:p>
                  </a:txBody>
                  <a:tcPr/>
                </a:tc>
                <a:extLst>
                  <a:ext uri="{0D108BD9-81ED-4DB2-BD59-A6C34878D82A}">
                    <a16:rowId xmlns:a16="http://schemas.microsoft.com/office/drawing/2014/main" val="2749267191"/>
                  </a:ext>
                </a:extLst>
              </a:tr>
              <a:tr h="637363">
                <a:tc>
                  <a:txBody>
                    <a:bodyPr/>
                    <a:lstStyle/>
                    <a:p>
                      <a:r>
                        <a:rPr lang="es-AR" dirty="0"/>
                        <a:t>Art 4. </a:t>
                      </a:r>
                      <a:r>
                        <a:rPr lang="es-AR" dirty="0" err="1"/>
                        <a:t>Formulation</a:t>
                      </a:r>
                      <a:r>
                        <a:rPr lang="es-AR" dirty="0"/>
                        <a:t>, </a:t>
                      </a:r>
                      <a:r>
                        <a:rPr lang="es-AR" dirty="0" err="1"/>
                        <a:t>implementation</a:t>
                      </a:r>
                      <a:r>
                        <a:rPr lang="es-AR" dirty="0"/>
                        <a:t> and </a:t>
                      </a:r>
                      <a:r>
                        <a:rPr lang="es-AR" dirty="0" err="1"/>
                        <a:t>review</a:t>
                      </a:r>
                      <a:r>
                        <a:rPr lang="es-AR" dirty="0"/>
                        <a:t> </a:t>
                      </a:r>
                      <a:r>
                        <a:rPr lang="es-AR" dirty="0" err="1"/>
                        <a:t>of</a:t>
                      </a:r>
                      <a:r>
                        <a:rPr lang="es-AR" dirty="0"/>
                        <a:t> </a:t>
                      </a:r>
                      <a:r>
                        <a:rPr lang="es-AR" dirty="0" err="1"/>
                        <a:t>the</a:t>
                      </a:r>
                      <a:r>
                        <a:rPr lang="es-AR" dirty="0"/>
                        <a:t> </a:t>
                      </a:r>
                      <a:r>
                        <a:rPr lang="es-AR" dirty="0" err="1"/>
                        <a:t>National</a:t>
                      </a:r>
                      <a:r>
                        <a:rPr lang="es-AR" dirty="0"/>
                        <a:t> </a:t>
                      </a:r>
                      <a:r>
                        <a:rPr lang="es-AR" dirty="0" err="1"/>
                        <a:t>Policy</a:t>
                      </a:r>
                      <a:r>
                        <a:rPr lang="es-AR" dirty="0"/>
                        <a:t>.</a:t>
                      </a:r>
                    </a:p>
                  </a:txBody>
                  <a:tcPr/>
                </a:tc>
                <a:tc>
                  <a:txBody>
                    <a:bodyPr/>
                    <a:lstStyle/>
                    <a:p>
                      <a:r>
                        <a:rPr lang="es-AR" dirty="0"/>
                        <a:t>Art 4. </a:t>
                      </a:r>
                      <a:r>
                        <a:rPr lang="es-AR" dirty="0" err="1"/>
                        <a:t>National</a:t>
                      </a:r>
                      <a:r>
                        <a:rPr lang="es-AR" dirty="0"/>
                        <a:t> </a:t>
                      </a:r>
                      <a:r>
                        <a:rPr lang="es-AR" dirty="0" err="1"/>
                        <a:t>System</a:t>
                      </a:r>
                      <a:r>
                        <a:rPr lang="es-AR" dirty="0"/>
                        <a:t>.</a:t>
                      </a:r>
                    </a:p>
                  </a:txBody>
                  <a:tcPr/>
                </a:tc>
                <a:extLst>
                  <a:ext uri="{0D108BD9-81ED-4DB2-BD59-A6C34878D82A}">
                    <a16:rowId xmlns:a16="http://schemas.microsoft.com/office/drawing/2014/main" val="2916875269"/>
                  </a:ext>
                </a:extLst>
              </a:tr>
              <a:tr h="369266">
                <a:tc>
                  <a:txBody>
                    <a:bodyPr/>
                    <a:lstStyle/>
                    <a:p>
                      <a:r>
                        <a:rPr lang="es-AR" dirty="0"/>
                        <a:t>Art 8. </a:t>
                      </a:r>
                      <a:r>
                        <a:rPr lang="es-AR" dirty="0" err="1"/>
                        <a:t>How</a:t>
                      </a:r>
                      <a:r>
                        <a:rPr lang="es-AR" dirty="0"/>
                        <a:t> </a:t>
                      </a:r>
                      <a:r>
                        <a:rPr lang="es-AR" dirty="0" err="1"/>
                        <a:t>to</a:t>
                      </a:r>
                      <a:r>
                        <a:rPr lang="es-AR" dirty="0"/>
                        <a:t> </a:t>
                      </a:r>
                      <a:r>
                        <a:rPr lang="es-AR" dirty="0" err="1"/>
                        <a:t>put</a:t>
                      </a:r>
                      <a:r>
                        <a:rPr lang="es-AR" dirty="0"/>
                        <a:t> in </a:t>
                      </a:r>
                      <a:r>
                        <a:rPr lang="es-AR" dirty="0" err="1"/>
                        <a:t>practice</a:t>
                      </a:r>
                      <a:r>
                        <a:rPr lang="es-AR" dirty="0"/>
                        <a:t> art 4.</a:t>
                      </a:r>
                    </a:p>
                  </a:txBody>
                  <a:tcPr/>
                </a:tc>
                <a:tc>
                  <a:txBody>
                    <a:bodyPr/>
                    <a:lstStyle/>
                    <a:p>
                      <a:r>
                        <a:rPr lang="es-AR" dirty="0"/>
                        <a:t>Art 5 </a:t>
                      </a:r>
                      <a:r>
                        <a:rPr lang="es-AR" dirty="0" err="1"/>
                        <a:t>National</a:t>
                      </a:r>
                      <a:r>
                        <a:rPr lang="es-AR" dirty="0"/>
                        <a:t> </a:t>
                      </a:r>
                      <a:r>
                        <a:rPr lang="es-AR" dirty="0" err="1"/>
                        <a:t>Programme</a:t>
                      </a:r>
                      <a:r>
                        <a:rPr lang="es-AR" dirty="0"/>
                        <a:t>.</a:t>
                      </a:r>
                    </a:p>
                  </a:txBody>
                  <a:tcPr/>
                </a:tc>
                <a:extLst>
                  <a:ext uri="{0D108BD9-81ED-4DB2-BD59-A6C34878D82A}">
                    <a16:rowId xmlns:a16="http://schemas.microsoft.com/office/drawing/2014/main" val="2088650235"/>
                  </a:ext>
                </a:extLst>
              </a:tr>
              <a:tr h="369266">
                <a:tc>
                  <a:txBody>
                    <a:bodyPr/>
                    <a:lstStyle/>
                    <a:p>
                      <a:r>
                        <a:rPr lang="es-AR" dirty="0"/>
                        <a:t>Art 15. </a:t>
                      </a:r>
                      <a:r>
                        <a:rPr lang="es-AR" dirty="0" err="1"/>
                        <a:t>Coordination</a:t>
                      </a:r>
                      <a:r>
                        <a:rPr lang="es-AR" dirty="0"/>
                        <a:t> </a:t>
                      </a:r>
                      <a:r>
                        <a:rPr lang="es-AR" dirty="0" err="1"/>
                        <a:t>internally</a:t>
                      </a:r>
                      <a:r>
                        <a:rPr lang="es-AR" dirty="0"/>
                        <a:t>.</a:t>
                      </a:r>
                    </a:p>
                  </a:txBody>
                  <a:tcPr/>
                </a:tc>
                <a:tc>
                  <a:txBody>
                    <a:bodyPr/>
                    <a:lstStyle/>
                    <a:p>
                      <a:endParaRPr lang="es-AR"/>
                    </a:p>
                  </a:txBody>
                  <a:tcPr/>
                </a:tc>
                <a:extLst>
                  <a:ext uri="{0D108BD9-81ED-4DB2-BD59-A6C34878D82A}">
                    <a16:rowId xmlns:a16="http://schemas.microsoft.com/office/drawing/2014/main" val="455483128"/>
                  </a:ext>
                </a:extLst>
              </a:tr>
              <a:tr h="637363">
                <a:tc>
                  <a:txBody>
                    <a:bodyPr/>
                    <a:lstStyle/>
                    <a:p>
                      <a:r>
                        <a:rPr lang="es-AR" dirty="0"/>
                        <a:t>Art 19. </a:t>
                      </a:r>
                      <a:r>
                        <a:rPr lang="es-AR" dirty="0" err="1"/>
                        <a:t>Information</a:t>
                      </a:r>
                      <a:r>
                        <a:rPr lang="es-AR" dirty="0"/>
                        <a:t> </a:t>
                      </a:r>
                      <a:r>
                        <a:rPr lang="es-AR" dirty="0" err="1"/>
                        <a:t>for</a:t>
                      </a:r>
                      <a:r>
                        <a:rPr lang="es-AR" dirty="0"/>
                        <a:t> </a:t>
                      </a:r>
                      <a:r>
                        <a:rPr lang="es-AR" dirty="0" err="1"/>
                        <a:t>workers</a:t>
                      </a:r>
                      <a:r>
                        <a:rPr lang="es-AR" dirty="0"/>
                        <a:t> </a:t>
                      </a:r>
                      <a:r>
                        <a:rPr lang="es-AR" dirty="0" err="1"/>
                        <a:t>relevant</a:t>
                      </a:r>
                      <a:r>
                        <a:rPr lang="es-AR" dirty="0"/>
                        <a:t> </a:t>
                      </a:r>
                      <a:r>
                        <a:rPr lang="es-AR" dirty="0" err="1"/>
                        <a:t>to</a:t>
                      </a:r>
                      <a:r>
                        <a:rPr lang="es-AR" dirty="0"/>
                        <a:t> OSH.</a:t>
                      </a:r>
                    </a:p>
                  </a:txBody>
                  <a:tcPr/>
                </a:tc>
                <a:tc>
                  <a:txBody>
                    <a:bodyPr/>
                    <a:lstStyle/>
                    <a:p>
                      <a:endParaRPr lang="es-AR" dirty="0"/>
                    </a:p>
                  </a:txBody>
                  <a:tcPr/>
                </a:tc>
                <a:extLst>
                  <a:ext uri="{0D108BD9-81ED-4DB2-BD59-A6C34878D82A}">
                    <a16:rowId xmlns:a16="http://schemas.microsoft.com/office/drawing/2014/main" val="3498776948"/>
                  </a:ext>
                </a:extLst>
              </a:tr>
            </a:tbl>
          </a:graphicData>
        </a:graphic>
      </p:graphicFrame>
    </p:spTree>
    <p:extLst>
      <p:ext uri="{BB962C8B-B14F-4D97-AF65-F5344CB8AC3E}">
        <p14:creationId xmlns:p14="http://schemas.microsoft.com/office/powerpoint/2010/main" val="946922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5F89C5FC-ECD7-3027-8B8D-1FCE178689A8}"/>
              </a:ext>
            </a:extLst>
          </p:cNvPr>
          <p:cNvGraphicFramePr>
            <a:graphicFrameLocks noGrp="1"/>
          </p:cNvGraphicFramePr>
          <p:nvPr>
            <p:ph idx="1"/>
            <p:extLst>
              <p:ext uri="{D42A27DB-BD31-4B8C-83A1-F6EECF244321}">
                <p14:modId xmlns:p14="http://schemas.microsoft.com/office/powerpoint/2010/main" val="4076247508"/>
              </p:ext>
            </p:extLst>
          </p:nvPr>
        </p:nvGraphicFramePr>
        <p:xfrm>
          <a:off x="1981200" y="1481329"/>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2804085" y="820929"/>
            <a:ext cx="8596668" cy="1320800"/>
          </a:xfrm>
        </p:spPr>
        <p:txBody>
          <a:bodyPr/>
          <a:lstStyle/>
          <a:p>
            <a:r>
              <a:rPr lang="en-GB" b="1" dirty="0">
                <a:solidFill>
                  <a:schemeClr val="accent1"/>
                </a:solidFill>
              </a:rPr>
              <a:t>Objectives of the presentation </a:t>
            </a:r>
          </a:p>
        </p:txBody>
      </p:sp>
    </p:spTree>
    <p:extLst>
      <p:ext uri="{BB962C8B-B14F-4D97-AF65-F5344CB8AC3E}">
        <p14:creationId xmlns:p14="http://schemas.microsoft.com/office/powerpoint/2010/main" val="256116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062537" y="1957228"/>
            <a:ext cx="6510751"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305692" y="609600"/>
            <a:ext cx="6968309" cy="1320800"/>
          </a:xfrm>
        </p:spPr>
        <p:txBody>
          <a:bodyPr>
            <a:normAutofit/>
          </a:bodyPr>
          <a:lstStyle/>
          <a:p>
            <a:r>
              <a:rPr lang="en-GB" dirty="0">
                <a:solidFill>
                  <a:schemeClr val="accent1"/>
                </a:solidFill>
              </a:rPr>
              <a:t>What are the ILO Supervisory Mechanism?</a:t>
            </a:r>
          </a:p>
        </p:txBody>
      </p:sp>
    </p:spTree>
    <p:extLst>
      <p:ext uri="{BB962C8B-B14F-4D97-AF65-F5344CB8AC3E}">
        <p14:creationId xmlns:p14="http://schemas.microsoft.com/office/powerpoint/2010/main" val="4038333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quarter" idx="10"/>
          </p:nvPr>
        </p:nvSpPr>
        <p:spPr/>
        <p:txBody>
          <a:bodyPr/>
          <a:lstStyle/>
          <a:p>
            <a:r>
              <a:rPr lang="en-US" dirty="0"/>
              <a:t>www.ilo.org</a:t>
            </a:r>
          </a:p>
        </p:txBody>
      </p:sp>
      <p:sp>
        <p:nvSpPr>
          <p:cNvPr id="25" name="Slide Number Placeholder 5"/>
          <p:cNvSpPr>
            <a:spLocks noGrp="1"/>
          </p:cNvSpPr>
          <p:nvPr>
            <p:ph type="sldNum" sz="quarter" idx="12"/>
          </p:nvPr>
        </p:nvSpPr>
        <p:spPr/>
        <p:txBody>
          <a:bodyPr/>
          <a:lstStyle/>
          <a:p>
            <a:fld id="{D31B2ACF-F67C-4E0C-831A-C218462E3DC0}" type="slidenum">
              <a:rPr lang="en-US"/>
              <a:pPr/>
              <a:t>21</a:t>
            </a:fld>
            <a:endParaRPr lang="en-US"/>
          </a:p>
        </p:txBody>
      </p:sp>
      <p:sp>
        <p:nvSpPr>
          <p:cNvPr id="155650" name="Rectangle 2"/>
          <p:cNvSpPr>
            <a:spLocks noChangeArrowheads="1"/>
          </p:cNvSpPr>
          <p:nvPr/>
        </p:nvSpPr>
        <p:spPr bwMode="auto">
          <a:xfrm>
            <a:off x="3432176" y="2725738"/>
            <a:ext cx="5184775" cy="703262"/>
          </a:xfrm>
          <a:prstGeom prst="rect">
            <a:avLst/>
          </a:prstGeom>
          <a:solidFill>
            <a:schemeClr val="accent4"/>
          </a:solidFill>
          <a:ln w="9525">
            <a:noFill/>
            <a:miter lim="800000"/>
            <a:headEnd/>
            <a:tailEnd/>
          </a:ln>
          <a:effectLst/>
        </p:spPr>
        <p:txBody>
          <a:bodyPr wrap="none" lIns="36000" rIns="36000" anchor="ctr"/>
          <a:lstStyle/>
          <a:p>
            <a:pPr algn="ctr" eaLnBrk="0" hangingPunct="0"/>
            <a:r>
              <a:rPr lang="en-GB" sz="1400" b="1" dirty="0">
                <a:solidFill>
                  <a:schemeClr val="bg1"/>
                </a:solidFill>
                <a:latin typeface="Calibri" panose="020F0502020204030204" pitchFamily="34" charset="0"/>
                <a:ea typeface="SimSun" pitchFamily="2" charset="-122"/>
              </a:rPr>
              <a:t>COMMITTEE OF EXPERTS ON THE APPLICATION OF </a:t>
            </a:r>
          </a:p>
          <a:p>
            <a:pPr algn="ctr" eaLnBrk="0" hangingPunct="0"/>
            <a:r>
              <a:rPr lang="en-GB" sz="1400" b="1" dirty="0">
                <a:solidFill>
                  <a:schemeClr val="bg1"/>
                </a:solidFill>
                <a:latin typeface="Calibri" panose="020F0502020204030204" pitchFamily="34" charset="0"/>
                <a:ea typeface="SimSun" pitchFamily="2" charset="-122"/>
              </a:rPr>
              <a:t>CONVENTIONS AND RECOMMENDATIONS</a:t>
            </a:r>
          </a:p>
          <a:p>
            <a:pPr algn="ctr" eaLnBrk="0" hangingPunct="0"/>
            <a:r>
              <a:rPr lang="fr-CH" sz="1400" b="1" dirty="0">
                <a:solidFill>
                  <a:schemeClr val="bg1"/>
                </a:solidFill>
                <a:latin typeface="Calibri" panose="020F0502020204030204" pitchFamily="34" charset="0"/>
                <a:ea typeface="SimSun" pitchFamily="2" charset="-122"/>
              </a:rPr>
              <a:t>Examines reports, </a:t>
            </a:r>
            <a:r>
              <a:rPr lang="fr-CH" sz="1400" b="1" dirty="0" err="1">
                <a:solidFill>
                  <a:schemeClr val="bg1"/>
                </a:solidFill>
                <a:latin typeface="Calibri" panose="020F0502020204030204" pitchFamily="34" charset="0"/>
                <a:ea typeface="SimSun" pitchFamily="2" charset="-122"/>
              </a:rPr>
              <a:t>comments</a:t>
            </a:r>
            <a:r>
              <a:rPr lang="fr-CH" sz="1400" b="1" dirty="0">
                <a:solidFill>
                  <a:schemeClr val="bg1"/>
                </a:solidFill>
                <a:latin typeface="Calibri" panose="020F0502020204030204" pitchFamily="34" charset="0"/>
                <a:ea typeface="SimSun" pitchFamily="2" charset="-122"/>
              </a:rPr>
              <a:t> and </a:t>
            </a:r>
            <a:r>
              <a:rPr lang="fr-CH" sz="1400" b="1" dirty="0" err="1">
                <a:solidFill>
                  <a:schemeClr val="bg1"/>
                </a:solidFill>
                <a:latin typeface="Calibri" panose="020F0502020204030204" pitchFamily="34" charset="0"/>
                <a:ea typeface="SimSun" pitchFamily="2" charset="-122"/>
              </a:rPr>
              <a:t>related</a:t>
            </a:r>
            <a:r>
              <a:rPr lang="fr-CH" sz="1400" b="1" dirty="0">
                <a:solidFill>
                  <a:schemeClr val="bg1"/>
                </a:solidFill>
                <a:latin typeface="Calibri" panose="020F0502020204030204" pitchFamily="34" charset="0"/>
                <a:ea typeface="SimSun" pitchFamily="2" charset="-122"/>
              </a:rPr>
              <a:t> in formation</a:t>
            </a:r>
            <a:endParaRPr lang="en-GB" sz="1400" b="1" dirty="0">
              <a:solidFill>
                <a:schemeClr val="bg1"/>
              </a:solidFill>
              <a:latin typeface="Calibri" panose="020F0502020204030204" pitchFamily="34" charset="0"/>
              <a:ea typeface="SimSun" pitchFamily="2" charset="-122"/>
            </a:endParaRPr>
          </a:p>
        </p:txBody>
      </p:sp>
      <p:sp>
        <p:nvSpPr>
          <p:cNvPr id="155651" name="Rectangle 3"/>
          <p:cNvSpPr>
            <a:spLocks noChangeArrowheads="1"/>
          </p:cNvSpPr>
          <p:nvPr/>
        </p:nvSpPr>
        <p:spPr bwMode="auto">
          <a:xfrm>
            <a:off x="1828800" y="3722688"/>
            <a:ext cx="3581400" cy="762000"/>
          </a:xfrm>
          <a:prstGeom prst="rect">
            <a:avLst/>
          </a:prstGeom>
          <a:solidFill>
            <a:schemeClr val="accent1">
              <a:lumMod val="40000"/>
              <a:lumOff val="60000"/>
            </a:schemeClr>
          </a:solidFill>
          <a:ln w="9525">
            <a:noFill/>
            <a:miter lim="800000"/>
            <a:headEnd/>
            <a:tailEnd/>
          </a:ln>
          <a:effectLst/>
        </p:spPr>
        <p:txBody>
          <a:bodyPr wrap="none" lIns="36000" rIns="36000" anchor="ctr"/>
          <a:lstStyle/>
          <a:p>
            <a:pPr algn="ctr" eaLnBrk="0" hangingPunct="0"/>
            <a:r>
              <a:rPr lang="en-GB" sz="1400" b="1" dirty="0">
                <a:latin typeface="Calibri" panose="020F0502020204030204" pitchFamily="34" charset="0"/>
                <a:ea typeface="SimSun" pitchFamily="2" charset="-122"/>
              </a:rPr>
              <a:t>Direct requests</a:t>
            </a:r>
          </a:p>
          <a:p>
            <a:pPr algn="ctr" eaLnBrk="0" hangingPunct="0"/>
            <a:r>
              <a:rPr lang="en-GB" sz="1400" b="1" dirty="0">
                <a:latin typeface="Calibri" panose="020F0502020204030204" pitchFamily="34" charset="0"/>
                <a:ea typeface="SimSun" pitchFamily="2" charset="-122"/>
              </a:rPr>
              <a:t>sent to the government and  available online </a:t>
            </a:r>
          </a:p>
          <a:p>
            <a:pPr algn="ctr" eaLnBrk="0" hangingPunct="0"/>
            <a:r>
              <a:rPr lang="en-GB" sz="1400" b="1" dirty="0">
                <a:latin typeface="Calibri" panose="020F0502020204030204" pitchFamily="34" charset="0"/>
                <a:ea typeface="SimSun" pitchFamily="2" charset="-122"/>
              </a:rPr>
              <a:t>for the social  partners</a:t>
            </a:r>
          </a:p>
        </p:txBody>
      </p:sp>
      <p:sp>
        <p:nvSpPr>
          <p:cNvPr id="155652" name="Rectangle 4"/>
          <p:cNvSpPr>
            <a:spLocks noChangeArrowheads="1"/>
          </p:cNvSpPr>
          <p:nvPr/>
        </p:nvSpPr>
        <p:spPr bwMode="auto">
          <a:xfrm>
            <a:off x="2819400" y="4695825"/>
            <a:ext cx="6553200" cy="508000"/>
          </a:xfrm>
          <a:prstGeom prst="rect">
            <a:avLst/>
          </a:prstGeom>
          <a:solidFill>
            <a:schemeClr val="accent4"/>
          </a:solidFill>
          <a:ln w="9525">
            <a:noFill/>
            <a:miter lim="800000"/>
            <a:headEnd/>
            <a:tailEnd/>
          </a:ln>
          <a:effectLst/>
        </p:spPr>
        <p:txBody>
          <a:bodyPr wrap="none" lIns="36000" rIns="36000" anchor="ctr"/>
          <a:lstStyle/>
          <a:p>
            <a:pPr algn="ctr" eaLnBrk="0" hangingPunct="0"/>
            <a:r>
              <a:rPr lang="en-GB" sz="1400" b="1" dirty="0">
                <a:solidFill>
                  <a:schemeClr val="bg1"/>
                </a:solidFill>
                <a:latin typeface="Calibri" panose="020F0502020204030204" pitchFamily="34" charset="0"/>
                <a:ea typeface="SimSun" pitchFamily="2" charset="-122"/>
              </a:rPr>
              <a:t>TRIPARTITE CONFERENCE COMMITTEE ON THE APPLICATION STANDARDS</a:t>
            </a:r>
          </a:p>
          <a:p>
            <a:pPr algn="ctr" eaLnBrk="0" hangingPunct="0"/>
            <a:r>
              <a:rPr lang="fr-CH" sz="1400" b="1" dirty="0">
                <a:solidFill>
                  <a:schemeClr val="bg1"/>
                </a:solidFill>
                <a:latin typeface="Calibri" panose="020F0502020204030204" pitchFamily="34" charset="0"/>
                <a:ea typeface="SimSun" pitchFamily="2" charset="-122"/>
              </a:rPr>
              <a:t>Examines the </a:t>
            </a:r>
            <a:r>
              <a:rPr lang="fr-CH" sz="1400" b="1" dirty="0" err="1">
                <a:solidFill>
                  <a:schemeClr val="bg1"/>
                </a:solidFill>
                <a:latin typeface="Calibri" panose="020F0502020204030204" pitchFamily="34" charset="0"/>
                <a:ea typeface="SimSun" pitchFamily="2" charset="-122"/>
              </a:rPr>
              <a:t>CEACR’s</a:t>
            </a:r>
            <a:r>
              <a:rPr lang="fr-CH" sz="1400" b="1" dirty="0">
                <a:solidFill>
                  <a:schemeClr val="bg1"/>
                </a:solidFill>
                <a:latin typeface="Calibri" panose="020F0502020204030204" pitchFamily="34" charset="0"/>
                <a:ea typeface="SimSun" pitchFamily="2" charset="-122"/>
              </a:rPr>
              <a:t> report and </a:t>
            </a:r>
            <a:r>
              <a:rPr lang="fr-CH" sz="1400" b="1" dirty="0" err="1">
                <a:solidFill>
                  <a:schemeClr val="bg1"/>
                </a:solidFill>
                <a:latin typeface="Calibri" panose="020F0502020204030204" pitchFamily="34" charset="0"/>
                <a:ea typeface="SimSun" pitchFamily="2" charset="-122"/>
              </a:rPr>
              <a:t>discuss</a:t>
            </a:r>
            <a:r>
              <a:rPr lang="fr-CH" sz="1400" b="1" dirty="0">
                <a:solidFill>
                  <a:schemeClr val="bg1"/>
                </a:solidFill>
                <a:latin typeface="Calibri" panose="020F0502020204030204" pitchFamily="34" charset="0"/>
                <a:ea typeface="SimSun" pitchFamily="2" charset="-122"/>
              </a:rPr>
              <a:t> a </a:t>
            </a:r>
            <a:r>
              <a:rPr lang="fr-CH" sz="1400" b="1" dirty="0" err="1">
                <a:solidFill>
                  <a:schemeClr val="bg1"/>
                </a:solidFill>
                <a:latin typeface="Calibri" panose="020F0502020204030204" pitchFamily="34" charset="0"/>
                <a:ea typeface="SimSun" pitchFamily="2" charset="-122"/>
              </a:rPr>
              <a:t>selection</a:t>
            </a:r>
            <a:r>
              <a:rPr lang="fr-CH" sz="1400" b="1" dirty="0">
                <a:solidFill>
                  <a:schemeClr val="bg1"/>
                </a:solidFill>
                <a:latin typeface="Calibri" panose="020F0502020204030204" pitchFamily="34" charset="0"/>
                <a:ea typeface="SimSun" pitchFamily="2" charset="-122"/>
              </a:rPr>
              <a:t> of cases</a:t>
            </a:r>
            <a:endParaRPr lang="en-GB" sz="1400" b="1" dirty="0">
              <a:solidFill>
                <a:schemeClr val="bg1"/>
              </a:solidFill>
              <a:latin typeface="Calibri" panose="020F0502020204030204" pitchFamily="34" charset="0"/>
              <a:ea typeface="SimSun" pitchFamily="2" charset="-122"/>
            </a:endParaRPr>
          </a:p>
        </p:txBody>
      </p:sp>
      <p:sp>
        <p:nvSpPr>
          <p:cNvPr id="155653" name="Rectangle 5"/>
          <p:cNvSpPr>
            <a:spLocks noChangeArrowheads="1"/>
          </p:cNvSpPr>
          <p:nvPr/>
        </p:nvSpPr>
        <p:spPr bwMode="auto">
          <a:xfrm>
            <a:off x="3000375" y="5487988"/>
            <a:ext cx="6211888" cy="698500"/>
          </a:xfrm>
          <a:prstGeom prst="rect">
            <a:avLst/>
          </a:prstGeom>
          <a:solidFill>
            <a:schemeClr val="accent4"/>
          </a:solidFill>
          <a:ln w="9525">
            <a:noFill/>
            <a:miter lim="800000"/>
            <a:headEnd/>
            <a:tailEnd/>
          </a:ln>
          <a:effectLst/>
        </p:spPr>
        <p:txBody>
          <a:bodyPr wrap="none" lIns="36000" rIns="36000" anchor="ctr"/>
          <a:lstStyle/>
          <a:p>
            <a:pPr algn="ctr" eaLnBrk="0" hangingPunct="0"/>
            <a:r>
              <a:rPr lang="en-GB" sz="1400" b="1" dirty="0">
                <a:solidFill>
                  <a:schemeClr val="bg1"/>
                </a:solidFill>
                <a:latin typeface="Calibri" panose="020F0502020204030204" pitchFamily="34" charset="0"/>
                <a:ea typeface="SimSun" pitchFamily="2" charset="-122"/>
                <a:cs typeface="Arial" panose="020B0604020202020204" pitchFamily="34" charset="0"/>
              </a:rPr>
              <a:t>Presentation of the Report to the </a:t>
            </a:r>
          </a:p>
          <a:p>
            <a:pPr algn="ctr" eaLnBrk="0" hangingPunct="0"/>
            <a:r>
              <a:rPr lang="en-GB" sz="1400" b="1" dirty="0">
                <a:solidFill>
                  <a:schemeClr val="bg1"/>
                </a:solidFill>
                <a:latin typeface="Calibri" panose="020F0502020204030204" pitchFamily="34" charset="0"/>
                <a:ea typeface="SimSun" pitchFamily="2" charset="-122"/>
                <a:cs typeface="Arial" panose="020B0604020202020204" pitchFamily="34" charset="0"/>
              </a:rPr>
              <a:t>INTERNATIONAL LABOUR CONFERENCE</a:t>
            </a:r>
          </a:p>
          <a:p>
            <a:pPr algn="ctr" eaLnBrk="0" hangingPunct="0"/>
            <a:r>
              <a:rPr lang="en-GB" sz="1400" b="1" dirty="0">
                <a:solidFill>
                  <a:schemeClr val="bg1"/>
                </a:solidFill>
                <a:latin typeface="Calibri" panose="020F0502020204030204" pitchFamily="34" charset="0"/>
                <a:ea typeface="SimSun" pitchFamily="2" charset="-122"/>
                <a:cs typeface="Arial" panose="020B0604020202020204" pitchFamily="34" charset="0"/>
              </a:rPr>
              <a:t>and adoption in plenary</a:t>
            </a:r>
          </a:p>
        </p:txBody>
      </p:sp>
      <p:sp>
        <p:nvSpPr>
          <p:cNvPr id="155654" name="Rectangle 6"/>
          <p:cNvSpPr>
            <a:spLocks noChangeArrowheads="1"/>
          </p:cNvSpPr>
          <p:nvPr/>
        </p:nvSpPr>
        <p:spPr bwMode="auto">
          <a:xfrm>
            <a:off x="1828800" y="1349375"/>
            <a:ext cx="2971800" cy="457200"/>
          </a:xfrm>
          <a:prstGeom prst="rect">
            <a:avLst/>
          </a:prstGeom>
          <a:solidFill>
            <a:schemeClr val="accent1">
              <a:lumMod val="40000"/>
              <a:lumOff val="60000"/>
            </a:schemeClr>
          </a:solidFill>
          <a:ln w="9525">
            <a:noFill/>
            <a:miter lim="800000"/>
            <a:headEnd/>
            <a:tailEnd/>
          </a:ln>
          <a:effectLst/>
        </p:spPr>
        <p:txBody>
          <a:bodyPr wrap="none" lIns="36000" rIns="36000" anchor="ctr"/>
          <a:lstStyle/>
          <a:p>
            <a:pPr algn="ctr" eaLnBrk="0" hangingPunct="0"/>
            <a:r>
              <a:rPr lang="en-GB" sz="1200" b="1" dirty="0">
                <a:ea typeface="SimSun" pitchFamily="2" charset="-122"/>
              </a:rPr>
              <a:t>Governments submit</a:t>
            </a:r>
          </a:p>
          <a:p>
            <a:pPr algn="ctr" eaLnBrk="0" hangingPunct="0"/>
            <a:r>
              <a:rPr lang="en-GB" sz="1200" b="1" dirty="0">
                <a:ea typeface="SimSun" pitchFamily="2" charset="-122"/>
              </a:rPr>
              <a:t>reports</a:t>
            </a:r>
          </a:p>
        </p:txBody>
      </p:sp>
      <p:sp>
        <p:nvSpPr>
          <p:cNvPr id="155655" name="Line 7"/>
          <p:cNvSpPr>
            <a:spLocks noChangeShapeType="1"/>
          </p:cNvSpPr>
          <p:nvPr/>
        </p:nvSpPr>
        <p:spPr bwMode="auto">
          <a:xfrm>
            <a:off x="7924800" y="1831975"/>
            <a:ext cx="0" cy="228600"/>
          </a:xfrm>
          <a:prstGeom prst="line">
            <a:avLst/>
          </a:prstGeom>
          <a:noFill/>
          <a:ln w="9525">
            <a:solidFill>
              <a:schemeClr val="tx1"/>
            </a:solidFill>
            <a:round/>
            <a:headEnd/>
            <a:tailEnd type="triangle" w="med" len="med"/>
          </a:ln>
          <a:effectLst/>
        </p:spPr>
        <p:txBody>
          <a:bodyPr/>
          <a:lstStyle/>
          <a:p>
            <a:endParaRPr lang="en-GB"/>
          </a:p>
        </p:txBody>
      </p:sp>
      <p:sp>
        <p:nvSpPr>
          <p:cNvPr id="155656" name="Line 8"/>
          <p:cNvSpPr>
            <a:spLocks noChangeShapeType="1"/>
          </p:cNvSpPr>
          <p:nvPr/>
        </p:nvSpPr>
        <p:spPr bwMode="auto">
          <a:xfrm>
            <a:off x="7696200" y="4518025"/>
            <a:ext cx="0" cy="152400"/>
          </a:xfrm>
          <a:prstGeom prst="line">
            <a:avLst/>
          </a:prstGeom>
          <a:noFill/>
          <a:ln w="9525">
            <a:solidFill>
              <a:schemeClr val="tx1"/>
            </a:solidFill>
            <a:round/>
            <a:headEnd/>
            <a:tailEnd type="triangle" w="med" len="med"/>
          </a:ln>
          <a:effectLst/>
        </p:spPr>
        <p:txBody>
          <a:bodyPr/>
          <a:lstStyle/>
          <a:p>
            <a:endParaRPr lang="en-GB"/>
          </a:p>
        </p:txBody>
      </p:sp>
      <p:sp>
        <p:nvSpPr>
          <p:cNvPr id="155657" name="Line 9"/>
          <p:cNvSpPr>
            <a:spLocks noChangeShapeType="1"/>
          </p:cNvSpPr>
          <p:nvPr/>
        </p:nvSpPr>
        <p:spPr bwMode="auto">
          <a:xfrm>
            <a:off x="4495800" y="3454400"/>
            <a:ext cx="0" cy="228600"/>
          </a:xfrm>
          <a:prstGeom prst="line">
            <a:avLst/>
          </a:prstGeom>
          <a:noFill/>
          <a:ln w="9525">
            <a:solidFill>
              <a:schemeClr val="tx1"/>
            </a:solidFill>
            <a:round/>
            <a:headEnd/>
            <a:tailEnd type="triangle" w="med" len="med"/>
          </a:ln>
          <a:effectLst/>
        </p:spPr>
        <p:txBody>
          <a:bodyPr/>
          <a:lstStyle/>
          <a:p>
            <a:endParaRPr lang="en-GB"/>
          </a:p>
        </p:txBody>
      </p:sp>
      <p:sp>
        <p:nvSpPr>
          <p:cNvPr id="155658" name="Line 10"/>
          <p:cNvSpPr>
            <a:spLocks noChangeShapeType="1"/>
          </p:cNvSpPr>
          <p:nvPr/>
        </p:nvSpPr>
        <p:spPr bwMode="auto">
          <a:xfrm>
            <a:off x="7696200" y="3454400"/>
            <a:ext cx="0" cy="228600"/>
          </a:xfrm>
          <a:prstGeom prst="line">
            <a:avLst/>
          </a:prstGeom>
          <a:noFill/>
          <a:ln w="9525">
            <a:solidFill>
              <a:schemeClr val="tx1"/>
            </a:solidFill>
            <a:round/>
            <a:headEnd/>
            <a:tailEnd type="triangle" w="med" len="med"/>
          </a:ln>
          <a:effectLst/>
        </p:spPr>
        <p:txBody>
          <a:bodyPr/>
          <a:lstStyle/>
          <a:p>
            <a:endParaRPr lang="en-GB"/>
          </a:p>
        </p:txBody>
      </p:sp>
      <p:sp>
        <p:nvSpPr>
          <p:cNvPr id="155659" name="Text Box 11"/>
          <p:cNvSpPr txBox="1">
            <a:spLocks noChangeArrowheads="1"/>
          </p:cNvSpPr>
          <p:nvPr/>
        </p:nvSpPr>
        <p:spPr bwMode="auto">
          <a:xfrm>
            <a:off x="5029200" y="1433513"/>
            <a:ext cx="2133600" cy="254000"/>
          </a:xfrm>
          <a:prstGeom prst="rect">
            <a:avLst/>
          </a:prstGeom>
          <a:noFill/>
          <a:ln w="9525">
            <a:solidFill>
              <a:schemeClr val="tx1"/>
            </a:solidFill>
            <a:miter lim="800000"/>
            <a:headEnd/>
            <a:tailEnd/>
          </a:ln>
          <a:effectLst/>
        </p:spPr>
        <p:txBody>
          <a:bodyPr>
            <a:spAutoFit/>
          </a:bodyPr>
          <a:lstStyle/>
          <a:p>
            <a:pPr algn="ctr">
              <a:spcBef>
                <a:spcPct val="50000"/>
              </a:spcBef>
            </a:pPr>
            <a:r>
              <a:rPr lang="en-GB" sz="1000" b="1" dirty="0">
                <a:ea typeface="SimSun" pitchFamily="2" charset="-122"/>
              </a:rPr>
              <a:t>1st June – 1st September</a:t>
            </a:r>
            <a:r>
              <a:rPr lang="en-GB" sz="1000" b="1" dirty="0">
                <a:effectLst>
                  <a:outerShdw blurRad="38100" dist="38100" dir="2700000" algn="tl">
                    <a:srgbClr val="000000"/>
                  </a:outerShdw>
                </a:effectLst>
                <a:ea typeface="SimSun" pitchFamily="2" charset="-122"/>
              </a:rPr>
              <a:t> </a:t>
            </a:r>
          </a:p>
        </p:txBody>
      </p:sp>
      <p:sp>
        <p:nvSpPr>
          <p:cNvPr id="155660" name="Text Box 12"/>
          <p:cNvSpPr txBox="1">
            <a:spLocks noChangeArrowheads="1"/>
          </p:cNvSpPr>
          <p:nvPr/>
        </p:nvSpPr>
        <p:spPr bwMode="auto">
          <a:xfrm>
            <a:off x="1828800" y="5676900"/>
            <a:ext cx="762000" cy="254000"/>
          </a:xfrm>
          <a:prstGeom prst="rect">
            <a:avLst/>
          </a:prstGeom>
          <a:noFill/>
          <a:ln w="9525">
            <a:solidFill>
              <a:schemeClr val="tx1"/>
            </a:solidFill>
            <a:miter lim="800000"/>
            <a:headEnd/>
            <a:tailEnd/>
          </a:ln>
          <a:effectLst/>
        </p:spPr>
        <p:txBody>
          <a:bodyPr>
            <a:spAutoFit/>
          </a:bodyPr>
          <a:lstStyle/>
          <a:p>
            <a:pPr algn="ctr">
              <a:spcBef>
                <a:spcPct val="50000"/>
              </a:spcBef>
            </a:pPr>
            <a:r>
              <a:rPr lang="en-GB" sz="1000" b="1">
                <a:ea typeface="SimSun" pitchFamily="2" charset="-122"/>
              </a:rPr>
              <a:t>June</a:t>
            </a:r>
          </a:p>
        </p:txBody>
      </p:sp>
      <p:sp>
        <p:nvSpPr>
          <p:cNvPr id="155661" name="Text Box 13"/>
          <p:cNvSpPr txBox="1">
            <a:spLocks noChangeArrowheads="1"/>
          </p:cNvSpPr>
          <p:nvPr/>
        </p:nvSpPr>
        <p:spPr bwMode="auto">
          <a:xfrm>
            <a:off x="2297113" y="2738438"/>
            <a:ext cx="990600" cy="711200"/>
          </a:xfrm>
          <a:prstGeom prst="rect">
            <a:avLst/>
          </a:prstGeom>
          <a:noFill/>
          <a:ln w="9525">
            <a:solidFill>
              <a:schemeClr val="tx1"/>
            </a:solidFill>
            <a:miter lim="800000"/>
            <a:headEnd/>
            <a:tailEnd/>
          </a:ln>
          <a:effectLst/>
        </p:spPr>
        <p:txBody>
          <a:bodyPr>
            <a:spAutoFit/>
          </a:bodyPr>
          <a:lstStyle/>
          <a:p>
            <a:pPr algn="ctr">
              <a:spcBef>
                <a:spcPct val="50000"/>
              </a:spcBef>
            </a:pPr>
            <a:r>
              <a:rPr lang="en-GB" sz="1000" b="1">
                <a:ea typeface="SimSun" pitchFamily="2" charset="-122"/>
              </a:rPr>
              <a:t>November </a:t>
            </a:r>
          </a:p>
          <a:p>
            <a:pPr algn="ctr">
              <a:spcBef>
                <a:spcPct val="50000"/>
              </a:spcBef>
            </a:pPr>
            <a:r>
              <a:rPr lang="en-GB" sz="1000" b="1">
                <a:ea typeface="SimSun" pitchFamily="2" charset="-122"/>
              </a:rPr>
              <a:t>&amp; </a:t>
            </a:r>
          </a:p>
          <a:p>
            <a:pPr algn="ctr">
              <a:spcBef>
                <a:spcPct val="50000"/>
              </a:spcBef>
            </a:pPr>
            <a:r>
              <a:rPr lang="en-GB" sz="1000" b="1">
                <a:ea typeface="SimSun" pitchFamily="2" charset="-122"/>
              </a:rPr>
              <a:t>December  </a:t>
            </a:r>
          </a:p>
        </p:txBody>
      </p:sp>
      <p:sp>
        <p:nvSpPr>
          <p:cNvPr id="155662" name="Line 14"/>
          <p:cNvSpPr>
            <a:spLocks noChangeShapeType="1"/>
          </p:cNvSpPr>
          <p:nvPr/>
        </p:nvSpPr>
        <p:spPr bwMode="auto">
          <a:xfrm>
            <a:off x="6096000" y="5216525"/>
            <a:ext cx="0" cy="228600"/>
          </a:xfrm>
          <a:prstGeom prst="line">
            <a:avLst/>
          </a:prstGeom>
          <a:noFill/>
          <a:ln w="9525">
            <a:solidFill>
              <a:schemeClr val="tx1"/>
            </a:solidFill>
            <a:round/>
            <a:headEnd/>
            <a:tailEnd type="triangle" w="med" len="med"/>
          </a:ln>
          <a:effectLst/>
        </p:spPr>
        <p:txBody>
          <a:bodyPr/>
          <a:lstStyle/>
          <a:p>
            <a:endParaRPr lang="en-GB"/>
          </a:p>
        </p:txBody>
      </p:sp>
      <p:sp>
        <p:nvSpPr>
          <p:cNvPr id="155663" name="Rectangle 15"/>
          <p:cNvSpPr>
            <a:spLocks noChangeArrowheads="1"/>
          </p:cNvSpPr>
          <p:nvPr/>
        </p:nvSpPr>
        <p:spPr bwMode="auto">
          <a:xfrm>
            <a:off x="6705600" y="3713163"/>
            <a:ext cx="3581400" cy="762000"/>
          </a:xfrm>
          <a:prstGeom prst="rect">
            <a:avLst/>
          </a:prstGeom>
          <a:solidFill>
            <a:schemeClr val="bg2">
              <a:lumMod val="75000"/>
            </a:schemeClr>
          </a:solidFill>
          <a:ln w="9525">
            <a:noFill/>
            <a:miter lim="800000"/>
            <a:headEnd/>
            <a:tailEnd/>
          </a:ln>
          <a:effectLst/>
        </p:spPr>
        <p:txBody>
          <a:bodyPr wrap="none" lIns="36000" rIns="36000" anchor="ctr"/>
          <a:lstStyle/>
          <a:p>
            <a:pPr algn="ctr" eaLnBrk="0" hangingPunct="0"/>
            <a:r>
              <a:rPr lang="fr-FR" sz="1400" b="1" dirty="0">
                <a:latin typeface="Calibri" panose="020F0502020204030204" pitchFamily="34" charset="0"/>
                <a:ea typeface="SimSun" pitchFamily="2" charset="-122"/>
              </a:rPr>
              <a:t>Observations</a:t>
            </a:r>
          </a:p>
          <a:p>
            <a:pPr algn="ctr" eaLnBrk="0" hangingPunct="0"/>
            <a:r>
              <a:rPr lang="en-GB" sz="1400" b="1" dirty="0">
                <a:latin typeface="Calibri" panose="020F0502020204030204" pitchFamily="34" charset="0"/>
                <a:ea typeface="SimSun" pitchFamily="2" charset="-122"/>
              </a:rPr>
              <a:t>published in the CEACR’s Report</a:t>
            </a:r>
          </a:p>
        </p:txBody>
      </p:sp>
      <p:sp>
        <p:nvSpPr>
          <p:cNvPr id="155664" name="Rectangle 16"/>
          <p:cNvSpPr>
            <a:spLocks noChangeArrowheads="1"/>
          </p:cNvSpPr>
          <p:nvPr/>
        </p:nvSpPr>
        <p:spPr bwMode="auto">
          <a:xfrm>
            <a:off x="7391400" y="1349375"/>
            <a:ext cx="2971800" cy="457200"/>
          </a:xfrm>
          <a:prstGeom prst="rect">
            <a:avLst/>
          </a:prstGeom>
          <a:solidFill>
            <a:schemeClr val="bg2">
              <a:lumMod val="90000"/>
            </a:schemeClr>
          </a:solidFill>
          <a:ln w="9525">
            <a:noFill/>
            <a:miter lim="800000"/>
            <a:headEnd/>
            <a:tailEnd/>
          </a:ln>
          <a:effectLst/>
        </p:spPr>
        <p:txBody>
          <a:bodyPr wrap="none" lIns="36000" rIns="36000" anchor="ctr"/>
          <a:lstStyle/>
          <a:p>
            <a:pPr algn="ctr" eaLnBrk="0" hangingPunct="0"/>
            <a:r>
              <a:rPr lang="en-GB" sz="1200" b="1">
                <a:ea typeface="SimSun" pitchFamily="2" charset="-122"/>
              </a:rPr>
              <a:t>Social partners may</a:t>
            </a:r>
          </a:p>
          <a:p>
            <a:pPr algn="ctr" eaLnBrk="0" hangingPunct="0"/>
            <a:r>
              <a:rPr lang="en-GB" sz="1200" b="1">
                <a:ea typeface="SimSun" pitchFamily="2" charset="-122"/>
              </a:rPr>
              <a:t>comment</a:t>
            </a:r>
          </a:p>
        </p:txBody>
      </p:sp>
      <p:sp>
        <p:nvSpPr>
          <p:cNvPr id="155665" name="Rectangle 17"/>
          <p:cNvSpPr>
            <a:spLocks noChangeArrowheads="1"/>
          </p:cNvSpPr>
          <p:nvPr/>
        </p:nvSpPr>
        <p:spPr bwMode="auto">
          <a:xfrm>
            <a:off x="3429000" y="2082800"/>
            <a:ext cx="5181600" cy="381000"/>
          </a:xfrm>
          <a:prstGeom prst="rect">
            <a:avLst/>
          </a:prstGeom>
          <a:solidFill>
            <a:schemeClr val="accent4"/>
          </a:solidFill>
          <a:ln w="9525">
            <a:noFill/>
            <a:miter lim="800000"/>
            <a:headEnd/>
            <a:tailEnd/>
          </a:ln>
          <a:effectLst/>
        </p:spPr>
        <p:txBody>
          <a:bodyPr wrap="none" lIns="36000" rIns="36000" anchor="ctr"/>
          <a:lstStyle/>
          <a:p>
            <a:pPr algn="ctr" eaLnBrk="0" hangingPunct="0"/>
            <a:r>
              <a:rPr lang="en-GB" sz="1600" b="1" dirty="0">
                <a:solidFill>
                  <a:schemeClr val="bg1"/>
                </a:solidFill>
                <a:latin typeface="Calibri" panose="020F0502020204030204" pitchFamily="34" charset="0"/>
                <a:ea typeface="SimSun" pitchFamily="2" charset="-122"/>
              </a:rPr>
              <a:t>INTERNATIONAL LABOUR OFFICE</a:t>
            </a:r>
          </a:p>
        </p:txBody>
      </p:sp>
      <p:sp>
        <p:nvSpPr>
          <p:cNvPr id="155666" name="Line 18"/>
          <p:cNvSpPr>
            <a:spLocks noChangeShapeType="1"/>
          </p:cNvSpPr>
          <p:nvPr/>
        </p:nvSpPr>
        <p:spPr bwMode="auto">
          <a:xfrm>
            <a:off x="6019800" y="2476500"/>
            <a:ext cx="0" cy="228600"/>
          </a:xfrm>
          <a:prstGeom prst="line">
            <a:avLst/>
          </a:prstGeom>
          <a:noFill/>
          <a:ln w="9525">
            <a:solidFill>
              <a:schemeClr val="tx1"/>
            </a:solidFill>
            <a:round/>
            <a:headEnd/>
            <a:tailEnd type="triangle" w="med" len="med"/>
          </a:ln>
          <a:effectLst/>
        </p:spPr>
        <p:txBody>
          <a:bodyPr/>
          <a:lstStyle/>
          <a:p>
            <a:endParaRPr lang="en-GB"/>
          </a:p>
        </p:txBody>
      </p:sp>
      <p:sp>
        <p:nvSpPr>
          <p:cNvPr id="155667" name="Line 19"/>
          <p:cNvSpPr>
            <a:spLocks noChangeShapeType="1"/>
          </p:cNvSpPr>
          <p:nvPr/>
        </p:nvSpPr>
        <p:spPr bwMode="auto">
          <a:xfrm>
            <a:off x="4191000" y="1831975"/>
            <a:ext cx="0" cy="228600"/>
          </a:xfrm>
          <a:prstGeom prst="line">
            <a:avLst/>
          </a:prstGeom>
          <a:noFill/>
          <a:ln w="9525">
            <a:solidFill>
              <a:schemeClr val="tx1"/>
            </a:solidFill>
            <a:round/>
            <a:headEnd/>
            <a:tailEnd type="triangle" w="med" len="med"/>
          </a:ln>
          <a:effectLst/>
        </p:spPr>
        <p:txBody>
          <a:bodyPr/>
          <a:lstStyle/>
          <a:p>
            <a:endParaRPr lang="en-GB"/>
          </a:p>
        </p:txBody>
      </p:sp>
      <p:sp>
        <p:nvSpPr>
          <p:cNvPr id="155668" name="Text Box 20"/>
          <p:cNvSpPr txBox="1">
            <a:spLocks noChangeArrowheads="1"/>
          </p:cNvSpPr>
          <p:nvPr/>
        </p:nvSpPr>
        <p:spPr bwMode="auto">
          <a:xfrm>
            <a:off x="5529262" y="3743325"/>
            <a:ext cx="990600" cy="254000"/>
          </a:xfrm>
          <a:prstGeom prst="rect">
            <a:avLst/>
          </a:prstGeom>
          <a:noFill/>
          <a:ln w="9525">
            <a:solidFill>
              <a:schemeClr val="tx1"/>
            </a:solidFill>
            <a:miter lim="800000"/>
            <a:headEnd/>
            <a:tailEnd/>
          </a:ln>
          <a:effectLst/>
        </p:spPr>
        <p:txBody>
          <a:bodyPr>
            <a:spAutoFit/>
          </a:bodyPr>
          <a:lstStyle/>
          <a:p>
            <a:pPr algn="ctr">
              <a:spcBef>
                <a:spcPct val="50000"/>
              </a:spcBef>
            </a:pPr>
            <a:r>
              <a:rPr lang="en-GB" sz="1000" b="1" dirty="0">
                <a:ea typeface="SimSun" pitchFamily="2" charset="-122"/>
              </a:rPr>
              <a:t>February      </a:t>
            </a:r>
          </a:p>
        </p:txBody>
      </p:sp>
      <p:sp>
        <p:nvSpPr>
          <p:cNvPr id="155669" name="Text Box 21"/>
          <p:cNvSpPr txBox="1">
            <a:spLocks noChangeArrowheads="1"/>
          </p:cNvSpPr>
          <p:nvPr/>
        </p:nvSpPr>
        <p:spPr bwMode="auto">
          <a:xfrm>
            <a:off x="5486400" y="4221163"/>
            <a:ext cx="990600" cy="254000"/>
          </a:xfrm>
          <a:prstGeom prst="rect">
            <a:avLst/>
          </a:prstGeom>
          <a:noFill/>
          <a:ln w="9525">
            <a:solidFill>
              <a:schemeClr val="tx1"/>
            </a:solidFill>
            <a:miter lim="800000"/>
            <a:headEnd/>
            <a:tailEnd/>
          </a:ln>
          <a:effectLst/>
        </p:spPr>
        <p:txBody>
          <a:bodyPr>
            <a:spAutoFit/>
          </a:bodyPr>
          <a:lstStyle/>
          <a:p>
            <a:pPr algn="ctr">
              <a:spcBef>
                <a:spcPct val="50000"/>
              </a:spcBef>
            </a:pPr>
            <a:r>
              <a:rPr lang="en-GB" sz="1000" b="1" dirty="0">
                <a:ea typeface="SimSun" pitchFamily="2" charset="-122"/>
              </a:rPr>
              <a:t>March    </a:t>
            </a:r>
          </a:p>
        </p:txBody>
      </p:sp>
      <p:sp>
        <p:nvSpPr>
          <p:cNvPr id="155670" name="Rectangle 22"/>
          <p:cNvSpPr>
            <a:spLocks noGrp="1" noChangeArrowheads="1"/>
          </p:cNvSpPr>
          <p:nvPr>
            <p:ph type="title"/>
          </p:nvPr>
        </p:nvSpPr>
        <p:spPr>
          <a:xfrm>
            <a:off x="1676400" y="152400"/>
            <a:ext cx="9144000" cy="1092200"/>
          </a:xfrm>
          <a:noFill/>
          <a:ln/>
        </p:spPr>
        <p:txBody>
          <a:bodyPr/>
          <a:lstStyle/>
          <a:p>
            <a:r>
              <a:rPr lang="en-GB" sz="4000" dirty="0">
                <a:solidFill>
                  <a:schemeClr val="accent5"/>
                </a:solidFill>
              </a:rPr>
              <a:t>ILS regular supervisory process</a:t>
            </a:r>
          </a:p>
        </p:txBody>
      </p:sp>
    </p:spTree>
    <p:extLst>
      <p:ext uri="{BB962C8B-B14F-4D97-AF65-F5344CB8AC3E}">
        <p14:creationId xmlns:p14="http://schemas.microsoft.com/office/powerpoint/2010/main" val="76212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155654"/>
                                        </p:tgtEl>
                                        <p:attrNameLst>
                                          <p:attrName>style.visibility</p:attrName>
                                        </p:attrNameLst>
                                      </p:cBhvr>
                                      <p:to>
                                        <p:strVal val="visible"/>
                                      </p:to>
                                    </p:set>
                                    <p:animEffect transition="in" filter="checkerboard(down)">
                                      <p:cBhvr>
                                        <p:cTn id="7" dur="500"/>
                                        <p:tgtEl>
                                          <p:spTgt spid="15565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55667"/>
                                        </p:tgtEl>
                                        <p:attrNameLst>
                                          <p:attrName>style.visibility</p:attrName>
                                        </p:attrNameLst>
                                      </p:cBhvr>
                                      <p:to>
                                        <p:strVal val="visible"/>
                                      </p:to>
                                    </p:set>
                                    <p:anim calcmode="lin" valueType="num">
                                      <p:cBhvr additive="base">
                                        <p:cTn id="11" dur="500" fill="hold"/>
                                        <p:tgtEl>
                                          <p:spTgt spid="155667"/>
                                        </p:tgtEl>
                                        <p:attrNameLst>
                                          <p:attrName>ppt_x</p:attrName>
                                        </p:attrNameLst>
                                      </p:cBhvr>
                                      <p:tavLst>
                                        <p:tav tm="0">
                                          <p:val>
                                            <p:strVal val="0-#ppt_w/2"/>
                                          </p:val>
                                        </p:tav>
                                        <p:tav tm="100000">
                                          <p:val>
                                            <p:strVal val="#ppt_x"/>
                                          </p:val>
                                        </p:tav>
                                      </p:tavLst>
                                    </p:anim>
                                    <p:anim calcmode="lin" valueType="num">
                                      <p:cBhvr additive="base">
                                        <p:cTn id="12" dur="500" fill="hold"/>
                                        <p:tgtEl>
                                          <p:spTgt spid="15566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55659"/>
                                        </p:tgtEl>
                                        <p:attrNameLst>
                                          <p:attrName>style.visibility</p:attrName>
                                        </p:attrNameLst>
                                      </p:cBhvr>
                                      <p:to>
                                        <p:strVal val="visible"/>
                                      </p:to>
                                    </p:set>
                                    <p:anim calcmode="lin" valueType="num">
                                      <p:cBhvr additive="base">
                                        <p:cTn id="16" dur="500" fill="hold"/>
                                        <p:tgtEl>
                                          <p:spTgt spid="155659"/>
                                        </p:tgtEl>
                                        <p:attrNameLst>
                                          <p:attrName>ppt_x</p:attrName>
                                        </p:attrNameLst>
                                      </p:cBhvr>
                                      <p:tavLst>
                                        <p:tav tm="0">
                                          <p:val>
                                            <p:strVal val="0-#ppt_w/2"/>
                                          </p:val>
                                        </p:tav>
                                        <p:tav tm="100000">
                                          <p:val>
                                            <p:strVal val="#ppt_x"/>
                                          </p:val>
                                        </p:tav>
                                      </p:tavLst>
                                    </p:anim>
                                    <p:anim calcmode="lin" valueType="num">
                                      <p:cBhvr additive="base">
                                        <p:cTn id="17" dur="500" fill="hold"/>
                                        <p:tgtEl>
                                          <p:spTgt spid="155659"/>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 presetClass="entr" presetSubtype="5" fill="hold" grpId="0" nodeType="afterEffect">
                                  <p:stCondLst>
                                    <p:cond delay="0"/>
                                  </p:stCondLst>
                                  <p:childTnLst>
                                    <p:set>
                                      <p:cBhvr>
                                        <p:cTn id="20" dur="1" fill="hold">
                                          <p:stCondLst>
                                            <p:cond delay="0"/>
                                          </p:stCondLst>
                                        </p:cTn>
                                        <p:tgtEl>
                                          <p:spTgt spid="155664"/>
                                        </p:tgtEl>
                                        <p:attrNameLst>
                                          <p:attrName>style.visibility</p:attrName>
                                        </p:attrNameLst>
                                      </p:cBhvr>
                                      <p:to>
                                        <p:strVal val="visible"/>
                                      </p:to>
                                    </p:set>
                                    <p:animEffect transition="in" filter="checkerboard(down)">
                                      <p:cBhvr>
                                        <p:cTn id="21" dur="500"/>
                                        <p:tgtEl>
                                          <p:spTgt spid="155664"/>
                                        </p:tgtEl>
                                      </p:cBhvr>
                                    </p:animEffect>
                                  </p:childTnLst>
                                </p:cTn>
                              </p:par>
                            </p:childTnLst>
                          </p:cTn>
                        </p:par>
                        <p:par>
                          <p:cTn id="22" fill="hold">
                            <p:stCondLst>
                              <p:cond delay="2000"/>
                            </p:stCondLst>
                            <p:childTnLst>
                              <p:par>
                                <p:cTn id="23" presetID="2" presetClass="entr" presetSubtype="8" fill="hold" grpId="0" nodeType="afterEffect">
                                  <p:stCondLst>
                                    <p:cond delay="0"/>
                                  </p:stCondLst>
                                  <p:childTnLst>
                                    <p:set>
                                      <p:cBhvr>
                                        <p:cTn id="24" dur="1" fill="hold">
                                          <p:stCondLst>
                                            <p:cond delay="0"/>
                                          </p:stCondLst>
                                        </p:cTn>
                                        <p:tgtEl>
                                          <p:spTgt spid="155655"/>
                                        </p:tgtEl>
                                        <p:attrNameLst>
                                          <p:attrName>style.visibility</p:attrName>
                                        </p:attrNameLst>
                                      </p:cBhvr>
                                      <p:to>
                                        <p:strVal val="visible"/>
                                      </p:to>
                                    </p:set>
                                    <p:anim calcmode="lin" valueType="num">
                                      <p:cBhvr additive="base">
                                        <p:cTn id="25" dur="500" fill="hold"/>
                                        <p:tgtEl>
                                          <p:spTgt spid="155655"/>
                                        </p:tgtEl>
                                        <p:attrNameLst>
                                          <p:attrName>ppt_x</p:attrName>
                                        </p:attrNameLst>
                                      </p:cBhvr>
                                      <p:tavLst>
                                        <p:tav tm="0">
                                          <p:val>
                                            <p:strVal val="0-#ppt_w/2"/>
                                          </p:val>
                                        </p:tav>
                                        <p:tav tm="100000">
                                          <p:val>
                                            <p:strVal val="#ppt_x"/>
                                          </p:val>
                                        </p:tav>
                                      </p:tavLst>
                                    </p:anim>
                                    <p:anim calcmode="lin" valueType="num">
                                      <p:cBhvr additive="base">
                                        <p:cTn id="26" dur="500" fill="hold"/>
                                        <p:tgtEl>
                                          <p:spTgt spid="155655"/>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 presetClass="entr" presetSubtype="5" fill="hold" grpId="0" nodeType="afterEffect">
                                  <p:stCondLst>
                                    <p:cond delay="0"/>
                                  </p:stCondLst>
                                  <p:childTnLst>
                                    <p:set>
                                      <p:cBhvr>
                                        <p:cTn id="29" dur="1" fill="hold">
                                          <p:stCondLst>
                                            <p:cond delay="0"/>
                                          </p:stCondLst>
                                        </p:cTn>
                                        <p:tgtEl>
                                          <p:spTgt spid="155665"/>
                                        </p:tgtEl>
                                        <p:attrNameLst>
                                          <p:attrName>style.visibility</p:attrName>
                                        </p:attrNameLst>
                                      </p:cBhvr>
                                      <p:to>
                                        <p:strVal val="visible"/>
                                      </p:to>
                                    </p:set>
                                    <p:animEffect transition="in" filter="checkerboard(down)">
                                      <p:cBhvr>
                                        <p:cTn id="30" dur="500"/>
                                        <p:tgtEl>
                                          <p:spTgt spid="155665"/>
                                        </p:tgtEl>
                                      </p:cBhvr>
                                    </p:animEffect>
                                  </p:childTnLst>
                                </p:cTn>
                              </p:par>
                            </p:childTnLst>
                          </p:cTn>
                        </p:par>
                        <p:par>
                          <p:cTn id="31" fill="hold">
                            <p:stCondLst>
                              <p:cond delay="3000"/>
                            </p:stCondLst>
                            <p:childTnLst>
                              <p:par>
                                <p:cTn id="32" presetID="2" presetClass="entr" presetSubtype="8" fill="hold" grpId="0" nodeType="afterEffect">
                                  <p:stCondLst>
                                    <p:cond delay="0"/>
                                  </p:stCondLst>
                                  <p:childTnLst>
                                    <p:set>
                                      <p:cBhvr>
                                        <p:cTn id="33" dur="1" fill="hold">
                                          <p:stCondLst>
                                            <p:cond delay="0"/>
                                          </p:stCondLst>
                                        </p:cTn>
                                        <p:tgtEl>
                                          <p:spTgt spid="155666"/>
                                        </p:tgtEl>
                                        <p:attrNameLst>
                                          <p:attrName>style.visibility</p:attrName>
                                        </p:attrNameLst>
                                      </p:cBhvr>
                                      <p:to>
                                        <p:strVal val="visible"/>
                                      </p:to>
                                    </p:set>
                                    <p:anim calcmode="lin" valueType="num">
                                      <p:cBhvr additive="base">
                                        <p:cTn id="34" dur="500" fill="hold"/>
                                        <p:tgtEl>
                                          <p:spTgt spid="155666"/>
                                        </p:tgtEl>
                                        <p:attrNameLst>
                                          <p:attrName>ppt_x</p:attrName>
                                        </p:attrNameLst>
                                      </p:cBhvr>
                                      <p:tavLst>
                                        <p:tav tm="0">
                                          <p:val>
                                            <p:strVal val="0-#ppt_w/2"/>
                                          </p:val>
                                        </p:tav>
                                        <p:tav tm="100000">
                                          <p:val>
                                            <p:strVal val="#ppt_x"/>
                                          </p:val>
                                        </p:tav>
                                      </p:tavLst>
                                    </p:anim>
                                    <p:anim calcmode="lin" valueType="num">
                                      <p:cBhvr additive="base">
                                        <p:cTn id="35" dur="500" fill="hold"/>
                                        <p:tgtEl>
                                          <p:spTgt spid="155666"/>
                                        </p:tgtEl>
                                        <p:attrNameLst>
                                          <p:attrName>ppt_y</p:attrName>
                                        </p:attrNameLst>
                                      </p:cBhvr>
                                      <p:tavLst>
                                        <p:tav tm="0">
                                          <p:val>
                                            <p:strVal val="#ppt_y"/>
                                          </p:val>
                                        </p:tav>
                                        <p:tav tm="100000">
                                          <p:val>
                                            <p:strVal val="#ppt_y"/>
                                          </p:val>
                                        </p:tav>
                                      </p:tavLst>
                                    </p:anim>
                                  </p:childTnLst>
                                </p:cTn>
                              </p:par>
                            </p:childTnLst>
                          </p:cTn>
                        </p:par>
                        <p:par>
                          <p:cTn id="36" fill="hold">
                            <p:stCondLst>
                              <p:cond delay="3500"/>
                            </p:stCondLst>
                            <p:childTnLst>
                              <p:par>
                                <p:cTn id="37" presetID="2" presetClass="entr" presetSubtype="8" fill="hold" grpId="0" nodeType="afterEffect">
                                  <p:stCondLst>
                                    <p:cond delay="0"/>
                                  </p:stCondLst>
                                  <p:childTnLst>
                                    <p:set>
                                      <p:cBhvr>
                                        <p:cTn id="38" dur="1" fill="hold">
                                          <p:stCondLst>
                                            <p:cond delay="0"/>
                                          </p:stCondLst>
                                        </p:cTn>
                                        <p:tgtEl>
                                          <p:spTgt spid="155661"/>
                                        </p:tgtEl>
                                        <p:attrNameLst>
                                          <p:attrName>style.visibility</p:attrName>
                                        </p:attrNameLst>
                                      </p:cBhvr>
                                      <p:to>
                                        <p:strVal val="visible"/>
                                      </p:to>
                                    </p:set>
                                    <p:anim calcmode="lin" valueType="num">
                                      <p:cBhvr additive="base">
                                        <p:cTn id="39" dur="500" fill="hold"/>
                                        <p:tgtEl>
                                          <p:spTgt spid="155661"/>
                                        </p:tgtEl>
                                        <p:attrNameLst>
                                          <p:attrName>ppt_x</p:attrName>
                                        </p:attrNameLst>
                                      </p:cBhvr>
                                      <p:tavLst>
                                        <p:tav tm="0">
                                          <p:val>
                                            <p:strVal val="0-#ppt_w/2"/>
                                          </p:val>
                                        </p:tav>
                                        <p:tav tm="100000">
                                          <p:val>
                                            <p:strVal val="#ppt_x"/>
                                          </p:val>
                                        </p:tav>
                                      </p:tavLst>
                                    </p:anim>
                                    <p:anim calcmode="lin" valueType="num">
                                      <p:cBhvr additive="base">
                                        <p:cTn id="40" dur="500" fill="hold"/>
                                        <p:tgtEl>
                                          <p:spTgt spid="155661"/>
                                        </p:tgtEl>
                                        <p:attrNameLst>
                                          <p:attrName>ppt_y</p:attrName>
                                        </p:attrNameLst>
                                      </p:cBhvr>
                                      <p:tavLst>
                                        <p:tav tm="0">
                                          <p:val>
                                            <p:strVal val="#ppt_y"/>
                                          </p:val>
                                        </p:tav>
                                        <p:tav tm="100000">
                                          <p:val>
                                            <p:strVal val="#ppt_y"/>
                                          </p:val>
                                        </p:tav>
                                      </p:tavLst>
                                    </p:anim>
                                  </p:childTnLst>
                                </p:cTn>
                              </p:par>
                            </p:childTnLst>
                          </p:cTn>
                        </p:par>
                        <p:par>
                          <p:cTn id="41" fill="hold">
                            <p:stCondLst>
                              <p:cond delay="4000"/>
                            </p:stCondLst>
                            <p:childTnLst>
                              <p:par>
                                <p:cTn id="42" presetID="5" presetClass="entr" presetSubtype="5" fill="hold" grpId="0" nodeType="afterEffect">
                                  <p:stCondLst>
                                    <p:cond delay="0"/>
                                  </p:stCondLst>
                                  <p:childTnLst>
                                    <p:set>
                                      <p:cBhvr>
                                        <p:cTn id="43" dur="1" fill="hold">
                                          <p:stCondLst>
                                            <p:cond delay="0"/>
                                          </p:stCondLst>
                                        </p:cTn>
                                        <p:tgtEl>
                                          <p:spTgt spid="155650"/>
                                        </p:tgtEl>
                                        <p:attrNameLst>
                                          <p:attrName>style.visibility</p:attrName>
                                        </p:attrNameLst>
                                      </p:cBhvr>
                                      <p:to>
                                        <p:strVal val="visible"/>
                                      </p:to>
                                    </p:set>
                                    <p:animEffect transition="in" filter="checkerboard(down)">
                                      <p:cBhvr>
                                        <p:cTn id="44" dur="500"/>
                                        <p:tgtEl>
                                          <p:spTgt spid="155650"/>
                                        </p:tgtEl>
                                      </p:cBhvr>
                                    </p:animEffect>
                                  </p:childTnLst>
                                </p:cTn>
                              </p:par>
                            </p:childTnLst>
                          </p:cTn>
                        </p:par>
                        <p:par>
                          <p:cTn id="45" fill="hold">
                            <p:stCondLst>
                              <p:cond delay="4500"/>
                            </p:stCondLst>
                            <p:childTnLst>
                              <p:par>
                                <p:cTn id="46" presetID="2" presetClass="entr" presetSubtype="8" fill="hold" grpId="0" nodeType="afterEffect">
                                  <p:stCondLst>
                                    <p:cond delay="0"/>
                                  </p:stCondLst>
                                  <p:childTnLst>
                                    <p:set>
                                      <p:cBhvr>
                                        <p:cTn id="47" dur="1" fill="hold">
                                          <p:stCondLst>
                                            <p:cond delay="0"/>
                                          </p:stCondLst>
                                        </p:cTn>
                                        <p:tgtEl>
                                          <p:spTgt spid="155657"/>
                                        </p:tgtEl>
                                        <p:attrNameLst>
                                          <p:attrName>style.visibility</p:attrName>
                                        </p:attrNameLst>
                                      </p:cBhvr>
                                      <p:to>
                                        <p:strVal val="visible"/>
                                      </p:to>
                                    </p:set>
                                    <p:anim calcmode="lin" valueType="num">
                                      <p:cBhvr additive="base">
                                        <p:cTn id="48" dur="500" fill="hold"/>
                                        <p:tgtEl>
                                          <p:spTgt spid="155657"/>
                                        </p:tgtEl>
                                        <p:attrNameLst>
                                          <p:attrName>ppt_x</p:attrName>
                                        </p:attrNameLst>
                                      </p:cBhvr>
                                      <p:tavLst>
                                        <p:tav tm="0">
                                          <p:val>
                                            <p:strVal val="0-#ppt_w/2"/>
                                          </p:val>
                                        </p:tav>
                                        <p:tav tm="100000">
                                          <p:val>
                                            <p:strVal val="#ppt_x"/>
                                          </p:val>
                                        </p:tav>
                                      </p:tavLst>
                                    </p:anim>
                                    <p:anim calcmode="lin" valueType="num">
                                      <p:cBhvr additive="base">
                                        <p:cTn id="49" dur="500" fill="hold"/>
                                        <p:tgtEl>
                                          <p:spTgt spid="155657"/>
                                        </p:tgtEl>
                                        <p:attrNameLst>
                                          <p:attrName>ppt_y</p:attrName>
                                        </p:attrNameLst>
                                      </p:cBhvr>
                                      <p:tavLst>
                                        <p:tav tm="0">
                                          <p:val>
                                            <p:strVal val="#ppt_y"/>
                                          </p:val>
                                        </p:tav>
                                        <p:tav tm="100000">
                                          <p:val>
                                            <p:strVal val="#ppt_y"/>
                                          </p:val>
                                        </p:tav>
                                      </p:tavLst>
                                    </p:anim>
                                  </p:childTnLst>
                                </p:cTn>
                              </p:par>
                            </p:childTnLst>
                          </p:cTn>
                        </p:par>
                        <p:par>
                          <p:cTn id="50" fill="hold">
                            <p:stCondLst>
                              <p:cond delay="5000"/>
                            </p:stCondLst>
                            <p:childTnLst>
                              <p:par>
                                <p:cTn id="51" presetID="5" presetClass="entr" presetSubtype="5" fill="hold" grpId="0" nodeType="afterEffect">
                                  <p:stCondLst>
                                    <p:cond delay="0"/>
                                  </p:stCondLst>
                                  <p:childTnLst>
                                    <p:set>
                                      <p:cBhvr>
                                        <p:cTn id="52" dur="1" fill="hold">
                                          <p:stCondLst>
                                            <p:cond delay="0"/>
                                          </p:stCondLst>
                                        </p:cTn>
                                        <p:tgtEl>
                                          <p:spTgt spid="155651"/>
                                        </p:tgtEl>
                                        <p:attrNameLst>
                                          <p:attrName>style.visibility</p:attrName>
                                        </p:attrNameLst>
                                      </p:cBhvr>
                                      <p:to>
                                        <p:strVal val="visible"/>
                                      </p:to>
                                    </p:set>
                                    <p:animEffect transition="in" filter="checkerboard(down)">
                                      <p:cBhvr>
                                        <p:cTn id="53" dur="500"/>
                                        <p:tgtEl>
                                          <p:spTgt spid="155651"/>
                                        </p:tgtEl>
                                      </p:cBhvr>
                                    </p:animEffect>
                                  </p:childTnLst>
                                </p:cTn>
                              </p:par>
                            </p:childTnLst>
                          </p:cTn>
                        </p:par>
                        <p:par>
                          <p:cTn id="54" fill="hold">
                            <p:stCondLst>
                              <p:cond delay="5500"/>
                            </p:stCondLst>
                            <p:childTnLst>
                              <p:par>
                                <p:cTn id="55" presetID="2" presetClass="entr" presetSubtype="8" fill="hold" grpId="0" nodeType="afterEffect">
                                  <p:stCondLst>
                                    <p:cond delay="0"/>
                                  </p:stCondLst>
                                  <p:childTnLst>
                                    <p:set>
                                      <p:cBhvr>
                                        <p:cTn id="56" dur="1" fill="hold">
                                          <p:stCondLst>
                                            <p:cond delay="0"/>
                                          </p:stCondLst>
                                        </p:cTn>
                                        <p:tgtEl>
                                          <p:spTgt spid="155668"/>
                                        </p:tgtEl>
                                        <p:attrNameLst>
                                          <p:attrName>style.visibility</p:attrName>
                                        </p:attrNameLst>
                                      </p:cBhvr>
                                      <p:to>
                                        <p:strVal val="visible"/>
                                      </p:to>
                                    </p:set>
                                    <p:anim calcmode="lin" valueType="num">
                                      <p:cBhvr additive="base">
                                        <p:cTn id="57" dur="500" fill="hold"/>
                                        <p:tgtEl>
                                          <p:spTgt spid="155668"/>
                                        </p:tgtEl>
                                        <p:attrNameLst>
                                          <p:attrName>ppt_x</p:attrName>
                                        </p:attrNameLst>
                                      </p:cBhvr>
                                      <p:tavLst>
                                        <p:tav tm="0">
                                          <p:val>
                                            <p:strVal val="0-#ppt_w/2"/>
                                          </p:val>
                                        </p:tav>
                                        <p:tav tm="100000">
                                          <p:val>
                                            <p:strVal val="#ppt_x"/>
                                          </p:val>
                                        </p:tav>
                                      </p:tavLst>
                                    </p:anim>
                                    <p:anim calcmode="lin" valueType="num">
                                      <p:cBhvr additive="base">
                                        <p:cTn id="58" dur="500" fill="hold"/>
                                        <p:tgtEl>
                                          <p:spTgt spid="155668"/>
                                        </p:tgtEl>
                                        <p:attrNameLst>
                                          <p:attrName>ppt_y</p:attrName>
                                        </p:attrNameLst>
                                      </p:cBhvr>
                                      <p:tavLst>
                                        <p:tav tm="0">
                                          <p:val>
                                            <p:strVal val="#ppt_y"/>
                                          </p:val>
                                        </p:tav>
                                        <p:tav tm="100000">
                                          <p:val>
                                            <p:strVal val="#ppt_y"/>
                                          </p:val>
                                        </p:tav>
                                      </p:tavLst>
                                    </p:anim>
                                  </p:childTnLst>
                                </p:cTn>
                              </p:par>
                            </p:childTnLst>
                          </p:cTn>
                        </p:par>
                        <p:par>
                          <p:cTn id="59" fill="hold">
                            <p:stCondLst>
                              <p:cond delay="6000"/>
                            </p:stCondLst>
                            <p:childTnLst>
                              <p:par>
                                <p:cTn id="60" presetID="2" presetClass="entr" presetSubtype="8" fill="hold" grpId="0" nodeType="afterEffect">
                                  <p:stCondLst>
                                    <p:cond delay="0"/>
                                  </p:stCondLst>
                                  <p:childTnLst>
                                    <p:set>
                                      <p:cBhvr>
                                        <p:cTn id="61" dur="1" fill="hold">
                                          <p:stCondLst>
                                            <p:cond delay="0"/>
                                          </p:stCondLst>
                                        </p:cTn>
                                        <p:tgtEl>
                                          <p:spTgt spid="155669"/>
                                        </p:tgtEl>
                                        <p:attrNameLst>
                                          <p:attrName>style.visibility</p:attrName>
                                        </p:attrNameLst>
                                      </p:cBhvr>
                                      <p:to>
                                        <p:strVal val="visible"/>
                                      </p:to>
                                    </p:set>
                                    <p:anim calcmode="lin" valueType="num">
                                      <p:cBhvr additive="base">
                                        <p:cTn id="62" dur="500" fill="hold"/>
                                        <p:tgtEl>
                                          <p:spTgt spid="155669"/>
                                        </p:tgtEl>
                                        <p:attrNameLst>
                                          <p:attrName>ppt_x</p:attrName>
                                        </p:attrNameLst>
                                      </p:cBhvr>
                                      <p:tavLst>
                                        <p:tav tm="0">
                                          <p:val>
                                            <p:strVal val="0-#ppt_w/2"/>
                                          </p:val>
                                        </p:tav>
                                        <p:tav tm="100000">
                                          <p:val>
                                            <p:strVal val="#ppt_x"/>
                                          </p:val>
                                        </p:tav>
                                      </p:tavLst>
                                    </p:anim>
                                    <p:anim calcmode="lin" valueType="num">
                                      <p:cBhvr additive="base">
                                        <p:cTn id="63" dur="500" fill="hold"/>
                                        <p:tgtEl>
                                          <p:spTgt spid="155669"/>
                                        </p:tgtEl>
                                        <p:attrNameLst>
                                          <p:attrName>ppt_y</p:attrName>
                                        </p:attrNameLst>
                                      </p:cBhvr>
                                      <p:tavLst>
                                        <p:tav tm="0">
                                          <p:val>
                                            <p:strVal val="#ppt_y"/>
                                          </p:val>
                                        </p:tav>
                                        <p:tav tm="100000">
                                          <p:val>
                                            <p:strVal val="#ppt_y"/>
                                          </p:val>
                                        </p:tav>
                                      </p:tavLst>
                                    </p:anim>
                                  </p:childTnLst>
                                </p:cTn>
                              </p:par>
                            </p:childTnLst>
                          </p:cTn>
                        </p:par>
                        <p:par>
                          <p:cTn id="64" fill="hold">
                            <p:stCondLst>
                              <p:cond delay="6500"/>
                            </p:stCondLst>
                            <p:childTnLst>
                              <p:par>
                                <p:cTn id="65" presetID="2" presetClass="entr" presetSubtype="8" fill="hold" grpId="0" nodeType="afterEffect">
                                  <p:stCondLst>
                                    <p:cond delay="0"/>
                                  </p:stCondLst>
                                  <p:childTnLst>
                                    <p:set>
                                      <p:cBhvr>
                                        <p:cTn id="66" dur="1" fill="hold">
                                          <p:stCondLst>
                                            <p:cond delay="0"/>
                                          </p:stCondLst>
                                        </p:cTn>
                                        <p:tgtEl>
                                          <p:spTgt spid="155658"/>
                                        </p:tgtEl>
                                        <p:attrNameLst>
                                          <p:attrName>style.visibility</p:attrName>
                                        </p:attrNameLst>
                                      </p:cBhvr>
                                      <p:to>
                                        <p:strVal val="visible"/>
                                      </p:to>
                                    </p:set>
                                    <p:anim calcmode="lin" valueType="num">
                                      <p:cBhvr additive="base">
                                        <p:cTn id="67" dur="500" fill="hold"/>
                                        <p:tgtEl>
                                          <p:spTgt spid="155658"/>
                                        </p:tgtEl>
                                        <p:attrNameLst>
                                          <p:attrName>ppt_x</p:attrName>
                                        </p:attrNameLst>
                                      </p:cBhvr>
                                      <p:tavLst>
                                        <p:tav tm="0">
                                          <p:val>
                                            <p:strVal val="0-#ppt_w/2"/>
                                          </p:val>
                                        </p:tav>
                                        <p:tav tm="100000">
                                          <p:val>
                                            <p:strVal val="#ppt_x"/>
                                          </p:val>
                                        </p:tav>
                                      </p:tavLst>
                                    </p:anim>
                                    <p:anim calcmode="lin" valueType="num">
                                      <p:cBhvr additive="base">
                                        <p:cTn id="68" dur="500" fill="hold"/>
                                        <p:tgtEl>
                                          <p:spTgt spid="155658"/>
                                        </p:tgtEl>
                                        <p:attrNameLst>
                                          <p:attrName>ppt_y</p:attrName>
                                        </p:attrNameLst>
                                      </p:cBhvr>
                                      <p:tavLst>
                                        <p:tav tm="0">
                                          <p:val>
                                            <p:strVal val="#ppt_y"/>
                                          </p:val>
                                        </p:tav>
                                        <p:tav tm="100000">
                                          <p:val>
                                            <p:strVal val="#ppt_y"/>
                                          </p:val>
                                        </p:tav>
                                      </p:tavLst>
                                    </p:anim>
                                  </p:childTnLst>
                                </p:cTn>
                              </p:par>
                            </p:childTnLst>
                          </p:cTn>
                        </p:par>
                        <p:par>
                          <p:cTn id="69" fill="hold">
                            <p:stCondLst>
                              <p:cond delay="7000"/>
                            </p:stCondLst>
                            <p:childTnLst>
                              <p:par>
                                <p:cTn id="70" presetID="5" presetClass="entr" presetSubtype="5" fill="hold" grpId="0" nodeType="afterEffect">
                                  <p:stCondLst>
                                    <p:cond delay="0"/>
                                  </p:stCondLst>
                                  <p:childTnLst>
                                    <p:set>
                                      <p:cBhvr>
                                        <p:cTn id="71" dur="1" fill="hold">
                                          <p:stCondLst>
                                            <p:cond delay="0"/>
                                          </p:stCondLst>
                                        </p:cTn>
                                        <p:tgtEl>
                                          <p:spTgt spid="155663"/>
                                        </p:tgtEl>
                                        <p:attrNameLst>
                                          <p:attrName>style.visibility</p:attrName>
                                        </p:attrNameLst>
                                      </p:cBhvr>
                                      <p:to>
                                        <p:strVal val="visible"/>
                                      </p:to>
                                    </p:set>
                                    <p:animEffect transition="in" filter="checkerboard(down)">
                                      <p:cBhvr>
                                        <p:cTn id="72" dur="500"/>
                                        <p:tgtEl>
                                          <p:spTgt spid="155663"/>
                                        </p:tgtEl>
                                      </p:cBhvr>
                                    </p:animEffect>
                                  </p:childTnLst>
                                </p:cTn>
                              </p:par>
                            </p:childTnLst>
                          </p:cTn>
                        </p:par>
                        <p:par>
                          <p:cTn id="73" fill="hold">
                            <p:stCondLst>
                              <p:cond delay="7500"/>
                            </p:stCondLst>
                            <p:childTnLst>
                              <p:par>
                                <p:cTn id="74" presetID="2" presetClass="entr" presetSubtype="8" fill="hold" grpId="0" nodeType="afterEffect">
                                  <p:stCondLst>
                                    <p:cond delay="0"/>
                                  </p:stCondLst>
                                  <p:childTnLst>
                                    <p:set>
                                      <p:cBhvr>
                                        <p:cTn id="75" dur="1" fill="hold">
                                          <p:stCondLst>
                                            <p:cond delay="0"/>
                                          </p:stCondLst>
                                        </p:cTn>
                                        <p:tgtEl>
                                          <p:spTgt spid="155656"/>
                                        </p:tgtEl>
                                        <p:attrNameLst>
                                          <p:attrName>style.visibility</p:attrName>
                                        </p:attrNameLst>
                                      </p:cBhvr>
                                      <p:to>
                                        <p:strVal val="visible"/>
                                      </p:to>
                                    </p:set>
                                    <p:anim calcmode="lin" valueType="num">
                                      <p:cBhvr additive="base">
                                        <p:cTn id="76" dur="500" fill="hold"/>
                                        <p:tgtEl>
                                          <p:spTgt spid="155656"/>
                                        </p:tgtEl>
                                        <p:attrNameLst>
                                          <p:attrName>ppt_x</p:attrName>
                                        </p:attrNameLst>
                                      </p:cBhvr>
                                      <p:tavLst>
                                        <p:tav tm="0">
                                          <p:val>
                                            <p:strVal val="0-#ppt_w/2"/>
                                          </p:val>
                                        </p:tav>
                                        <p:tav tm="100000">
                                          <p:val>
                                            <p:strVal val="#ppt_x"/>
                                          </p:val>
                                        </p:tav>
                                      </p:tavLst>
                                    </p:anim>
                                    <p:anim calcmode="lin" valueType="num">
                                      <p:cBhvr additive="base">
                                        <p:cTn id="77" dur="500" fill="hold"/>
                                        <p:tgtEl>
                                          <p:spTgt spid="155656"/>
                                        </p:tgtEl>
                                        <p:attrNameLst>
                                          <p:attrName>ppt_y</p:attrName>
                                        </p:attrNameLst>
                                      </p:cBhvr>
                                      <p:tavLst>
                                        <p:tav tm="0">
                                          <p:val>
                                            <p:strVal val="#ppt_y"/>
                                          </p:val>
                                        </p:tav>
                                        <p:tav tm="100000">
                                          <p:val>
                                            <p:strVal val="#ppt_y"/>
                                          </p:val>
                                        </p:tav>
                                      </p:tavLst>
                                    </p:anim>
                                  </p:childTnLst>
                                </p:cTn>
                              </p:par>
                            </p:childTnLst>
                          </p:cTn>
                        </p:par>
                        <p:par>
                          <p:cTn id="78" fill="hold">
                            <p:stCondLst>
                              <p:cond delay="8000"/>
                            </p:stCondLst>
                            <p:childTnLst>
                              <p:par>
                                <p:cTn id="79" presetID="5" presetClass="entr" presetSubtype="5" fill="hold" grpId="0" nodeType="afterEffect">
                                  <p:stCondLst>
                                    <p:cond delay="0"/>
                                  </p:stCondLst>
                                  <p:childTnLst>
                                    <p:set>
                                      <p:cBhvr>
                                        <p:cTn id="80" dur="1" fill="hold">
                                          <p:stCondLst>
                                            <p:cond delay="0"/>
                                          </p:stCondLst>
                                        </p:cTn>
                                        <p:tgtEl>
                                          <p:spTgt spid="155652"/>
                                        </p:tgtEl>
                                        <p:attrNameLst>
                                          <p:attrName>style.visibility</p:attrName>
                                        </p:attrNameLst>
                                      </p:cBhvr>
                                      <p:to>
                                        <p:strVal val="visible"/>
                                      </p:to>
                                    </p:set>
                                    <p:animEffect transition="in" filter="checkerboard(down)">
                                      <p:cBhvr>
                                        <p:cTn id="81" dur="500"/>
                                        <p:tgtEl>
                                          <p:spTgt spid="155652"/>
                                        </p:tgtEl>
                                      </p:cBhvr>
                                    </p:animEffect>
                                  </p:childTnLst>
                                </p:cTn>
                              </p:par>
                            </p:childTnLst>
                          </p:cTn>
                        </p:par>
                        <p:par>
                          <p:cTn id="82" fill="hold">
                            <p:stCondLst>
                              <p:cond delay="8500"/>
                            </p:stCondLst>
                            <p:childTnLst>
                              <p:par>
                                <p:cTn id="83" presetID="2" presetClass="entr" presetSubtype="8" fill="hold" grpId="0" nodeType="afterEffect">
                                  <p:stCondLst>
                                    <p:cond delay="0"/>
                                  </p:stCondLst>
                                  <p:childTnLst>
                                    <p:set>
                                      <p:cBhvr>
                                        <p:cTn id="84" dur="1" fill="hold">
                                          <p:stCondLst>
                                            <p:cond delay="0"/>
                                          </p:stCondLst>
                                        </p:cTn>
                                        <p:tgtEl>
                                          <p:spTgt spid="155662"/>
                                        </p:tgtEl>
                                        <p:attrNameLst>
                                          <p:attrName>style.visibility</p:attrName>
                                        </p:attrNameLst>
                                      </p:cBhvr>
                                      <p:to>
                                        <p:strVal val="visible"/>
                                      </p:to>
                                    </p:set>
                                    <p:anim calcmode="lin" valueType="num">
                                      <p:cBhvr additive="base">
                                        <p:cTn id="85" dur="500" fill="hold"/>
                                        <p:tgtEl>
                                          <p:spTgt spid="155662"/>
                                        </p:tgtEl>
                                        <p:attrNameLst>
                                          <p:attrName>ppt_x</p:attrName>
                                        </p:attrNameLst>
                                      </p:cBhvr>
                                      <p:tavLst>
                                        <p:tav tm="0">
                                          <p:val>
                                            <p:strVal val="0-#ppt_w/2"/>
                                          </p:val>
                                        </p:tav>
                                        <p:tav tm="100000">
                                          <p:val>
                                            <p:strVal val="#ppt_x"/>
                                          </p:val>
                                        </p:tav>
                                      </p:tavLst>
                                    </p:anim>
                                    <p:anim calcmode="lin" valueType="num">
                                      <p:cBhvr additive="base">
                                        <p:cTn id="86" dur="500" fill="hold"/>
                                        <p:tgtEl>
                                          <p:spTgt spid="155662"/>
                                        </p:tgtEl>
                                        <p:attrNameLst>
                                          <p:attrName>ppt_y</p:attrName>
                                        </p:attrNameLst>
                                      </p:cBhvr>
                                      <p:tavLst>
                                        <p:tav tm="0">
                                          <p:val>
                                            <p:strVal val="#ppt_y"/>
                                          </p:val>
                                        </p:tav>
                                        <p:tav tm="100000">
                                          <p:val>
                                            <p:strVal val="#ppt_y"/>
                                          </p:val>
                                        </p:tav>
                                      </p:tavLst>
                                    </p:anim>
                                  </p:childTnLst>
                                </p:cTn>
                              </p:par>
                            </p:childTnLst>
                          </p:cTn>
                        </p:par>
                        <p:par>
                          <p:cTn id="87" fill="hold">
                            <p:stCondLst>
                              <p:cond delay="9000"/>
                            </p:stCondLst>
                            <p:childTnLst>
                              <p:par>
                                <p:cTn id="88" presetID="2" presetClass="entr" presetSubtype="8" fill="hold" grpId="0" nodeType="afterEffect">
                                  <p:stCondLst>
                                    <p:cond delay="0"/>
                                  </p:stCondLst>
                                  <p:childTnLst>
                                    <p:set>
                                      <p:cBhvr>
                                        <p:cTn id="89" dur="1" fill="hold">
                                          <p:stCondLst>
                                            <p:cond delay="0"/>
                                          </p:stCondLst>
                                        </p:cTn>
                                        <p:tgtEl>
                                          <p:spTgt spid="155660"/>
                                        </p:tgtEl>
                                        <p:attrNameLst>
                                          <p:attrName>style.visibility</p:attrName>
                                        </p:attrNameLst>
                                      </p:cBhvr>
                                      <p:to>
                                        <p:strVal val="visible"/>
                                      </p:to>
                                    </p:set>
                                    <p:anim calcmode="lin" valueType="num">
                                      <p:cBhvr additive="base">
                                        <p:cTn id="90" dur="500" fill="hold"/>
                                        <p:tgtEl>
                                          <p:spTgt spid="155660"/>
                                        </p:tgtEl>
                                        <p:attrNameLst>
                                          <p:attrName>ppt_x</p:attrName>
                                        </p:attrNameLst>
                                      </p:cBhvr>
                                      <p:tavLst>
                                        <p:tav tm="0">
                                          <p:val>
                                            <p:strVal val="0-#ppt_w/2"/>
                                          </p:val>
                                        </p:tav>
                                        <p:tav tm="100000">
                                          <p:val>
                                            <p:strVal val="#ppt_x"/>
                                          </p:val>
                                        </p:tav>
                                      </p:tavLst>
                                    </p:anim>
                                    <p:anim calcmode="lin" valueType="num">
                                      <p:cBhvr additive="base">
                                        <p:cTn id="91" dur="500" fill="hold"/>
                                        <p:tgtEl>
                                          <p:spTgt spid="155660"/>
                                        </p:tgtEl>
                                        <p:attrNameLst>
                                          <p:attrName>ppt_y</p:attrName>
                                        </p:attrNameLst>
                                      </p:cBhvr>
                                      <p:tavLst>
                                        <p:tav tm="0">
                                          <p:val>
                                            <p:strVal val="#ppt_y"/>
                                          </p:val>
                                        </p:tav>
                                        <p:tav tm="100000">
                                          <p:val>
                                            <p:strVal val="#ppt_y"/>
                                          </p:val>
                                        </p:tav>
                                      </p:tavLst>
                                    </p:anim>
                                  </p:childTnLst>
                                </p:cTn>
                              </p:par>
                            </p:childTnLst>
                          </p:cTn>
                        </p:par>
                        <p:par>
                          <p:cTn id="92" fill="hold">
                            <p:stCondLst>
                              <p:cond delay="9500"/>
                            </p:stCondLst>
                            <p:childTnLst>
                              <p:par>
                                <p:cTn id="93" presetID="5" presetClass="entr" presetSubtype="5" fill="hold" grpId="0" nodeType="afterEffect">
                                  <p:stCondLst>
                                    <p:cond delay="0"/>
                                  </p:stCondLst>
                                  <p:childTnLst>
                                    <p:set>
                                      <p:cBhvr>
                                        <p:cTn id="94" dur="1" fill="hold">
                                          <p:stCondLst>
                                            <p:cond delay="0"/>
                                          </p:stCondLst>
                                        </p:cTn>
                                        <p:tgtEl>
                                          <p:spTgt spid="155653"/>
                                        </p:tgtEl>
                                        <p:attrNameLst>
                                          <p:attrName>style.visibility</p:attrName>
                                        </p:attrNameLst>
                                      </p:cBhvr>
                                      <p:to>
                                        <p:strVal val="visible"/>
                                      </p:to>
                                    </p:set>
                                    <p:animEffect transition="in" filter="checkerboard(down)">
                                      <p:cBhvr>
                                        <p:cTn id="95" dur="500"/>
                                        <p:tgtEl>
                                          <p:spTgt spid="155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animBg="1" autoUpdateAnimBg="0"/>
      <p:bldP spid="155651" grpId="0" animBg="1" autoUpdateAnimBg="0"/>
      <p:bldP spid="155652" grpId="0" animBg="1" autoUpdateAnimBg="0"/>
      <p:bldP spid="155653" grpId="0" animBg="1" autoUpdateAnimBg="0"/>
      <p:bldP spid="155654" grpId="0" animBg="1" autoUpdateAnimBg="0"/>
      <p:bldP spid="155655" grpId="0" animBg="1"/>
      <p:bldP spid="155656" grpId="0" animBg="1"/>
      <p:bldP spid="155657" grpId="0" animBg="1"/>
      <p:bldP spid="155658" grpId="0" animBg="1"/>
      <p:bldP spid="155659" grpId="0" animBg="1" autoUpdateAnimBg="0"/>
      <p:bldP spid="155660" grpId="0" animBg="1" autoUpdateAnimBg="0"/>
      <p:bldP spid="155661" grpId="0" animBg="1" autoUpdateAnimBg="0"/>
      <p:bldP spid="155662" grpId="0" animBg="1"/>
      <p:bldP spid="155663" grpId="0" animBg="1" autoUpdateAnimBg="0"/>
      <p:bldP spid="155664" grpId="0" animBg="1" autoUpdateAnimBg="0"/>
      <p:bldP spid="155665" grpId="0" animBg="1" autoUpdateAnimBg="0"/>
      <p:bldP spid="155666" grpId="0" animBg="1"/>
      <p:bldP spid="155667" grpId="0" animBg="1"/>
      <p:bldP spid="155668" grpId="0" animBg="1" autoUpdateAnimBg="0"/>
      <p:bldP spid="155669"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Clr>
                <a:srgbClr val="FFC000"/>
              </a:buClr>
            </a:pPr>
            <a:r>
              <a:rPr lang="fr-CH" dirty="0" err="1"/>
              <a:t>Constitutional</a:t>
            </a:r>
            <a:r>
              <a:rPr lang="fr-CH" dirty="0"/>
              <a:t> obligation (art 22)</a:t>
            </a:r>
          </a:p>
          <a:p>
            <a:pPr>
              <a:buClr>
                <a:srgbClr val="FFC000"/>
              </a:buClr>
            </a:pPr>
            <a:r>
              <a:rPr lang="fr-CH" dirty="0"/>
              <a:t>Examines </a:t>
            </a:r>
            <a:r>
              <a:rPr lang="fr-CH" dirty="0" err="1"/>
              <a:t>Government</a:t>
            </a:r>
            <a:r>
              <a:rPr lang="fr-CH" dirty="0"/>
              <a:t> reports and </a:t>
            </a:r>
            <a:r>
              <a:rPr lang="fr-CH" dirty="0" err="1"/>
              <a:t>comments</a:t>
            </a:r>
            <a:r>
              <a:rPr lang="fr-CH" dirty="0"/>
              <a:t> </a:t>
            </a:r>
            <a:r>
              <a:rPr lang="fr-CH" dirty="0" err="1"/>
              <a:t>from</a:t>
            </a:r>
            <a:r>
              <a:rPr lang="fr-CH" dirty="0"/>
              <a:t> social </a:t>
            </a:r>
            <a:r>
              <a:rPr lang="fr-CH" dirty="0" err="1"/>
              <a:t>partners</a:t>
            </a:r>
            <a:r>
              <a:rPr lang="fr-CH" dirty="0"/>
              <a:t> on </a:t>
            </a:r>
            <a:r>
              <a:rPr lang="fr-CH" dirty="0" err="1"/>
              <a:t>implementation</a:t>
            </a:r>
            <a:r>
              <a:rPr lang="fr-CH" dirty="0"/>
              <a:t> in </a:t>
            </a:r>
            <a:r>
              <a:rPr lang="fr-CH" dirty="0" err="1"/>
              <a:t>law</a:t>
            </a:r>
            <a:r>
              <a:rPr lang="fr-CH" dirty="0"/>
              <a:t> and practice</a:t>
            </a:r>
          </a:p>
          <a:p>
            <a:pPr>
              <a:buClr>
                <a:srgbClr val="FFC000"/>
              </a:buClr>
            </a:pPr>
            <a:r>
              <a:rPr lang="fr-CH" dirty="0" err="1"/>
              <a:t>Reporting</a:t>
            </a:r>
            <a:r>
              <a:rPr lang="fr-CH" dirty="0"/>
              <a:t> cycle :</a:t>
            </a:r>
          </a:p>
          <a:p>
            <a:pPr lvl="1">
              <a:buClr>
                <a:srgbClr val="FFC000"/>
              </a:buClr>
            </a:pPr>
            <a:r>
              <a:rPr lang="fr-CH" dirty="0"/>
              <a:t>3 </a:t>
            </a:r>
            <a:r>
              <a:rPr lang="fr-CH" dirty="0" err="1"/>
              <a:t>years</a:t>
            </a:r>
            <a:r>
              <a:rPr lang="fr-CH" dirty="0"/>
              <a:t> for the 10 Fundamental + P29 and the 4 </a:t>
            </a:r>
            <a:r>
              <a:rPr lang="fr-CH" dirty="0" err="1"/>
              <a:t>Governance</a:t>
            </a:r>
            <a:r>
              <a:rPr lang="fr-CH" dirty="0"/>
              <a:t> Conventions (</a:t>
            </a:r>
            <a:r>
              <a:rPr lang="fr-CH" dirty="0" err="1"/>
              <a:t>since</a:t>
            </a:r>
            <a:r>
              <a:rPr lang="fr-CH" dirty="0"/>
              <a:t> 2012)</a:t>
            </a:r>
          </a:p>
          <a:p>
            <a:pPr lvl="1">
              <a:buClr>
                <a:srgbClr val="FFC000"/>
              </a:buClr>
            </a:pPr>
            <a:r>
              <a:rPr lang="fr-CH" dirty="0"/>
              <a:t>6 </a:t>
            </a:r>
            <a:r>
              <a:rPr lang="fr-CH" dirty="0" err="1"/>
              <a:t>years</a:t>
            </a:r>
            <a:r>
              <a:rPr lang="fr-CH" dirty="0"/>
              <a:t> for the </a:t>
            </a:r>
            <a:r>
              <a:rPr lang="fr-CH" dirty="0" err="1"/>
              <a:t>technical</a:t>
            </a:r>
            <a:r>
              <a:rPr lang="fr-CH" dirty="0"/>
              <a:t> conventions.</a:t>
            </a:r>
          </a:p>
          <a:p>
            <a:pPr lvl="1">
              <a:buClr>
                <a:srgbClr val="FFC000"/>
              </a:buClr>
            </a:pPr>
            <a:r>
              <a:rPr lang="fr-CH" dirty="0"/>
              <a:t>Standards initiative </a:t>
            </a:r>
            <a:r>
              <a:rPr lang="fr-CH" dirty="0" err="1"/>
              <a:t>being</a:t>
            </a:r>
            <a:r>
              <a:rPr lang="fr-CH" dirty="0"/>
              <a:t> </a:t>
            </a:r>
            <a:r>
              <a:rPr lang="fr-CH" dirty="0" err="1"/>
              <a:t>discussed</a:t>
            </a:r>
            <a:r>
              <a:rPr lang="fr-CH" dirty="0"/>
              <a:t> at the GB.</a:t>
            </a:r>
          </a:p>
          <a:p>
            <a:pPr>
              <a:buClr>
                <a:srgbClr val="FFC000"/>
              </a:buClr>
            </a:pPr>
            <a:r>
              <a:rPr lang="fr-CH" dirty="0" err="1"/>
              <a:t>Makes</a:t>
            </a:r>
            <a:r>
              <a:rPr lang="fr-CH" dirty="0"/>
              <a:t> 2 types of </a:t>
            </a:r>
            <a:r>
              <a:rPr lang="fr-CH" dirty="0" err="1"/>
              <a:t>comments</a:t>
            </a:r>
            <a:endParaRPr lang="fr-CH" dirty="0"/>
          </a:p>
          <a:p>
            <a:pPr lvl="1">
              <a:buClr>
                <a:srgbClr val="FFC000"/>
              </a:buClr>
            </a:pPr>
            <a:r>
              <a:rPr lang="fr-CH" b="1" u="sng" dirty="0"/>
              <a:t>Observations</a:t>
            </a:r>
          </a:p>
          <a:p>
            <a:pPr lvl="1">
              <a:buClr>
                <a:srgbClr val="FFC000"/>
              </a:buClr>
            </a:pPr>
            <a:r>
              <a:rPr lang="fr-CH" b="1" dirty="0"/>
              <a:t>Direct </a:t>
            </a:r>
            <a:r>
              <a:rPr lang="fr-CH" b="1" dirty="0" err="1"/>
              <a:t>requests</a:t>
            </a:r>
            <a:endParaRPr lang="fr-CH" b="1" dirty="0"/>
          </a:p>
          <a:p>
            <a:endParaRPr lang="fr-CH" dirty="0"/>
          </a:p>
          <a:p>
            <a:pPr marL="393192" lvl="1" indent="0">
              <a:buNone/>
            </a:pPr>
            <a:endParaRPr lang="fr-CH" dirty="0"/>
          </a:p>
          <a:p>
            <a:pPr marL="393192" lvl="1" indent="0">
              <a:buNone/>
            </a:pPr>
            <a:endParaRPr lang="fr-CH" dirty="0"/>
          </a:p>
          <a:p>
            <a:endParaRPr lang="fr-CH" dirty="0"/>
          </a:p>
          <a:p>
            <a:pPr lvl="1"/>
            <a:endParaRPr lang="fr-CH" dirty="0"/>
          </a:p>
          <a:p>
            <a:endParaRPr lang="en-GB" dirty="0"/>
          </a:p>
        </p:txBody>
      </p:sp>
      <p:sp>
        <p:nvSpPr>
          <p:cNvPr id="3" name="Title 2"/>
          <p:cNvSpPr>
            <a:spLocks noGrp="1"/>
          </p:cNvSpPr>
          <p:nvPr>
            <p:ph type="title"/>
          </p:nvPr>
        </p:nvSpPr>
        <p:spPr>
          <a:xfrm>
            <a:off x="2599362" y="609600"/>
            <a:ext cx="6674640" cy="1320800"/>
          </a:xfrm>
        </p:spPr>
        <p:txBody>
          <a:bodyPr>
            <a:normAutofit/>
          </a:bodyPr>
          <a:lstStyle/>
          <a:p>
            <a:r>
              <a:rPr lang="fr-CH" dirty="0" err="1">
                <a:solidFill>
                  <a:schemeClr val="accent1"/>
                </a:solidFill>
              </a:rPr>
              <a:t>Examination</a:t>
            </a:r>
            <a:r>
              <a:rPr lang="fr-CH" dirty="0">
                <a:solidFill>
                  <a:schemeClr val="accent1"/>
                </a:solidFill>
              </a:rPr>
              <a:t> on the application of </a:t>
            </a:r>
            <a:r>
              <a:rPr lang="fr-CH" dirty="0" err="1">
                <a:solidFill>
                  <a:schemeClr val="accent1"/>
                </a:solidFill>
              </a:rPr>
              <a:t>ratified</a:t>
            </a:r>
            <a:r>
              <a:rPr lang="fr-CH" dirty="0">
                <a:solidFill>
                  <a:schemeClr val="accent1"/>
                </a:solidFill>
              </a:rPr>
              <a:t> conventions</a:t>
            </a:r>
            <a:endParaRPr lang="en-GB" dirty="0">
              <a:solidFill>
                <a:schemeClr val="accent1"/>
              </a:solidFill>
            </a:endParaRPr>
          </a:p>
        </p:txBody>
      </p:sp>
    </p:spTree>
    <p:extLst>
      <p:ext uri="{BB962C8B-B14F-4D97-AF65-F5344CB8AC3E}">
        <p14:creationId xmlns:p14="http://schemas.microsoft.com/office/powerpoint/2010/main" val="528755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3" name="Rectangle 22">
            <a:extLst>
              <a:ext uri="{FF2B5EF4-FFF2-40B4-BE49-F238E27FC236}">
                <a16:creationId xmlns:a16="http://schemas.microsoft.com/office/drawing/2014/main" id="{39178BE9-53D8-441A-8691-0ED3B464B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Marcador de número de diapositiva 5">
            <a:extLst>
              <a:ext uri="{FF2B5EF4-FFF2-40B4-BE49-F238E27FC236}">
                <a16:creationId xmlns:a16="http://schemas.microsoft.com/office/drawing/2014/main" id="{AA07C5A6-4591-CB3C-3031-FAA946823285}"/>
              </a:ext>
            </a:extLst>
          </p:cNvPr>
          <p:cNvSpPr>
            <a:spLocks noGrp="1"/>
          </p:cNvSpPr>
          <p:nvPr>
            <p:ph type="sldNum" sz="quarter" idx="12"/>
          </p:nvPr>
        </p:nvSpPr>
        <p:spPr>
          <a:xfrm>
            <a:off x="10865194" y="6221119"/>
            <a:ext cx="683339" cy="365125"/>
          </a:xfrm>
        </p:spPr>
        <p:txBody>
          <a:bodyPr vert="horz" lIns="91440" tIns="45720" rIns="91440" bIns="45720" rtlCol="0" anchor="ctr">
            <a:normAutofit/>
          </a:bodyPr>
          <a:lstStyle/>
          <a:p>
            <a:pPr>
              <a:spcAft>
                <a:spcPts val="600"/>
              </a:spcAft>
            </a:pPr>
            <a:fld id="{856227C0-AD57-4F9B-BAE3-EEFB0D0EE427}" type="slidenum">
              <a:rPr lang="en-US">
                <a:solidFill>
                  <a:schemeClr val="tx1">
                    <a:lumMod val="65000"/>
                    <a:lumOff val="35000"/>
                  </a:schemeClr>
                </a:solidFill>
              </a:rPr>
              <a:pPr>
                <a:spcAft>
                  <a:spcPts val="600"/>
                </a:spcAft>
              </a:pPr>
              <a:t>23</a:t>
            </a:fld>
            <a:endParaRPr lang="en-US">
              <a:solidFill>
                <a:schemeClr val="tx1">
                  <a:lumMod val="65000"/>
                  <a:lumOff val="35000"/>
                </a:schemeClr>
              </a:solidFill>
            </a:endParaRPr>
          </a:p>
        </p:txBody>
      </p:sp>
      <p:graphicFrame>
        <p:nvGraphicFramePr>
          <p:cNvPr id="4" name="Tabla 3">
            <a:extLst>
              <a:ext uri="{FF2B5EF4-FFF2-40B4-BE49-F238E27FC236}">
                <a16:creationId xmlns:a16="http://schemas.microsoft.com/office/drawing/2014/main" id="{E60C0F8A-BB7E-DC6C-82E7-A9A3FD1405FD}"/>
              </a:ext>
            </a:extLst>
          </p:cNvPr>
          <p:cNvGraphicFramePr>
            <a:graphicFrameLocks noGrp="1"/>
          </p:cNvGraphicFramePr>
          <p:nvPr>
            <p:extLst>
              <p:ext uri="{D42A27DB-BD31-4B8C-83A1-F6EECF244321}">
                <p14:modId xmlns:p14="http://schemas.microsoft.com/office/powerpoint/2010/main" val="512845371"/>
              </p:ext>
            </p:extLst>
          </p:nvPr>
        </p:nvGraphicFramePr>
        <p:xfrm>
          <a:off x="643467" y="337878"/>
          <a:ext cx="10905067" cy="5879007"/>
        </p:xfrm>
        <a:graphic>
          <a:graphicData uri="http://schemas.openxmlformats.org/drawingml/2006/table">
            <a:tbl>
              <a:tblPr firstRow="1" bandRow="1">
                <a:tableStyleId>{3B4B98B0-60AC-42C2-AFA5-B58CD77FA1E5}</a:tableStyleId>
              </a:tblPr>
              <a:tblGrid>
                <a:gridCol w="3648165">
                  <a:extLst>
                    <a:ext uri="{9D8B030D-6E8A-4147-A177-3AD203B41FA5}">
                      <a16:colId xmlns:a16="http://schemas.microsoft.com/office/drawing/2014/main" val="1328946142"/>
                    </a:ext>
                  </a:extLst>
                </a:gridCol>
                <a:gridCol w="3628451">
                  <a:extLst>
                    <a:ext uri="{9D8B030D-6E8A-4147-A177-3AD203B41FA5}">
                      <a16:colId xmlns:a16="http://schemas.microsoft.com/office/drawing/2014/main" val="319589367"/>
                    </a:ext>
                  </a:extLst>
                </a:gridCol>
                <a:gridCol w="3628451">
                  <a:extLst>
                    <a:ext uri="{9D8B030D-6E8A-4147-A177-3AD203B41FA5}">
                      <a16:colId xmlns:a16="http://schemas.microsoft.com/office/drawing/2014/main" val="3585486026"/>
                    </a:ext>
                  </a:extLst>
                </a:gridCol>
              </a:tblGrid>
              <a:tr h="556677">
                <a:tc>
                  <a:txBody>
                    <a:bodyPr/>
                    <a:lstStyle/>
                    <a:p>
                      <a:r>
                        <a:rPr lang="es-AR" sz="1700"/>
                        <a:t>Country</a:t>
                      </a:r>
                    </a:p>
                  </a:txBody>
                  <a:tcPr marL="85944" marR="85944" marT="42972" marB="42972"/>
                </a:tc>
                <a:tc>
                  <a:txBody>
                    <a:bodyPr/>
                    <a:lstStyle/>
                    <a:p>
                      <a:r>
                        <a:rPr lang="es-AR" sz="1700">
                          <a:highlight>
                            <a:srgbClr val="00FF00"/>
                          </a:highlight>
                        </a:rPr>
                        <a:t>Reporting</a:t>
                      </a:r>
                      <a:r>
                        <a:rPr lang="es-AR" sz="1700"/>
                        <a:t> </a:t>
                      </a:r>
                      <a:r>
                        <a:rPr lang="es-AR" sz="1700">
                          <a:highlight>
                            <a:srgbClr val="00FF00"/>
                          </a:highlight>
                        </a:rPr>
                        <a:t>Cycle</a:t>
                      </a:r>
                      <a:r>
                        <a:rPr lang="es-AR" sz="1700"/>
                        <a:t> C155</a:t>
                      </a:r>
                    </a:p>
                  </a:txBody>
                  <a:tcPr marL="85944" marR="85944" marT="42972" marB="42972"/>
                </a:tc>
                <a:tc>
                  <a:txBody>
                    <a:bodyPr/>
                    <a:lstStyle/>
                    <a:p>
                      <a:r>
                        <a:rPr lang="es-AR" sz="1700"/>
                        <a:t>Reporting Cycle C 187</a:t>
                      </a:r>
                    </a:p>
                  </a:txBody>
                  <a:tcPr marL="85944" marR="85944" marT="42972" marB="42972"/>
                </a:tc>
                <a:extLst>
                  <a:ext uri="{0D108BD9-81ED-4DB2-BD59-A6C34878D82A}">
                    <a16:rowId xmlns:a16="http://schemas.microsoft.com/office/drawing/2014/main" val="911442892"/>
                  </a:ext>
                </a:extLst>
              </a:tr>
              <a:tr h="378153">
                <a:tc>
                  <a:txBody>
                    <a:bodyPr/>
                    <a:lstStyle/>
                    <a:p>
                      <a:r>
                        <a:rPr lang="es-AR" sz="1700" dirty="0"/>
                        <a:t>Albania</a:t>
                      </a:r>
                    </a:p>
                  </a:txBody>
                  <a:tcPr marL="85944" marR="85944" marT="42972" marB="42972"/>
                </a:tc>
                <a:tc>
                  <a:txBody>
                    <a:bodyPr/>
                    <a:lstStyle/>
                    <a:p>
                      <a:r>
                        <a:rPr lang="es-AR" sz="1700" dirty="0"/>
                        <a:t>2025</a:t>
                      </a:r>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700" dirty="0"/>
                        <a:t>2025</a:t>
                      </a:r>
                    </a:p>
                  </a:txBody>
                  <a:tcPr marL="85944" marR="85944" marT="42972" marB="42972"/>
                </a:tc>
                <a:extLst>
                  <a:ext uri="{0D108BD9-81ED-4DB2-BD59-A6C34878D82A}">
                    <a16:rowId xmlns:a16="http://schemas.microsoft.com/office/drawing/2014/main" val="2271261828"/>
                  </a:ext>
                </a:extLst>
              </a:tr>
              <a:tr h="378153">
                <a:tc>
                  <a:txBody>
                    <a:bodyPr/>
                    <a:lstStyle/>
                    <a:p>
                      <a:r>
                        <a:rPr lang="es-AR" sz="1700" dirty="0"/>
                        <a:t>Armenia</a:t>
                      </a:r>
                    </a:p>
                  </a:txBody>
                  <a:tcPr marL="85944" marR="85944" marT="42972" marB="42972"/>
                </a:tc>
                <a:tc>
                  <a:txBody>
                    <a:bodyPr/>
                    <a:lstStyle/>
                    <a:p>
                      <a:r>
                        <a:rPr lang="es-AR" sz="1700" dirty="0" err="1"/>
                        <a:t>Not</a:t>
                      </a:r>
                      <a:r>
                        <a:rPr lang="es-AR" sz="1700" dirty="0"/>
                        <a:t> </a:t>
                      </a:r>
                      <a:r>
                        <a:rPr lang="es-AR" sz="1700" dirty="0" err="1"/>
                        <a:t>ratified</a:t>
                      </a:r>
                      <a:r>
                        <a:rPr lang="es-AR" sz="1700" dirty="0"/>
                        <a:t> </a:t>
                      </a:r>
                      <a:r>
                        <a:rPr lang="es-AR" sz="1700" dirty="0" err="1"/>
                        <a:t>yet</a:t>
                      </a:r>
                      <a:endParaRPr lang="es-AR" sz="1700" dirty="0"/>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700" dirty="0" err="1"/>
                        <a:t>Not</a:t>
                      </a:r>
                      <a:r>
                        <a:rPr lang="es-AR" sz="1700" dirty="0"/>
                        <a:t> </a:t>
                      </a:r>
                      <a:r>
                        <a:rPr lang="es-AR" sz="1700" dirty="0" err="1"/>
                        <a:t>ratified</a:t>
                      </a:r>
                      <a:r>
                        <a:rPr lang="es-AR" sz="1700" dirty="0"/>
                        <a:t> </a:t>
                      </a:r>
                      <a:r>
                        <a:rPr lang="es-AR" sz="1700" dirty="0" err="1"/>
                        <a:t>yet</a:t>
                      </a:r>
                      <a:endParaRPr lang="es-AR" sz="1700" dirty="0"/>
                    </a:p>
                  </a:txBody>
                  <a:tcPr marL="85944" marR="85944" marT="42972" marB="42972"/>
                </a:tc>
                <a:extLst>
                  <a:ext uri="{0D108BD9-81ED-4DB2-BD59-A6C34878D82A}">
                    <a16:rowId xmlns:a16="http://schemas.microsoft.com/office/drawing/2014/main" val="1488382290"/>
                  </a:ext>
                </a:extLst>
              </a:tr>
              <a:tr h="635984">
                <a:tc>
                  <a:txBody>
                    <a:bodyPr/>
                    <a:lstStyle/>
                    <a:p>
                      <a:r>
                        <a:rPr lang="es-AR" sz="1700"/>
                        <a:t>Azerbaijan</a:t>
                      </a:r>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700"/>
                        <a:t>First report 2025. Ojo exclusions….</a:t>
                      </a:r>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700"/>
                        <a:t>Not ratified yet</a:t>
                      </a:r>
                    </a:p>
                    <a:p>
                      <a:endParaRPr lang="es-AR" sz="1700"/>
                    </a:p>
                  </a:txBody>
                  <a:tcPr marL="85944" marR="85944" marT="42972" marB="42972"/>
                </a:tc>
                <a:extLst>
                  <a:ext uri="{0D108BD9-81ED-4DB2-BD59-A6C34878D82A}">
                    <a16:rowId xmlns:a16="http://schemas.microsoft.com/office/drawing/2014/main" val="1558118927"/>
                  </a:ext>
                </a:extLst>
              </a:tr>
              <a:tr h="378153">
                <a:tc>
                  <a:txBody>
                    <a:bodyPr/>
                    <a:lstStyle/>
                    <a:p>
                      <a:r>
                        <a:rPr lang="es-AR" sz="1700"/>
                        <a:t>Bosnia and Hersegovina</a:t>
                      </a:r>
                    </a:p>
                  </a:txBody>
                  <a:tcPr marL="85944" marR="85944" marT="42972" marB="42972"/>
                </a:tc>
                <a:tc>
                  <a:txBody>
                    <a:bodyPr/>
                    <a:lstStyle/>
                    <a:p>
                      <a:r>
                        <a:rPr lang="es-AR" sz="1700"/>
                        <a:t>2025</a:t>
                      </a:r>
                    </a:p>
                  </a:txBody>
                  <a:tcPr marL="85944" marR="85944" marT="42972" marB="42972"/>
                </a:tc>
                <a:tc>
                  <a:txBody>
                    <a:bodyPr/>
                    <a:lstStyle/>
                    <a:p>
                      <a:r>
                        <a:rPr lang="es-AR" sz="1700"/>
                        <a:t>2025</a:t>
                      </a:r>
                    </a:p>
                  </a:txBody>
                  <a:tcPr marL="85944" marR="85944" marT="42972" marB="42972"/>
                </a:tc>
                <a:extLst>
                  <a:ext uri="{0D108BD9-81ED-4DB2-BD59-A6C34878D82A}">
                    <a16:rowId xmlns:a16="http://schemas.microsoft.com/office/drawing/2014/main" val="2840327338"/>
                  </a:ext>
                </a:extLst>
              </a:tr>
              <a:tr h="378153">
                <a:tc>
                  <a:txBody>
                    <a:bodyPr/>
                    <a:lstStyle/>
                    <a:p>
                      <a:r>
                        <a:rPr lang="es-AR" sz="1700"/>
                        <a:t>Georgia</a:t>
                      </a:r>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700" b="0" u="none" strike="noStrike" kern="1200" cap="none" spc="0" normalizeH="0" baseline="0" noProof="0">
                          <a:ln>
                            <a:noFill/>
                          </a:ln>
                          <a:solidFill>
                            <a:prstClr val="black"/>
                          </a:solidFill>
                          <a:effectLst/>
                          <a:uLnTx/>
                          <a:uFillTx/>
                        </a:rPr>
                        <a:t>Not ratified yet</a:t>
                      </a:r>
                      <a:endParaRPr kumimoji="0" lang="es-AR" sz="1700" b="0" i="0" u="none" strike="noStrike" kern="1200" cap="none" spc="0" normalizeH="0" baseline="0" noProof="0">
                        <a:ln>
                          <a:noFill/>
                        </a:ln>
                        <a:solidFill>
                          <a:prstClr val="black"/>
                        </a:solidFill>
                        <a:effectLst/>
                        <a:uLnTx/>
                        <a:uFillTx/>
                        <a:latin typeface="+mn-lt"/>
                        <a:ea typeface="+mn-ea"/>
                        <a:cs typeface="+mn-cs"/>
                      </a:endParaRPr>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700"/>
                        <a:t>Not ratified yet</a:t>
                      </a:r>
                    </a:p>
                  </a:txBody>
                  <a:tcPr marL="85944" marR="85944" marT="42972" marB="42972"/>
                </a:tc>
                <a:extLst>
                  <a:ext uri="{0D108BD9-81ED-4DB2-BD59-A6C34878D82A}">
                    <a16:rowId xmlns:a16="http://schemas.microsoft.com/office/drawing/2014/main" val="2914768531"/>
                  </a:ext>
                </a:extLst>
              </a:tr>
              <a:tr h="399395">
                <a:tc>
                  <a:txBody>
                    <a:bodyPr/>
                    <a:lstStyle/>
                    <a:p>
                      <a:r>
                        <a:rPr lang="es-AR" sz="1700"/>
                        <a:t>Kazakhstan</a:t>
                      </a:r>
                    </a:p>
                  </a:txBody>
                  <a:tcPr marL="85944" marR="85944" marT="42972" marB="42972"/>
                </a:tc>
                <a:tc>
                  <a:txBody>
                    <a:bodyPr/>
                    <a:lstStyle/>
                    <a:p>
                      <a:r>
                        <a:rPr lang="es-AR" sz="1700" dirty="0"/>
                        <a:t>2024</a:t>
                      </a:r>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700" dirty="0"/>
                        <a:t>2024</a:t>
                      </a:r>
                    </a:p>
                  </a:txBody>
                  <a:tcPr marL="85944" marR="85944" marT="42972" marB="42972"/>
                </a:tc>
                <a:extLst>
                  <a:ext uri="{0D108BD9-81ED-4DB2-BD59-A6C34878D82A}">
                    <a16:rowId xmlns:a16="http://schemas.microsoft.com/office/drawing/2014/main" val="4085638114"/>
                  </a:ext>
                </a:extLst>
              </a:tr>
              <a:tr h="378153">
                <a:tc>
                  <a:txBody>
                    <a:bodyPr/>
                    <a:lstStyle/>
                    <a:p>
                      <a:r>
                        <a:rPr lang="es-AR" sz="1700"/>
                        <a:t>Moldova</a:t>
                      </a:r>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700" b="0" i="0" u="none" strike="noStrike" kern="1200" cap="none" spc="0" normalizeH="0" baseline="0" noProof="0">
                          <a:ln>
                            <a:noFill/>
                          </a:ln>
                          <a:solidFill>
                            <a:prstClr val="black"/>
                          </a:solidFill>
                          <a:effectLst/>
                          <a:uLnTx/>
                          <a:uFillTx/>
                          <a:latin typeface="Trebuchet MS" panose="020B0603020202020204"/>
                          <a:ea typeface="+mn-ea"/>
                          <a:cs typeface="+mn-cs"/>
                        </a:rPr>
                        <a:t>2024</a:t>
                      </a:r>
                      <a:endParaRPr lang="es-AR" sz="1700" dirty="0"/>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700" b="0" i="0" u="none" strike="noStrike" kern="1200" cap="none" spc="0" normalizeH="0" baseline="0" noProof="0" dirty="0">
                          <a:ln>
                            <a:noFill/>
                          </a:ln>
                          <a:solidFill>
                            <a:prstClr val="black"/>
                          </a:solidFill>
                          <a:effectLst/>
                          <a:uLnTx/>
                          <a:uFillTx/>
                          <a:latin typeface="Trebuchet MS" panose="020B0603020202020204"/>
                          <a:ea typeface="+mn-ea"/>
                          <a:cs typeface="+mn-cs"/>
                        </a:rPr>
                        <a:t>2024</a:t>
                      </a:r>
                      <a:endParaRPr lang="es-AR" sz="1700" dirty="0"/>
                    </a:p>
                  </a:txBody>
                  <a:tcPr marL="85944" marR="85944" marT="42972" marB="42972"/>
                </a:tc>
                <a:extLst>
                  <a:ext uri="{0D108BD9-81ED-4DB2-BD59-A6C34878D82A}">
                    <a16:rowId xmlns:a16="http://schemas.microsoft.com/office/drawing/2014/main" val="260711054"/>
                  </a:ext>
                </a:extLst>
              </a:tr>
              <a:tr h="378153">
                <a:tc>
                  <a:txBody>
                    <a:bodyPr/>
                    <a:lstStyle/>
                    <a:p>
                      <a:r>
                        <a:rPr lang="es-AR" sz="1700"/>
                        <a:t>Montenegro</a:t>
                      </a:r>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700" b="0" u="none" strike="noStrike" kern="1200" cap="none" spc="0" normalizeH="0" baseline="0" noProof="0" dirty="0">
                          <a:ln>
                            <a:noFill/>
                          </a:ln>
                          <a:solidFill>
                            <a:prstClr val="black"/>
                          </a:solidFill>
                          <a:effectLst/>
                          <a:uLnTx/>
                          <a:uFillTx/>
                        </a:rPr>
                        <a:t>2024 </a:t>
                      </a:r>
                      <a:endParaRPr kumimoji="0" lang="es-A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700" b="0" u="none" strike="noStrike" kern="1200" cap="none" spc="0" normalizeH="0" baseline="0" noProof="0" dirty="0">
                          <a:ln>
                            <a:noFill/>
                          </a:ln>
                          <a:solidFill>
                            <a:prstClr val="black"/>
                          </a:solidFill>
                          <a:effectLst/>
                          <a:uLnTx/>
                          <a:uFillTx/>
                        </a:rPr>
                        <a:t>2024</a:t>
                      </a:r>
                      <a:endParaRPr kumimoji="0" lang="es-A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txBody>
                  <a:tcPr marL="85944" marR="85944" marT="42972" marB="42972"/>
                </a:tc>
                <a:extLst>
                  <a:ext uri="{0D108BD9-81ED-4DB2-BD59-A6C34878D82A}">
                    <a16:rowId xmlns:a16="http://schemas.microsoft.com/office/drawing/2014/main" val="3645207525"/>
                  </a:ext>
                </a:extLst>
              </a:tr>
              <a:tr h="505421">
                <a:tc>
                  <a:txBody>
                    <a:bodyPr/>
                    <a:lstStyle/>
                    <a:p>
                      <a:r>
                        <a:rPr lang="es-AR" sz="1700"/>
                        <a:t>North Macedonia</a:t>
                      </a:r>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700" b="0" u="none" strike="noStrike" kern="1200" cap="none" spc="0" normalizeH="0" baseline="0" noProof="0" dirty="0">
                          <a:ln>
                            <a:noFill/>
                          </a:ln>
                          <a:solidFill>
                            <a:prstClr val="black"/>
                          </a:solidFill>
                          <a:effectLst/>
                          <a:uLnTx/>
                          <a:uFillTx/>
                        </a:rPr>
                        <a:t>2024 </a:t>
                      </a:r>
                      <a:endParaRPr kumimoji="0" lang="es-A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700" b="0" u="none" strike="noStrike" kern="1200" cap="none" spc="0" normalizeH="0" baseline="0" noProof="0" dirty="0">
                          <a:ln>
                            <a:noFill/>
                          </a:ln>
                          <a:solidFill>
                            <a:prstClr val="black"/>
                          </a:solidFill>
                          <a:effectLst/>
                          <a:uLnTx/>
                          <a:uFillTx/>
                        </a:rPr>
                        <a:t>2024 </a:t>
                      </a:r>
                      <a:endParaRPr kumimoji="0" lang="es-A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txBody>
                  <a:tcPr marL="85944" marR="85944" marT="42972" marB="42972"/>
                </a:tc>
                <a:extLst>
                  <a:ext uri="{0D108BD9-81ED-4DB2-BD59-A6C34878D82A}">
                    <a16:rowId xmlns:a16="http://schemas.microsoft.com/office/drawing/2014/main" val="2721836196"/>
                  </a:ext>
                </a:extLst>
              </a:tr>
              <a:tr h="378153">
                <a:tc>
                  <a:txBody>
                    <a:bodyPr/>
                    <a:lstStyle/>
                    <a:p>
                      <a:r>
                        <a:rPr lang="es-AR" sz="1700" dirty="0"/>
                        <a:t>Serbia</a:t>
                      </a:r>
                    </a:p>
                  </a:txBody>
                  <a:tcPr marL="85944" marR="85944" marT="42972" marB="42972"/>
                </a:tc>
                <a:tc>
                  <a:txBody>
                    <a:bodyPr/>
                    <a:lstStyle/>
                    <a:p>
                      <a:r>
                        <a:rPr lang="es-AR" sz="1700"/>
                        <a:t>2026</a:t>
                      </a:r>
                    </a:p>
                  </a:txBody>
                  <a:tcPr marL="85944" marR="85944" marT="42972" marB="42972"/>
                </a:tc>
                <a:tc>
                  <a:txBody>
                    <a:bodyPr/>
                    <a:lstStyle/>
                    <a:p>
                      <a:r>
                        <a:rPr lang="es-AR" sz="1700" dirty="0"/>
                        <a:t>2026</a:t>
                      </a:r>
                    </a:p>
                  </a:txBody>
                  <a:tcPr marL="85944" marR="85944" marT="42972" marB="42972"/>
                </a:tc>
                <a:extLst>
                  <a:ext uri="{0D108BD9-81ED-4DB2-BD59-A6C34878D82A}">
                    <a16:rowId xmlns:a16="http://schemas.microsoft.com/office/drawing/2014/main" val="1997578318"/>
                  </a:ext>
                </a:extLst>
              </a:tr>
              <a:tr h="378153">
                <a:tc>
                  <a:txBody>
                    <a:bodyPr/>
                    <a:lstStyle/>
                    <a:p>
                      <a:r>
                        <a:rPr lang="es-AR" sz="1700" dirty="0" err="1"/>
                        <a:t>Tajikistan</a:t>
                      </a:r>
                      <a:endParaRPr lang="es-AR" sz="1700" dirty="0"/>
                    </a:p>
                  </a:txBody>
                  <a:tcPr marL="85944" marR="85944" marT="42972" marB="42972"/>
                </a:tc>
                <a:tc>
                  <a:txBody>
                    <a:bodyPr/>
                    <a:lstStyle/>
                    <a:p>
                      <a:r>
                        <a:rPr lang="es-AR" sz="1700" dirty="0"/>
                        <a:t>2026</a:t>
                      </a:r>
                    </a:p>
                  </a:txBody>
                  <a:tcPr marL="85944" marR="85944" marT="42972" marB="42972"/>
                </a:tc>
                <a:tc>
                  <a:txBody>
                    <a:bodyPr/>
                    <a:lstStyle/>
                    <a:p>
                      <a:r>
                        <a:rPr lang="es-AR" sz="1700" dirty="0" err="1"/>
                        <a:t>Not</a:t>
                      </a:r>
                      <a:r>
                        <a:rPr lang="es-AR" sz="1700" dirty="0"/>
                        <a:t> </a:t>
                      </a:r>
                      <a:r>
                        <a:rPr lang="es-AR" sz="1700" dirty="0" err="1"/>
                        <a:t>ratified</a:t>
                      </a:r>
                      <a:r>
                        <a:rPr lang="es-AR" sz="1700" dirty="0"/>
                        <a:t> </a:t>
                      </a:r>
                      <a:r>
                        <a:rPr lang="es-AR" sz="1700" dirty="0" err="1"/>
                        <a:t>yet</a:t>
                      </a:r>
                      <a:endParaRPr lang="es-AR" sz="1700" dirty="0"/>
                    </a:p>
                  </a:txBody>
                  <a:tcPr marL="85944" marR="85944" marT="42972" marB="42972"/>
                </a:tc>
                <a:extLst>
                  <a:ext uri="{0D108BD9-81ED-4DB2-BD59-A6C34878D82A}">
                    <a16:rowId xmlns:a16="http://schemas.microsoft.com/office/drawing/2014/main" val="535623715"/>
                  </a:ext>
                </a:extLst>
              </a:tr>
              <a:tr h="378153">
                <a:tc>
                  <a:txBody>
                    <a:bodyPr/>
                    <a:lstStyle/>
                    <a:p>
                      <a:r>
                        <a:rPr lang="es-AR" sz="1700"/>
                        <a:t>Ukraine</a:t>
                      </a:r>
                    </a:p>
                  </a:txBody>
                  <a:tcPr marL="85944" marR="85944" marT="42972" marB="42972"/>
                </a:tc>
                <a:tc>
                  <a:txBody>
                    <a:bodyPr/>
                    <a:lstStyle/>
                    <a:p>
                      <a:r>
                        <a:rPr lang="es-AR" sz="1700"/>
                        <a:t>2026</a:t>
                      </a:r>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700"/>
                        <a:t>Not ratified yet</a:t>
                      </a:r>
                    </a:p>
                  </a:txBody>
                  <a:tcPr marL="85944" marR="85944" marT="42972" marB="42972"/>
                </a:tc>
                <a:extLst>
                  <a:ext uri="{0D108BD9-81ED-4DB2-BD59-A6C34878D82A}">
                    <a16:rowId xmlns:a16="http://schemas.microsoft.com/office/drawing/2014/main" val="1260551446"/>
                  </a:ext>
                </a:extLst>
              </a:tr>
              <a:tr h="378153">
                <a:tc>
                  <a:txBody>
                    <a:bodyPr/>
                    <a:lstStyle/>
                    <a:p>
                      <a:r>
                        <a:rPr lang="es-AR" sz="1700"/>
                        <a:t>Uzbekistan</a:t>
                      </a:r>
                    </a:p>
                  </a:txBody>
                  <a:tcPr marL="85944" marR="85944" marT="42972" marB="4297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700"/>
                        <a:t>Not ratified yet</a:t>
                      </a:r>
                    </a:p>
                  </a:txBody>
                  <a:tcPr marL="85944" marR="85944" marT="42972" marB="42972"/>
                </a:tc>
                <a:tc>
                  <a:txBody>
                    <a:bodyPr/>
                    <a:lstStyle/>
                    <a:p>
                      <a:r>
                        <a:rPr lang="es-AR" sz="1700" dirty="0"/>
                        <a:t>2021 </a:t>
                      </a:r>
                      <a:r>
                        <a:rPr lang="es-AR" sz="1700" dirty="0" err="1"/>
                        <a:t>not</a:t>
                      </a:r>
                      <a:r>
                        <a:rPr lang="es-AR" sz="1700" dirty="0"/>
                        <a:t> done- 2024 done</a:t>
                      </a:r>
                    </a:p>
                  </a:txBody>
                  <a:tcPr marL="85944" marR="85944" marT="42972" marB="42972"/>
                </a:tc>
                <a:extLst>
                  <a:ext uri="{0D108BD9-81ED-4DB2-BD59-A6C34878D82A}">
                    <a16:rowId xmlns:a16="http://schemas.microsoft.com/office/drawing/2014/main" val="3847228573"/>
                  </a:ext>
                </a:extLst>
              </a:tr>
            </a:tbl>
          </a:graphicData>
        </a:graphic>
      </p:graphicFrame>
    </p:spTree>
    <p:extLst>
      <p:ext uri="{BB962C8B-B14F-4D97-AF65-F5344CB8AC3E}">
        <p14:creationId xmlns:p14="http://schemas.microsoft.com/office/powerpoint/2010/main" val="3605718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3" name="Group 51">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3" name="Straight Connector 52">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5"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Isosceles Triangle 56">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0"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Isosceles Triangle 60">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Isosceles Triangle 61">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4" name="Rectangle 63">
            <a:extLst>
              <a:ext uri="{FF2B5EF4-FFF2-40B4-BE49-F238E27FC236}">
                <a16:creationId xmlns:a16="http://schemas.microsoft.com/office/drawing/2014/main" id="{39178BE9-53D8-441A-8691-0ED3B464B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Marcador de número de diapositiva 5">
            <a:extLst>
              <a:ext uri="{FF2B5EF4-FFF2-40B4-BE49-F238E27FC236}">
                <a16:creationId xmlns:a16="http://schemas.microsoft.com/office/drawing/2014/main" id="{AA07C5A6-4591-CB3C-3031-FAA946823285}"/>
              </a:ext>
            </a:extLst>
          </p:cNvPr>
          <p:cNvSpPr>
            <a:spLocks noGrp="1"/>
          </p:cNvSpPr>
          <p:nvPr>
            <p:ph type="sldNum" sz="quarter" idx="12"/>
          </p:nvPr>
        </p:nvSpPr>
        <p:spPr>
          <a:xfrm>
            <a:off x="10865194" y="6221119"/>
            <a:ext cx="683339" cy="365125"/>
          </a:xfrm>
        </p:spPr>
        <p:txBody>
          <a:bodyPr vert="horz" lIns="91440" tIns="45720" rIns="91440" bIns="45720" rtlCol="0" anchor="ctr">
            <a:normAutofit/>
          </a:bodyPr>
          <a:lstStyle/>
          <a:p>
            <a:pPr>
              <a:spcAft>
                <a:spcPts val="600"/>
              </a:spcAft>
            </a:pPr>
            <a:fld id="{856227C0-AD57-4F9B-BAE3-EEFB0D0EE427}" type="slidenum">
              <a:rPr lang="en-US">
                <a:solidFill>
                  <a:schemeClr val="tx1">
                    <a:lumMod val="65000"/>
                    <a:lumOff val="35000"/>
                  </a:schemeClr>
                </a:solidFill>
              </a:rPr>
              <a:pPr>
                <a:spcAft>
                  <a:spcPts val="600"/>
                </a:spcAft>
              </a:pPr>
              <a:t>24</a:t>
            </a:fld>
            <a:endParaRPr lang="en-US">
              <a:solidFill>
                <a:schemeClr val="tx1">
                  <a:lumMod val="65000"/>
                  <a:lumOff val="35000"/>
                </a:schemeClr>
              </a:solidFill>
            </a:endParaRPr>
          </a:p>
        </p:txBody>
      </p:sp>
      <p:graphicFrame>
        <p:nvGraphicFramePr>
          <p:cNvPr id="4" name="Tabla 3">
            <a:extLst>
              <a:ext uri="{FF2B5EF4-FFF2-40B4-BE49-F238E27FC236}">
                <a16:creationId xmlns:a16="http://schemas.microsoft.com/office/drawing/2014/main" id="{E60C0F8A-BB7E-DC6C-82E7-A9A3FD1405FD}"/>
              </a:ext>
            </a:extLst>
          </p:cNvPr>
          <p:cNvGraphicFramePr>
            <a:graphicFrameLocks noGrp="1"/>
          </p:cNvGraphicFramePr>
          <p:nvPr>
            <p:extLst>
              <p:ext uri="{D42A27DB-BD31-4B8C-83A1-F6EECF244321}">
                <p14:modId xmlns:p14="http://schemas.microsoft.com/office/powerpoint/2010/main" val="2156110761"/>
              </p:ext>
            </p:extLst>
          </p:nvPr>
        </p:nvGraphicFramePr>
        <p:xfrm>
          <a:off x="601757" y="162288"/>
          <a:ext cx="10763769" cy="6527748"/>
        </p:xfrm>
        <a:graphic>
          <a:graphicData uri="http://schemas.openxmlformats.org/drawingml/2006/table">
            <a:tbl>
              <a:tblPr firstRow="1" bandRow="1">
                <a:tableStyleId>{5C22544A-7EE6-4342-B048-85BDC9FD1C3A}</a:tableStyleId>
              </a:tblPr>
              <a:tblGrid>
                <a:gridCol w="3587923">
                  <a:extLst>
                    <a:ext uri="{9D8B030D-6E8A-4147-A177-3AD203B41FA5}">
                      <a16:colId xmlns:a16="http://schemas.microsoft.com/office/drawing/2014/main" val="1328946142"/>
                    </a:ext>
                  </a:extLst>
                </a:gridCol>
                <a:gridCol w="3587923">
                  <a:extLst>
                    <a:ext uri="{9D8B030D-6E8A-4147-A177-3AD203B41FA5}">
                      <a16:colId xmlns:a16="http://schemas.microsoft.com/office/drawing/2014/main" val="319589367"/>
                    </a:ext>
                  </a:extLst>
                </a:gridCol>
                <a:gridCol w="3587923">
                  <a:extLst>
                    <a:ext uri="{9D8B030D-6E8A-4147-A177-3AD203B41FA5}">
                      <a16:colId xmlns:a16="http://schemas.microsoft.com/office/drawing/2014/main" val="3585486026"/>
                    </a:ext>
                  </a:extLst>
                </a:gridCol>
              </a:tblGrid>
              <a:tr h="824031">
                <a:tc>
                  <a:txBody>
                    <a:bodyPr/>
                    <a:lstStyle/>
                    <a:p>
                      <a:r>
                        <a:rPr lang="es-AR" sz="1900"/>
                        <a:t>Country</a:t>
                      </a:r>
                    </a:p>
                  </a:txBody>
                  <a:tcPr marL="94746" marR="94746" marT="47373" marB="47373"/>
                </a:tc>
                <a:tc>
                  <a:txBody>
                    <a:bodyPr/>
                    <a:lstStyle/>
                    <a:p>
                      <a:r>
                        <a:rPr lang="es-AR" sz="1900"/>
                        <a:t>Comments presented by Workers Organizations C155</a:t>
                      </a:r>
                    </a:p>
                  </a:txBody>
                  <a:tcPr marL="94746" marR="94746" marT="47373" marB="47373"/>
                </a:tc>
                <a:tc>
                  <a:txBody>
                    <a:bodyPr/>
                    <a:lstStyle/>
                    <a:p>
                      <a:r>
                        <a:rPr lang="es-AR" sz="1900" dirty="0" err="1"/>
                        <a:t>Comments</a:t>
                      </a:r>
                      <a:r>
                        <a:rPr lang="es-AR" sz="1900" dirty="0"/>
                        <a:t> </a:t>
                      </a:r>
                      <a:r>
                        <a:rPr lang="es-AR" sz="1900" dirty="0" err="1"/>
                        <a:t>presented</a:t>
                      </a:r>
                      <a:r>
                        <a:rPr lang="es-AR" sz="1900" dirty="0"/>
                        <a:t> </a:t>
                      </a:r>
                      <a:r>
                        <a:rPr lang="es-AR" sz="1900" dirty="0" err="1"/>
                        <a:t>by</a:t>
                      </a:r>
                      <a:r>
                        <a:rPr lang="es-AR" sz="1900" dirty="0"/>
                        <a:t>  </a:t>
                      </a:r>
                      <a:r>
                        <a:rPr lang="es-AR" sz="1900" dirty="0" err="1"/>
                        <a:t>Workers</a:t>
                      </a:r>
                      <a:r>
                        <a:rPr lang="es-AR" sz="1900" dirty="0"/>
                        <a:t> Organisations C 187</a:t>
                      </a:r>
                    </a:p>
                  </a:txBody>
                  <a:tcPr marL="94746" marR="94746" marT="47373" marB="47373"/>
                </a:tc>
                <a:extLst>
                  <a:ext uri="{0D108BD9-81ED-4DB2-BD59-A6C34878D82A}">
                    <a16:rowId xmlns:a16="http://schemas.microsoft.com/office/drawing/2014/main" val="911442892"/>
                  </a:ext>
                </a:extLst>
              </a:tr>
              <a:tr h="416883">
                <a:tc>
                  <a:txBody>
                    <a:bodyPr/>
                    <a:lstStyle/>
                    <a:p>
                      <a:r>
                        <a:rPr lang="es-AR" sz="1900" dirty="0"/>
                        <a:t>Albania</a:t>
                      </a:r>
                    </a:p>
                  </a:txBody>
                  <a:tcPr marL="94746" marR="94746" marT="47373" marB="47373"/>
                </a:tc>
                <a:tc>
                  <a:txBody>
                    <a:bodyPr/>
                    <a:lstStyle/>
                    <a:p>
                      <a:r>
                        <a:rPr lang="es-AR" sz="1900" dirty="0"/>
                        <a:t>NO COMMENTS EVER</a:t>
                      </a:r>
                    </a:p>
                  </a:txBody>
                  <a:tcPr marL="94746" marR="94746" marT="47373" marB="47373"/>
                </a:tc>
                <a:tc>
                  <a:txBody>
                    <a:bodyPr/>
                    <a:lstStyle/>
                    <a:p>
                      <a:r>
                        <a:rPr lang="es-AR" sz="1900" dirty="0"/>
                        <a:t>NO COMMENTS EVER</a:t>
                      </a:r>
                    </a:p>
                  </a:txBody>
                  <a:tcPr marL="94746" marR="94746" marT="47373" marB="47373"/>
                </a:tc>
                <a:extLst>
                  <a:ext uri="{0D108BD9-81ED-4DB2-BD59-A6C34878D82A}">
                    <a16:rowId xmlns:a16="http://schemas.microsoft.com/office/drawing/2014/main" val="2605374778"/>
                  </a:ext>
                </a:extLst>
              </a:tr>
              <a:tr h="416883">
                <a:tc>
                  <a:txBody>
                    <a:bodyPr/>
                    <a:lstStyle/>
                    <a:p>
                      <a:r>
                        <a:rPr lang="es-AR" sz="1900" dirty="0"/>
                        <a:t>Armenia</a:t>
                      </a:r>
                    </a:p>
                  </a:txBody>
                  <a:tcPr marL="94746" marR="94746" marT="47373" marB="47373"/>
                </a:tc>
                <a:tc>
                  <a:txBody>
                    <a:bodyPr/>
                    <a:lstStyle/>
                    <a:p>
                      <a:r>
                        <a:rPr lang="es-AR" sz="1900" dirty="0" err="1"/>
                        <a:t>Not</a:t>
                      </a:r>
                      <a:r>
                        <a:rPr lang="es-AR" sz="1900" dirty="0"/>
                        <a:t> </a:t>
                      </a:r>
                      <a:r>
                        <a:rPr lang="es-AR" sz="1900" dirty="0" err="1"/>
                        <a:t>ratified</a:t>
                      </a:r>
                      <a:r>
                        <a:rPr lang="es-AR" sz="1900" dirty="0"/>
                        <a:t> </a:t>
                      </a:r>
                      <a:r>
                        <a:rPr lang="es-AR" sz="1900" dirty="0" err="1"/>
                        <a:t>yet</a:t>
                      </a:r>
                      <a:endParaRPr lang="es-AR" sz="1900" dirty="0"/>
                    </a:p>
                  </a:txBody>
                  <a:tcPr marL="94746" marR="94746" marT="47373" marB="4737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900" dirty="0" err="1"/>
                        <a:t>Not</a:t>
                      </a:r>
                      <a:r>
                        <a:rPr lang="es-AR" sz="1900" dirty="0"/>
                        <a:t> </a:t>
                      </a:r>
                      <a:r>
                        <a:rPr lang="es-AR" sz="1900" dirty="0" err="1"/>
                        <a:t>ratified</a:t>
                      </a:r>
                      <a:r>
                        <a:rPr lang="es-AR" sz="1900" dirty="0"/>
                        <a:t> </a:t>
                      </a:r>
                      <a:r>
                        <a:rPr lang="es-AR" sz="1900" dirty="0" err="1"/>
                        <a:t>yet</a:t>
                      </a:r>
                      <a:endParaRPr lang="es-AR" sz="1900" dirty="0"/>
                    </a:p>
                  </a:txBody>
                  <a:tcPr marL="94746" marR="94746" marT="47373" marB="47373"/>
                </a:tc>
                <a:extLst>
                  <a:ext uri="{0D108BD9-81ED-4DB2-BD59-A6C34878D82A}">
                    <a16:rowId xmlns:a16="http://schemas.microsoft.com/office/drawing/2014/main" val="1488382290"/>
                  </a:ext>
                </a:extLst>
              </a:tr>
              <a:tr h="701121">
                <a:tc>
                  <a:txBody>
                    <a:bodyPr/>
                    <a:lstStyle/>
                    <a:p>
                      <a:r>
                        <a:rPr lang="es-AR" sz="1900"/>
                        <a:t>Azerbaijan</a:t>
                      </a:r>
                    </a:p>
                  </a:txBody>
                  <a:tcPr marL="94746" marR="94746" marT="47373" marB="4737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900"/>
                        <a:t>First report 2025. Ojo exclusions….</a:t>
                      </a:r>
                    </a:p>
                  </a:txBody>
                  <a:tcPr marL="94746" marR="94746" marT="47373" marB="4737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900"/>
                        <a:t>Not ratified yet</a:t>
                      </a:r>
                    </a:p>
                    <a:p>
                      <a:endParaRPr lang="es-AR" sz="1900"/>
                    </a:p>
                  </a:txBody>
                  <a:tcPr marL="94746" marR="94746" marT="47373" marB="47373"/>
                </a:tc>
                <a:extLst>
                  <a:ext uri="{0D108BD9-81ED-4DB2-BD59-A6C34878D82A}">
                    <a16:rowId xmlns:a16="http://schemas.microsoft.com/office/drawing/2014/main" val="1558118927"/>
                  </a:ext>
                </a:extLst>
              </a:tr>
              <a:tr h="416883">
                <a:tc>
                  <a:txBody>
                    <a:bodyPr/>
                    <a:lstStyle/>
                    <a:p>
                      <a:r>
                        <a:rPr lang="es-AR" sz="1900"/>
                        <a:t>Bosnia and Hersegovina</a:t>
                      </a:r>
                    </a:p>
                  </a:txBody>
                  <a:tcPr marL="94746" marR="94746" marT="47373" marB="47373"/>
                </a:tc>
                <a:tc>
                  <a:txBody>
                    <a:bodyPr/>
                    <a:lstStyle/>
                    <a:p>
                      <a:r>
                        <a:rPr lang="es-AR" sz="1900">
                          <a:highlight>
                            <a:srgbClr val="FFFF00"/>
                          </a:highlight>
                        </a:rPr>
                        <a:t>Once in 2015</a:t>
                      </a:r>
                    </a:p>
                  </a:txBody>
                  <a:tcPr marL="94746" marR="94746" marT="47373" marB="47373"/>
                </a:tc>
                <a:tc>
                  <a:txBody>
                    <a:bodyPr/>
                    <a:lstStyle/>
                    <a:p>
                      <a:r>
                        <a:rPr lang="es-AR" sz="1900"/>
                        <a:t>NO COMMENTS EVER</a:t>
                      </a:r>
                    </a:p>
                  </a:txBody>
                  <a:tcPr marL="94746" marR="94746" marT="47373" marB="47373"/>
                </a:tc>
                <a:extLst>
                  <a:ext uri="{0D108BD9-81ED-4DB2-BD59-A6C34878D82A}">
                    <a16:rowId xmlns:a16="http://schemas.microsoft.com/office/drawing/2014/main" val="2840327338"/>
                  </a:ext>
                </a:extLst>
              </a:tr>
              <a:tr h="416883">
                <a:tc>
                  <a:txBody>
                    <a:bodyPr/>
                    <a:lstStyle/>
                    <a:p>
                      <a:r>
                        <a:rPr lang="es-AR" sz="1900"/>
                        <a:t>Georgia</a:t>
                      </a:r>
                    </a:p>
                  </a:txBody>
                  <a:tcPr marL="94746" marR="94746" marT="47373" marB="4737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900"/>
                        <a:t>Not ratified yet</a:t>
                      </a:r>
                    </a:p>
                  </a:txBody>
                  <a:tcPr marL="94746" marR="94746" marT="47373" marB="4737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900"/>
                        <a:t>Not ratified yet</a:t>
                      </a:r>
                    </a:p>
                  </a:txBody>
                  <a:tcPr marL="94746" marR="94746" marT="47373" marB="47373"/>
                </a:tc>
                <a:extLst>
                  <a:ext uri="{0D108BD9-81ED-4DB2-BD59-A6C34878D82A}">
                    <a16:rowId xmlns:a16="http://schemas.microsoft.com/office/drawing/2014/main" val="2914768531"/>
                  </a:ext>
                </a:extLst>
              </a:tr>
              <a:tr h="416883">
                <a:tc>
                  <a:txBody>
                    <a:bodyPr/>
                    <a:lstStyle/>
                    <a:p>
                      <a:r>
                        <a:rPr lang="es-AR" sz="1900"/>
                        <a:t>Kazakhstan</a:t>
                      </a:r>
                    </a:p>
                  </a:txBody>
                  <a:tcPr marL="94746" marR="94746" marT="47373" marB="47373"/>
                </a:tc>
                <a:tc>
                  <a:txBody>
                    <a:bodyPr/>
                    <a:lstStyle/>
                    <a:p>
                      <a:r>
                        <a:rPr lang="es-AR" sz="1900" dirty="0"/>
                        <a:t>NO COMMENTS EVER</a:t>
                      </a:r>
                    </a:p>
                  </a:txBody>
                  <a:tcPr marL="94746" marR="94746" marT="47373" marB="47373"/>
                </a:tc>
                <a:tc>
                  <a:txBody>
                    <a:bodyPr/>
                    <a:lstStyle/>
                    <a:p>
                      <a:r>
                        <a:rPr lang="es-AR" sz="1900" dirty="0"/>
                        <a:t>NO COMMENTS EVER</a:t>
                      </a:r>
                    </a:p>
                  </a:txBody>
                  <a:tcPr marL="94746" marR="94746" marT="47373" marB="47373"/>
                </a:tc>
                <a:extLst>
                  <a:ext uri="{0D108BD9-81ED-4DB2-BD59-A6C34878D82A}">
                    <a16:rowId xmlns:a16="http://schemas.microsoft.com/office/drawing/2014/main" val="4085638114"/>
                  </a:ext>
                </a:extLst>
              </a:tr>
              <a:tr h="416883">
                <a:tc>
                  <a:txBody>
                    <a:bodyPr/>
                    <a:lstStyle/>
                    <a:p>
                      <a:r>
                        <a:rPr lang="es-AR" sz="1900"/>
                        <a:t>Moldova</a:t>
                      </a:r>
                    </a:p>
                  </a:txBody>
                  <a:tcPr marL="94746" marR="94746" marT="47373" marB="4737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900" b="0" i="0" u="none" strike="noStrike" kern="1200" cap="none" spc="0" normalizeH="0" baseline="0" noProof="0">
                          <a:ln>
                            <a:noFill/>
                          </a:ln>
                          <a:solidFill>
                            <a:prstClr val="black"/>
                          </a:solidFill>
                          <a:effectLst/>
                          <a:uLnTx/>
                          <a:uFillTx/>
                          <a:latin typeface="Trebuchet MS" panose="020B0603020202020204"/>
                          <a:ea typeface="+mn-ea"/>
                          <a:cs typeface="+mn-cs"/>
                        </a:rPr>
                        <a:t>NO COMMENTS EVER </a:t>
                      </a:r>
                      <a:endParaRPr kumimoji="0" lang="es-AR" sz="1900" b="0" i="0" u="none" strike="noStrike" kern="1200" cap="none" spc="0" normalizeH="0" baseline="0" noProof="0" dirty="0">
                        <a:ln>
                          <a:noFill/>
                        </a:ln>
                        <a:solidFill>
                          <a:prstClr val="black"/>
                        </a:solidFill>
                        <a:effectLst/>
                        <a:uLnTx/>
                        <a:uFillTx/>
                        <a:latin typeface="Trebuchet MS" panose="020B0603020202020204"/>
                        <a:ea typeface="+mn-ea"/>
                        <a:cs typeface="+mn-cs"/>
                      </a:endParaRPr>
                    </a:p>
                  </a:txBody>
                  <a:tcPr marL="94746" marR="94746" marT="47373" marB="4737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900" b="0" i="0" u="none" strike="noStrike" kern="1200" cap="none" spc="0" normalizeH="0" baseline="0" noProof="0" dirty="0">
                          <a:ln>
                            <a:noFill/>
                          </a:ln>
                          <a:solidFill>
                            <a:prstClr val="black"/>
                          </a:solidFill>
                          <a:effectLst/>
                          <a:uLnTx/>
                          <a:uFillTx/>
                          <a:latin typeface="Trebuchet MS" panose="020B0603020202020204"/>
                          <a:ea typeface="+mn-ea"/>
                          <a:cs typeface="+mn-cs"/>
                        </a:rPr>
                        <a:t>NO COMMENTS EVER </a:t>
                      </a:r>
                    </a:p>
                  </a:txBody>
                  <a:tcPr marL="94746" marR="94746" marT="47373" marB="47373"/>
                </a:tc>
                <a:extLst>
                  <a:ext uri="{0D108BD9-81ED-4DB2-BD59-A6C34878D82A}">
                    <a16:rowId xmlns:a16="http://schemas.microsoft.com/office/drawing/2014/main" val="260711054"/>
                  </a:ext>
                </a:extLst>
              </a:tr>
              <a:tr h="416883">
                <a:tc>
                  <a:txBody>
                    <a:bodyPr/>
                    <a:lstStyle/>
                    <a:p>
                      <a:r>
                        <a:rPr lang="es-AR" sz="1900"/>
                        <a:t>Montenegro</a:t>
                      </a:r>
                    </a:p>
                  </a:txBody>
                  <a:tcPr marL="94746" marR="94746" marT="47373" marB="47373"/>
                </a:tc>
                <a:tc>
                  <a:txBody>
                    <a:bodyPr/>
                    <a:lstStyle/>
                    <a:p>
                      <a:r>
                        <a:rPr lang="es-AR" sz="1900" dirty="0"/>
                        <a:t>NO COMMENTS EVER </a:t>
                      </a:r>
                    </a:p>
                  </a:txBody>
                  <a:tcPr marL="94746" marR="94746" marT="47373" marB="47373"/>
                </a:tc>
                <a:tc>
                  <a:txBody>
                    <a:bodyPr/>
                    <a:lstStyle/>
                    <a:p>
                      <a:r>
                        <a:rPr lang="es-AR" sz="1900"/>
                        <a:t>NO COMMENTS EVER</a:t>
                      </a:r>
                    </a:p>
                  </a:txBody>
                  <a:tcPr marL="94746" marR="94746" marT="47373" marB="47373"/>
                </a:tc>
                <a:extLst>
                  <a:ext uri="{0D108BD9-81ED-4DB2-BD59-A6C34878D82A}">
                    <a16:rowId xmlns:a16="http://schemas.microsoft.com/office/drawing/2014/main" val="3645207525"/>
                  </a:ext>
                </a:extLst>
              </a:tr>
              <a:tr h="416883">
                <a:tc>
                  <a:txBody>
                    <a:bodyPr/>
                    <a:lstStyle/>
                    <a:p>
                      <a:r>
                        <a:rPr lang="es-AR" sz="1900"/>
                        <a:t>North Macedonia</a:t>
                      </a:r>
                    </a:p>
                  </a:txBody>
                  <a:tcPr marL="94746" marR="94746" marT="47373" marB="47373"/>
                </a:tc>
                <a:tc>
                  <a:txBody>
                    <a:bodyPr/>
                    <a:lstStyle/>
                    <a:p>
                      <a:r>
                        <a:rPr lang="es-AR" sz="1900"/>
                        <a:t>NO COMMENTS EVER</a:t>
                      </a:r>
                    </a:p>
                  </a:txBody>
                  <a:tcPr marL="94746" marR="94746" marT="47373" marB="47373"/>
                </a:tc>
                <a:tc>
                  <a:txBody>
                    <a:bodyPr/>
                    <a:lstStyle/>
                    <a:p>
                      <a:r>
                        <a:rPr lang="es-AR" sz="1900"/>
                        <a:t>NO COMMENTS EVER</a:t>
                      </a:r>
                    </a:p>
                  </a:txBody>
                  <a:tcPr marL="94746" marR="94746" marT="47373" marB="47373"/>
                </a:tc>
                <a:extLst>
                  <a:ext uri="{0D108BD9-81ED-4DB2-BD59-A6C34878D82A}">
                    <a16:rowId xmlns:a16="http://schemas.microsoft.com/office/drawing/2014/main" val="2721836196"/>
                  </a:ext>
                </a:extLst>
              </a:tr>
              <a:tr h="416883">
                <a:tc>
                  <a:txBody>
                    <a:bodyPr/>
                    <a:lstStyle/>
                    <a:p>
                      <a:r>
                        <a:rPr lang="es-AR" sz="1900" dirty="0"/>
                        <a:t>Serbia</a:t>
                      </a:r>
                    </a:p>
                  </a:txBody>
                  <a:tcPr marL="94746" marR="94746" marT="47373" marB="47373"/>
                </a:tc>
                <a:tc>
                  <a:txBody>
                    <a:bodyPr/>
                    <a:lstStyle/>
                    <a:p>
                      <a:r>
                        <a:rPr lang="es-AR" sz="1900" dirty="0" err="1">
                          <a:highlight>
                            <a:srgbClr val="FFFF00"/>
                          </a:highlight>
                        </a:rPr>
                        <a:t>Last</a:t>
                      </a:r>
                      <a:r>
                        <a:rPr lang="es-AR" sz="1900" dirty="0">
                          <a:highlight>
                            <a:srgbClr val="FFFF00"/>
                          </a:highlight>
                        </a:rPr>
                        <a:t> </a:t>
                      </a:r>
                      <a:r>
                        <a:rPr lang="es-AR" sz="1900" dirty="0" err="1">
                          <a:highlight>
                            <a:srgbClr val="FFFF00"/>
                          </a:highlight>
                        </a:rPr>
                        <a:t>year</a:t>
                      </a:r>
                      <a:r>
                        <a:rPr lang="es-AR" sz="1900" dirty="0">
                          <a:highlight>
                            <a:srgbClr val="FFFF00"/>
                          </a:highlight>
                        </a:rPr>
                        <a:t> 2023</a:t>
                      </a:r>
                    </a:p>
                  </a:txBody>
                  <a:tcPr marL="94746" marR="94746" marT="47373" marB="47373"/>
                </a:tc>
                <a:tc>
                  <a:txBody>
                    <a:bodyPr/>
                    <a:lstStyle/>
                    <a:p>
                      <a:r>
                        <a:rPr lang="es-AR" sz="1900" dirty="0" err="1">
                          <a:highlight>
                            <a:srgbClr val="FFFF00"/>
                          </a:highlight>
                        </a:rPr>
                        <a:t>Last</a:t>
                      </a:r>
                      <a:r>
                        <a:rPr lang="es-AR" sz="1900" dirty="0">
                          <a:highlight>
                            <a:srgbClr val="FFFF00"/>
                          </a:highlight>
                        </a:rPr>
                        <a:t> </a:t>
                      </a:r>
                      <a:r>
                        <a:rPr lang="es-AR" sz="1900" dirty="0" err="1">
                          <a:highlight>
                            <a:srgbClr val="FFFF00"/>
                          </a:highlight>
                        </a:rPr>
                        <a:t>year</a:t>
                      </a:r>
                      <a:r>
                        <a:rPr lang="es-AR" sz="1900" dirty="0">
                          <a:highlight>
                            <a:srgbClr val="FFFF00"/>
                          </a:highlight>
                        </a:rPr>
                        <a:t> 2023</a:t>
                      </a:r>
                    </a:p>
                  </a:txBody>
                  <a:tcPr marL="94746" marR="94746" marT="47373" marB="47373"/>
                </a:tc>
                <a:extLst>
                  <a:ext uri="{0D108BD9-81ED-4DB2-BD59-A6C34878D82A}">
                    <a16:rowId xmlns:a16="http://schemas.microsoft.com/office/drawing/2014/main" val="1997578318"/>
                  </a:ext>
                </a:extLst>
              </a:tr>
              <a:tr h="416883">
                <a:tc>
                  <a:txBody>
                    <a:bodyPr/>
                    <a:lstStyle/>
                    <a:p>
                      <a:r>
                        <a:rPr lang="es-AR" sz="1900" dirty="0" err="1"/>
                        <a:t>Tajikistan</a:t>
                      </a:r>
                      <a:endParaRPr lang="es-AR" sz="1900" dirty="0"/>
                    </a:p>
                  </a:txBody>
                  <a:tcPr marL="94746" marR="94746" marT="47373" marB="4737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900" b="0" i="0" u="none" strike="noStrike" kern="1200" cap="none" spc="0" normalizeH="0" baseline="0" noProof="0">
                          <a:ln>
                            <a:noFill/>
                          </a:ln>
                          <a:solidFill>
                            <a:prstClr val="black"/>
                          </a:solidFill>
                          <a:effectLst/>
                          <a:uLnTx/>
                          <a:uFillTx/>
                          <a:latin typeface="Trebuchet MS" panose="020B0603020202020204"/>
                          <a:ea typeface="+mn-ea"/>
                          <a:cs typeface="+mn-cs"/>
                        </a:rPr>
                        <a:t>NO COMMENTS EVER </a:t>
                      </a:r>
                      <a:endParaRPr kumimoji="0" lang="es-AR" sz="1900" b="0" i="0" u="none" strike="noStrike" kern="1200" cap="none" spc="0" normalizeH="0" baseline="0" noProof="0" dirty="0">
                        <a:ln>
                          <a:noFill/>
                        </a:ln>
                        <a:solidFill>
                          <a:prstClr val="black"/>
                        </a:solidFill>
                        <a:effectLst/>
                        <a:uLnTx/>
                        <a:uFillTx/>
                        <a:latin typeface="Trebuchet MS" panose="020B0603020202020204"/>
                        <a:ea typeface="+mn-ea"/>
                        <a:cs typeface="+mn-cs"/>
                      </a:endParaRPr>
                    </a:p>
                  </a:txBody>
                  <a:tcPr marL="94746" marR="94746" marT="47373" marB="4737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AR" sz="1900" b="0" i="0" u="none" strike="noStrike" kern="1200" cap="none" spc="0" normalizeH="0" baseline="0" noProof="0" dirty="0">
                          <a:ln>
                            <a:noFill/>
                          </a:ln>
                          <a:solidFill>
                            <a:prstClr val="black"/>
                          </a:solidFill>
                          <a:effectLst/>
                          <a:uLnTx/>
                          <a:uFillTx/>
                          <a:latin typeface="Trebuchet MS" panose="020B0603020202020204"/>
                          <a:ea typeface="+mn-ea"/>
                          <a:cs typeface="+mn-cs"/>
                        </a:rPr>
                        <a:t>NO COMMENTS EVER </a:t>
                      </a:r>
                    </a:p>
                  </a:txBody>
                  <a:tcPr marL="94746" marR="94746" marT="47373" marB="47373"/>
                </a:tc>
                <a:extLst>
                  <a:ext uri="{0D108BD9-81ED-4DB2-BD59-A6C34878D82A}">
                    <a16:rowId xmlns:a16="http://schemas.microsoft.com/office/drawing/2014/main" val="1886932847"/>
                  </a:ext>
                </a:extLst>
              </a:tr>
              <a:tr h="416883">
                <a:tc>
                  <a:txBody>
                    <a:bodyPr/>
                    <a:lstStyle/>
                    <a:p>
                      <a:r>
                        <a:rPr lang="es-AR" sz="1900"/>
                        <a:t>Ukraine</a:t>
                      </a:r>
                    </a:p>
                  </a:txBody>
                  <a:tcPr marL="94746" marR="94746" marT="47373" marB="47373"/>
                </a:tc>
                <a:tc>
                  <a:txBody>
                    <a:bodyPr/>
                    <a:lstStyle/>
                    <a:p>
                      <a:r>
                        <a:rPr lang="es-AR" sz="1900">
                          <a:highlight>
                            <a:srgbClr val="FFFF00"/>
                          </a:highlight>
                        </a:rPr>
                        <a:t>Last year 2023</a:t>
                      </a:r>
                    </a:p>
                  </a:txBody>
                  <a:tcPr marL="94746" marR="94746" marT="47373" marB="4737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900"/>
                        <a:t>Not ratified yet</a:t>
                      </a:r>
                    </a:p>
                  </a:txBody>
                  <a:tcPr marL="94746" marR="94746" marT="47373" marB="47373"/>
                </a:tc>
                <a:extLst>
                  <a:ext uri="{0D108BD9-81ED-4DB2-BD59-A6C34878D82A}">
                    <a16:rowId xmlns:a16="http://schemas.microsoft.com/office/drawing/2014/main" val="1260551446"/>
                  </a:ext>
                </a:extLst>
              </a:tr>
              <a:tr h="416883">
                <a:tc>
                  <a:txBody>
                    <a:bodyPr/>
                    <a:lstStyle/>
                    <a:p>
                      <a:r>
                        <a:rPr lang="es-AR" sz="1900"/>
                        <a:t>Uzbekistan</a:t>
                      </a:r>
                    </a:p>
                  </a:txBody>
                  <a:tcPr marL="94746" marR="94746" marT="47373" marB="47373"/>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900"/>
                        <a:t>Not ratified yet</a:t>
                      </a:r>
                    </a:p>
                  </a:txBody>
                  <a:tcPr marL="94746" marR="94746" marT="47373" marB="47373"/>
                </a:tc>
                <a:tc>
                  <a:txBody>
                    <a:bodyPr/>
                    <a:lstStyle/>
                    <a:p>
                      <a:r>
                        <a:rPr lang="es-AR" sz="1900" dirty="0"/>
                        <a:t>NO COMMENTS EVER</a:t>
                      </a:r>
                    </a:p>
                  </a:txBody>
                  <a:tcPr marL="94746" marR="94746" marT="47373" marB="47373"/>
                </a:tc>
                <a:extLst>
                  <a:ext uri="{0D108BD9-81ED-4DB2-BD59-A6C34878D82A}">
                    <a16:rowId xmlns:a16="http://schemas.microsoft.com/office/drawing/2014/main" val="3847228573"/>
                  </a:ext>
                </a:extLst>
              </a:tr>
            </a:tbl>
          </a:graphicData>
        </a:graphic>
      </p:graphicFrame>
    </p:spTree>
    <p:extLst>
      <p:ext uri="{BB962C8B-B14F-4D97-AF65-F5344CB8AC3E}">
        <p14:creationId xmlns:p14="http://schemas.microsoft.com/office/powerpoint/2010/main" val="2702790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8077200" y="6384926"/>
            <a:ext cx="2133600" cy="320675"/>
          </a:xfrm>
          <a:prstGeom prst="rect">
            <a:avLst/>
          </a:prstGeom>
        </p:spPr>
        <p:txBody>
          <a:bodyPr/>
          <a:lstStyle/>
          <a:p>
            <a:fld id="{BD61A529-CF56-476D-8D40-8C0C047D2896}" type="slidenum">
              <a:rPr lang="en-US"/>
              <a:pPr/>
              <a:t>25</a:t>
            </a:fld>
            <a:endParaRPr lang="en-US"/>
          </a:p>
        </p:txBody>
      </p:sp>
      <p:sp>
        <p:nvSpPr>
          <p:cNvPr id="2" name="Content Placeholder 1"/>
          <p:cNvSpPr>
            <a:spLocks noGrp="1"/>
          </p:cNvSpPr>
          <p:nvPr>
            <p:ph/>
          </p:nvPr>
        </p:nvSpPr>
        <p:spPr>
          <a:xfrm>
            <a:off x="616449" y="1367805"/>
            <a:ext cx="9409613" cy="5365288"/>
          </a:xfrm>
        </p:spPr>
        <p:txBody>
          <a:bodyPr>
            <a:normAutofit fontScale="92500" lnSpcReduction="10000"/>
          </a:bodyPr>
          <a:lstStyle/>
          <a:p>
            <a:pPr lvl="1"/>
            <a:r>
              <a:rPr lang="en-US" altLang="en-US" sz="1900" dirty="0">
                <a:solidFill>
                  <a:srgbClr val="000099"/>
                </a:solidFill>
                <a:ea typeface="MS PGothic" panose="020B0600070205080204" pitchFamily="34" charset="-128"/>
                <a:cs typeface="Tahoma" panose="020B0604030504040204" pitchFamily="34" charset="0"/>
              </a:rPr>
              <a:t>Seize the possibility of provide comments on law and </a:t>
            </a:r>
            <a:r>
              <a:rPr lang="en-US" altLang="en-US" sz="1900" dirty="0">
                <a:solidFill>
                  <a:schemeClr val="accent2"/>
                </a:solidFill>
                <a:ea typeface="MS PGothic" panose="020B0600070205080204" pitchFamily="34" charset="-128"/>
                <a:cs typeface="Tahoma" panose="020B0604030504040204" pitchFamily="34" charset="0"/>
              </a:rPr>
              <a:t>practice</a:t>
            </a:r>
            <a:r>
              <a:rPr lang="en-US" altLang="en-US" sz="1900" dirty="0">
                <a:solidFill>
                  <a:srgbClr val="000099"/>
                </a:solidFill>
                <a:ea typeface="MS PGothic" panose="020B0600070205080204" pitchFamily="34" charset="-128"/>
                <a:cs typeface="Tahoma" panose="020B0604030504040204" pitchFamily="34" charset="0"/>
              </a:rPr>
              <a:t> on ratified conventions and protocols.</a:t>
            </a:r>
          </a:p>
          <a:p>
            <a:pPr lvl="1"/>
            <a:r>
              <a:rPr lang="en-US" altLang="en-US" sz="1900" dirty="0">
                <a:solidFill>
                  <a:srgbClr val="000099"/>
                </a:solidFill>
                <a:ea typeface="MS PGothic" panose="020B0600070205080204" pitchFamily="34" charset="-128"/>
                <a:cs typeface="Tahoma" panose="020B0604030504040204" pitchFamily="34" charset="0"/>
              </a:rPr>
              <a:t>If C 144 is ratified, demand the formal participation.</a:t>
            </a:r>
          </a:p>
          <a:p>
            <a:pPr lvl="1"/>
            <a:r>
              <a:rPr lang="en-US" altLang="en-US" sz="1900" dirty="0">
                <a:solidFill>
                  <a:srgbClr val="000099"/>
                </a:solidFill>
                <a:ea typeface="MS PGothic" panose="020B0600070205080204" pitchFamily="34" charset="-128"/>
                <a:cs typeface="Tahoma" panose="020B0604030504040204" pitchFamily="34" charset="0"/>
              </a:rPr>
              <a:t>Present the facts in a detailed manner with all evidence included in order to allow the experts to understand and act in consequence. In many Observations they quote the information received.</a:t>
            </a:r>
          </a:p>
          <a:p>
            <a:pPr lvl="1"/>
            <a:r>
              <a:rPr lang="en-US" altLang="en-US" sz="1900" dirty="0">
                <a:solidFill>
                  <a:srgbClr val="000099"/>
                </a:solidFill>
                <a:ea typeface="MS PGothic" panose="020B0600070205080204" pitchFamily="34" charset="-128"/>
                <a:cs typeface="Tahoma" panose="020B0604030504040204" pitchFamily="34" charset="0"/>
              </a:rPr>
              <a:t>Seek support on the comments ( i.e. ETUC, ITUC)</a:t>
            </a:r>
          </a:p>
          <a:p>
            <a:pPr lvl="1"/>
            <a:r>
              <a:rPr lang="en-US" altLang="en-US" sz="1900" dirty="0">
                <a:solidFill>
                  <a:srgbClr val="000099"/>
                </a:solidFill>
                <a:ea typeface="MS PGothic" panose="020B0600070205080204" pitchFamily="34" charset="-128"/>
                <a:cs typeface="Tahoma" panose="020B0604030504040204" pitchFamily="34" charset="0"/>
              </a:rPr>
              <a:t>It is better to have one comment signed by many organizations than different comments that could be confuse on the facts.</a:t>
            </a:r>
          </a:p>
          <a:p>
            <a:pPr lvl="1"/>
            <a:r>
              <a:rPr lang="en-US" altLang="en-US" sz="1900" dirty="0">
                <a:solidFill>
                  <a:srgbClr val="000099"/>
                </a:solidFill>
                <a:ea typeface="MS PGothic" panose="020B0600070205080204" pitchFamily="34" charset="-128"/>
                <a:cs typeface="Tahoma" panose="020B0604030504040204" pitchFamily="34" charset="0"/>
              </a:rPr>
              <a:t>Have the reporting cycle of your country in order to be prepared to send comments in each ratified convention before Sept 1 each year.</a:t>
            </a:r>
          </a:p>
          <a:p>
            <a:pPr lvl="1"/>
            <a:r>
              <a:rPr lang="en-US" altLang="en-US" sz="1900" dirty="0">
                <a:solidFill>
                  <a:srgbClr val="000099"/>
                </a:solidFill>
                <a:ea typeface="MS PGothic" panose="020B0600070205080204" pitchFamily="34" charset="-128"/>
                <a:cs typeface="Tahoma" panose="020B0604030504040204" pitchFamily="34" charset="0"/>
              </a:rPr>
              <a:t>Make a calendar of deadlines (GS 28 Feb for </a:t>
            </a:r>
            <a:r>
              <a:rPr lang="en-US" altLang="en-US" sz="1900" dirty="0" err="1">
                <a:solidFill>
                  <a:srgbClr val="000099"/>
                </a:solidFill>
                <a:ea typeface="MS PGothic" panose="020B0600070205080204" pitchFamily="34" charset="-128"/>
                <a:cs typeface="Tahoma" panose="020B0604030504040204" pitchFamily="34" charset="0"/>
              </a:rPr>
              <a:t>Gov</a:t>
            </a:r>
            <a:r>
              <a:rPr lang="en-US" altLang="en-US" sz="1900" dirty="0">
                <a:solidFill>
                  <a:srgbClr val="000099"/>
                </a:solidFill>
                <a:ea typeface="MS PGothic" panose="020B0600070205080204" pitchFamily="34" charset="-128"/>
                <a:cs typeface="Tahoma" panose="020B0604030504040204" pitchFamily="34" charset="0"/>
              </a:rPr>
              <a:t>, 30 June for Social partners; 1 Sept for regular reporting cycle, etc..)</a:t>
            </a:r>
          </a:p>
          <a:p>
            <a:pPr lvl="1"/>
            <a:r>
              <a:rPr lang="en-US" altLang="en-US" sz="1900" dirty="0">
                <a:solidFill>
                  <a:srgbClr val="000099"/>
                </a:solidFill>
                <a:ea typeface="MS PGothic" panose="020B0600070205080204" pitchFamily="34" charset="-128"/>
                <a:cs typeface="Tahoma" panose="020B0604030504040204" pitchFamily="34" charset="0"/>
              </a:rPr>
              <a:t>Use previous language used by the ILO Supervisory Mechanisms with regards to the violation alleged and even better if there is linked to the country in case.</a:t>
            </a:r>
          </a:p>
          <a:p>
            <a:pPr lvl="1"/>
            <a:r>
              <a:rPr lang="en-US" altLang="en-US" sz="1900" dirty="0">
                <a:solidFill>
                  <a:srgbClr val="000099"/>
                </a:solidFill>
                <a:ea typeface="MS PGothic" panose="020B0600070205080204" pitchFamily="34" charset="-128"/>
                <a:cs typeface="Tahoma" panose="020B0604030504040204" pitchFamily="34" charset="0"/>
              </a:rPr>
              <a:t>Follow up on the Observations and Direct Requests.</a:t>
            </a:r>
            <a:endParaRPr lang="en-US" altLang="en-US" sz="1900" dirty="0">
              <a:solidFill>
                <a:srgbClr val="000099"/>
              </a:solidFill>
              <a:cs typeface="Times New Roman" panose="02020603050405020304" pitchFamily="18" charset="0"/>
            </a:endParaRPr>
          </a:p>
          <a:p>
            <a:pPr lvl="1"/>
            <a:endParaRPr lang="en-GB" dirty="0"/>
          </a:p>
        </p:txBody>
      </p:sp>
      <p:sp>
        <p:nvSpPr>
          <p:cNvPr id="3" name="Rectangle 2"/>
          <p:cNvSpPr/>
          <p:nvPr/>
        </p:nvSpPr>
        <p:spPr>
          <a:xfrm>
            <a:off x="2855640" y="100083"/>
            <a:ext cx="6480720" cy="461665"/>
          </a:xfrm>
          <a:prstGeom prst="rect">
            <a:avLst/>
          </a:prstGeom>
        </p:spPr>
        <p:txBody>
          <a:bodyPr wrap="square">
            <a:spAutoFit/>
          </a:bodyPr>
          <a:lstStyle/>
          <a:p>
            <a:pPr marL="0" lvl="1">
              <a:buClr>
                <a:srgbClr val="00B0F0"/>
              </a:buClr>
            </a:pPr>
            <a:r>
              <a:rPr lang="fr-CH" sz="2400" dirty="0">
                <a:latin typeface="Tahoma" panose="020B0604030504040204" pitchFamily="34" charset="0"/>
                <a:ea typeface="Tahoma" panose="020B0604030504040204" pitchFamily="34" charset="0"/>
                <a:cs typeface="Tahoma" panose="020B0604030504040204" pitchFamily="34" charset="0"/>
              </a:rPr>
              <a:t>CEACR</a:t>
            </a:r>
          </a:p>
        </p:txBody>
      </p:sp>
    </p:spTree>
    <p:extLst>
      <p:ext uri="{BB962C8B-B14F-4D97-AF65-F5344CB8AC3E}">
        <p14:creationId xmlns:p14="http://schemas.microsoft.com/office/powerpoint/2010/main" val="1745757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10410-0C36-241E-CD0B-03C3C4D5F9F2}"/>
              </a:ext>
            </a:extLst>
          </p:cNvPr>
          <p:cNvSpPr>
            <a:spLocks noGrp="1"/>
          </p:cNvSpPr>
          <p:nvPr>
            <p:ph type="ctrTitle"/>
          </p:nvPr>
        </p:nvSpPr>
        <p:spPr>
          <a:xfrm>
            <a:off x="849520" y="1233505"/>
            <a:ext cx="9342443" cy="5388283"/>
          </a:xfrm>
          <a:solidFill>
            <a:schemeClr val="accent4">
              <a:lumMod val="20000"/>
              <a:lumOff val="80000"/>
            </a:schemeClr>
          </a:solidFill>
          <a:ln w="28575">
            <a:solidFill>
              <a:schemeClr val="accent1"/>
            </a:solidFill>
          </a:ln>
        </p:spPr>
        <p:txBody>
          <a:bodyPr/>
          <a:lstStyle/>
          <a:p>
            <a:pPr algn="just"/>
            <a:r>
              <a:rPr lang="en-GB" sz="2800" dirty="0">
                <a:solidFill>
                  <a:schemeClr val="tx1"/>
                </a:solidFill>
                <a:effectLst/>
                <a:latin typeface="Noto Sans" panose="020B0502040504020204" pitchFamily="34" charset="0"/>
                <a:ea typeface="Times New Roman" panose="02020603050405020304" pitchFamily="18" charset="0"/>
              </a:rPr>
              <a:t>Acknowledging the limited scope of Anthrax Prevention Recommendation, 1919 (No. 3) and the absence of coverage for other biological hazards, the SRM TWG, during its third meeting in 2017, recommended revising the Recommendation through an instrument addressing all biological hazards and publishing technical guidelines on biological hazards. In line with this, the 331st Governing Body (GB.331/LILS/2) requested the Office to prepare proposals for a potential standard-setting item on </a:t>
            </a:r>
            <a:r>
              <a:rPr lang="en-GB" sz="2800" dirty="0" err="1">
                <a:solidFill>
                  <a:schemeClr val="tx1"/>
                </a:solidFill>
                <a:effectLst/>
                <a:latin typeface="Noto Sans" panose="020B0502040504020204" pitchFamily="34" charset="0"/>
                <a:ea typeface="Times New Roman" panose="02020603050405020304" pitchFamily="18" charset="0"/>
              </a:rPr>
              <a:t>biologicalhazards</a:t>
            </a:r>
            <a:r>
              <a:rPr lang="en-GB" sz="2800" dirty="0">
                <a:solidFill>
                  <a:schemeClr val="tx1"/>
                </a:solidFill>
                <a:effectLst/>
                <a:latin typeface="Noto Sans" panose="020B0502040504020204" pitchFamily="34" charset="0"/>
                <a:ea typeface="Times New Roman" panose="02020603050405020304" pitchFamily="18" charset="0"/>
              </a:rPr>
              <a:t>.  </a:t>
            </a:r>
            <a:br>
              <a:rPr lang="en-GB" sz="800" dirty="0">
                <a:solidFill>
                  <a:schemeClr val="tx1"/>
                </a:solidFill>
              </a:rPr>
            </a:br>
            <a:endParaRPr lang="fr-CH" sz="2800" dirty="0">
              <a:solidFill>
                <a:schemeClr val="tx1"/>
              </a:solidFill>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3D91024C-954D-F5A1-00F0-773B0718A464}"/>
              </a:ext>
            </a:extLst>
          </p:cNvPr>
          <p:cNvSpPr>
            <a:spLocks noGrp="1"/>
          </p:cNvSpPr>
          <p:nvPr>
            <p:ph type="subTitle" idx="1"/>
          </p:nvPr>
        </p:nvSpPr>
        <p:spPr>
          <a:xfrm>
            <a:off x="1383777" y="136606"/>
            <a:ext cx="7766936" cy="1096899"/>
          </a:xfrm>
        </p:spPr>
        <p:txBody>
          <a:bodyPr>
            <a:normAutofit/>
          </a:bodyPr>
          <a:lstStyle/>
          <a:p>
            <a:pPr algn="just"/>
            <a:r>
              <a:rPr lang="fr-CH" sz="2800">
                <a:latin typeface="Arial" panose="020B0604020202020204" pitchFamily="34" charset="0"/>
                <a:cs typeface="Arial" panose="020B0604020202020204" pitchFamily="34" charset="0"/>
              </a:rPr>
              <a:t>International labour standards….. Robust and effective …. Several revisions. SRM</a:t>
            </a:r>
            <a:endParaRPr lang="fr-CH" sz="2800" dirty="0">
              <a:latin typeface="Arial" panose="020B0604020202020204" pitchFamily="34" charset="0"/>
              <a:cs typeface="Arial" panose="020B0604020202020204" pitchFamily="34" charset="0"/>
            </a:endParaRPr>
          </a:p>
        </p:txBody>
      </p:sp>
      <p:sp>
        <p:nvSpPr>
          <p:cNvPr id="6" name="Marcador de número de diapositiva 5">
            <a:extLst>
              <a:ext uri="{FF2B5EF4-FFF2-40B4-BE49-F238E27FC236}">
                <a16:creationId xmlns:a16="http://schemas.microsoft.com/office/drawing/2014/main" id="{41E467D1-E533-9860-DDAF-D5859C0072CC}"/>
              </a:ext>
            </a:extLst>
          </p:cNvPr>
          <p:cNvSpPr>
            <a:spLocks noGrp="1"/>
          </p:cNvSpPr>
          <p:nvPr>
            <p:ph type="sldNum" sz="quarter" idx="12"/>
          </p:nvPr>
        </p:nvSpPr>
        <p:spPr/>
        <p:txBody>
          <a:bodyPr/>
          <a:lstStyle/>
          <a:p>
            <a:fld id="{856227C0-AD57-4F9B-BAE3-EEFB0D0EE427}" type="slidenum">
              <a:rPr lang="en-GB" smtClean="0"/>
              <a:pPr/>
              <a:t>26</a:t>
            </a:fld>
            <a:endParaRPr lang="en-GB"/>
          </a:p>
        </p:txBody>
      </p:sp>
    </p:spTree>
    <p:extLst>
      <p:ext uri="{BB962C8B-B14F-4D97-AF65-F5344CB8AC3E}">
        <p14:creationId xmlns:p14="http://schemas.microsoft.com/office/powerpoint/2010/main" val="1060962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Test tubes with one test tube in orange with drops">
            <a:extLst>
              <a:ext uri="{FF2B5EF4-FFF2-40B4-BE49-F238E27FC236}">
                <a16:creationId xmlns:a16="http://schemas.microsoft.com/office/drawing/2014/main" id="{C1B6B9A9-D5D1-856E-81BD-893256E8B0F8}"/>
              </a:ext>
            </a:extLst>
          </p:cNvPr>
          <p:cNvPicPr>
            <a:picLocks noChangeAspect="1"/>
          </p:cNvPicPr>
          <p:nvPr/>
        </p:nvPicPr>
        <p:blipFill rotWithShape="1">
          <a:blip r:embed="rId2"/>
          <a:srcRect l="21160"/>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ítulo 1">
            <a:extLst>
              <a:ext uri="{FF2B5EF4-FFF2-40B4-BE49-F238E27FC236}">
                <a16:creationId xmlns:a16="http://schemas.microsoft.com/office/drawing/2014/main" id="{04210410-0C36-241E-CD0B-03C3C4D5F9F2}"/>
              </a:ext>
            </a:extLst>
          </p:cNvPr>
          <p:cNvSpPr>
            <a:spLocks noGrp="1"/>
          </p:cNvSpPr>
          <p:nvPr>
            <p:ph type="ctrTitle"/>
          </p:nvPr>
        </p:nvSpPr>
        <p:spPr>
          <a:xfrm>
            <a:off x="512892" y="3717084"/>
            <a:ext cx="4088190" cy="2369093"/>
          </a:xfrm>
        </p:spPr>
        <p:txBody>
          <a:bodyPr>
            <a:normAutofit/>
          </a:bodyPr>
          <a:lstStyle/>
          <a:p>
            <a:r>
              <a:rPr lang="fr-CH" sz="4800" dirty="0" err="1">
                <a:latin typeface="Arial" panose="020B0604020202020204" pitchFamily="34" charset="0"/>
                <a:cs typeface="Arial" panose="020B0604020202020204" pitchFamily="34" charset="0"/>
              </a:rPr>
              <a:t>Then</a:t>
            </a:r>
            <a:r>
              <a:rPr lang="fr-CH" sz="4800" dirty="0">
                <a:latin typeface="Arial" panose="020B0604020202020204" pitchFamily="34" charset="0"/>
                <a:cs typeface="Arial" panose="020B0604020202020204" pitchFamily="34" charset="0"/>
              </a:rPr>
              <a:t> Chemicals 2027 - 2028 </a:t>
            </a:r>
          </a:p>
        </p:txBody>
      </p:sp>
      <p:sp>
        <p:nvSpPr>
          <p:cNvPr id="3" name="Subtítulo 2">
            <a:extLst>
              <a:ext uri="{FF2B5EF4-FFF2-40B4-BE49-F238E27FC236}">
                <a16:creationId xmlns:a16="http://schemas.microsoft.com/office/drawing/2014/main" id="{3D91024C-954D-F5A1-00F0-773B0718A464}"/>
              </a:ext>
            </a:extLst>
          </p:cNvPr>
          <p:cNvSpPr>
            <a:spLocks noGrp="1"/>
          </p:cNvSpPr>
          <p:nvPr>
            <p:ph type="subTitle" idx="1"/>
          </p:nvPr>
        </p:nvSpPr>
        <p:spPr>
          <a:xfrm>
            <a:off x="190133" y="602053"/>
            <a:ext cx="4410949" cy="2987814"/>
          </a:xfrm>
          <a:solidFill>
            <a:schemeClr val="accent1">
              <a:lumMod val="20000"/>
              <a:lumOff val="80000"/>
            </a:schemeClr>
          </a:solidFill>
        </p:spPr>
        <p:txBody>
          <a:bodyPr>
            <a:noAutofit/>
          </a:bodyPr>
          <a:lstStyle/>
          <a:p>
            <a:r>
              <a:rPr lang="fr-CH" sz="3200" dirty="0">
                <a:latin typeface="Arial" panose="020B0604020202020204" pitchFamily="34" charset="0"/>
                <a:cs typeface="Arial" panose="020B0604020202020204" pitchFamily="34" charset="0"/>
              </a:rPr>
              <a:t>So, </a:t>
            </a:r>
            <a:r>
              <a:rPr lang="fr-CH" sz="3200" dirty="0" err="1">
                <a:latin typeface="Arial" panose="020B0604020202020204" pitchFamily="34" charset="0"/>
                <a:cs typeface="Arial" panose="020B0604020202020204" pitchFamily="34" charset="0"/>
              </a:rPr>
              <a:t>after</a:t>
            </a:r>
            <a:r>
              <a:rPr lang="fr-CH" sz="3200" dirty="0">
                <a:latin typeface="Arial" panose="020B0604020202020204" pitchFamily="34" charset="0"/>
                <a:cs typeface="Arial" panose="020B0604020202020204" pitchFamily="34" charset="0"/>
              </a:rPr>
              <a:t> </a:t>
            </a:r>
            <a:r>
              <a:rPr lang="fr-CH" sz="3200" dirty="0" err="1">
                <a:latin typeface="Arial" panose="020B0604020202020204" pitchFamily="34" charset="0"/>
                <a:cs typeface="Arial" panose="020B0604020202020204" pitchFamily="34" charset="0"/>
              </a:rPr>
              <a:t>some</a:t>
            </a:r>
            <a:r>
              <a:rPr lang="fr-CH" sz="3200" dirty="0">
                <a:latin typeface="Arial" panose="020B0604020202020204" pitchFamily="34" charset="0"/>
                <a:cs typeface="Arial" panose="020B0604020202020204" pitchFamily="34" charset="0"/>
              </a:rPr>
              <a:t> discussions…… The standard setting </a:t>
            </a:r>
            <a:r>
              <a:rPr lang="fr-CH" sz="3200" dirty="0" err="1">
                <a:latin typeface="Arial" panose="020B0604020202020204" pitchFamily="34" charset="0"/>
                <a:cs typeface="Arial" panose="020B0604020202020204" pitchFamily="34" charset="0"/>
              </a:rPr>
              <a:t>preparation</a:t>
            </a:r>
            <a:r>
              <a:rPr lang="fr-CH" sz="3200" dirty="0">
                <a:latin typeface="Arial" panose="020B0604020202020204" pitchFamily="34" charset="0"/>
                <a:cs typeface="Arial" panose="020B0604020202020204" pitchFamily="34" charset="0"/>
              </a:rPr>
              <a:t>…. Experts meeting, </a:t>
            </a:r>
            <a:r>
              <a:rPr lang="fr-CH" sz="3200" dirty="0" err="1">
                <a:latin typeface="Arial" panose="020B0604020202020204" pitchFamily="34" charset="0"/>
                <a:cs typeface="Arial" panose="020B0604020202020204" pitchFamily="34" charset="0"/>
              </a:rPr>
              <a:t>then</a:t>
            </a:r>
            <a:r>
              <a:rPr lang="fr-CH" sz="3200" dirty="0">
                <a:latin typeface="Arial" panose="020B0604020202020204" pitchFamily="34" charset="0"/>
                <a:cs typeface="Arial" panose="020B0604020202020204" pitchFamily="34" charset="0"/>
              </a:rPr>
              <a:t> the 2 </a:t>
            </a:r>
            <a:r>
              <a:rPr lang="fr-CH" sz="3200" dirty="0" err="1">
                <a:latin typeface="Arial" panose="020B0604020202020204" pitchFamily="34" charset="0"/>
                <a:cs typeface="Arial" panose="020B0604020202020204" pitchFamily="34" charset="0"/>
              </a:rPr>
              <a:t>years</a:t>
            </a:r>
            <a:r>
              <a:rPr lang="fr-CH" sz="3200" dirty="0">
                <a:latin typeface="Arial" panose="020B0604020202020204" pitchFamily="34" charset="0"/>
                <a:cs typeface="Arial" panose="020B0604020202020204" pitchFamily="34" charset="0"/>
              </a:rPr>
              <a:t> discussion…….</a:t>
            </a:r>
          </a:p>
        </p:txBody>
      </p:sp>
      <p:cxnSp>
        <p:nvCxnSpPr>
          <p:cNvPr id="12" name="Straight Connector 11">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Marcador de número de diapositiva 5">
            <a:extLst>
              <a:ext uri="{FF2B5EF4-FFF2-40B4-BE49-F238E27FC236}">
                <a16:creationId xmlns:a16="http://schemas.microsoft.com/office/drawing/2014/main" id="{41E467D1-E533-9860-DDAF-D5859C0072CC}"/>
              </a:ext>
            </a:extLst>
          </p:cNvPr>
          <p:cNvSpPr>
            <a:spLocks noGrp="1"/>
          </p:cNvSpPr>
          <p:nvPr>
            <p:ph type="sldNum" sz="quarter" idx="12"/>
          </p:nvPr>
        </p:nvSpPr>
        <p:spPr>
          <a:xfrm>
            <a:off x="8590663" y="6041362"/>
            <a:ext cx="683339" cy="365125"/>
          </a:xfrm>
        </p:spPr>
        <p:txBody>
          <a:bodyPr>
            <a:normAutofit/>
          </a:bodyPr>
          <a:lstStyle/>
          <a:p>
            <a:pPr>
              <a:spcAft>
                <a:spcPts val="600"/>
              </a:spcAft>
            </a:pPr>
            <a:fld id="{856227C0-AD57-4F9B-BAE3-EEFB0D0EE427}" type="slidenum">
              <a:rPr lang="en-GB">
                <a:solidFill>
                  <a:schemeClr val="bg1"/>
                </a:solidFill>
              </a:rPr>
              <a:pPr>
                <a:spcAft>
                  <a:spcPts val="600"/>
                </a:spcAft>
              </a:pPr>
              <a:t>27</a:t>
            </a:fld>
            <a:endParaRPr lang="en-GB">
              <a:solidFill>
                <a:schemeClr val="bg1"/>
              </a:solidFill>
            </a:endParaRPr>
          </a:p>
        </p:txBody>
      </p:sp>
      <p:sp>
        <p:nvSpPr>
          <p:cNvPr id="22"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8491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9154" y="302503"/>
            <a:ext cx="2216949" cy="959052"/>
          </a:xfrm>
          <a:prstGeom prst="rect">
            <a:avLst/>
          </a:prstGeom>
        </p:spPr>
      </p:pic>
      <p:sp>
        <p:nvSpPr>
          <p:cNvPr id="3" name="Marcador de texto 2">
            <a:extLst>
              <a:ext uri="{FF2B5EF4-FFF2-40B4-BE49-F238E27FC236}">
                <a16:creationId xmlns:a16="http://schemas.microsoft.com/office/drawing/2014/main" id="{E60EF60B-B480-4DAF-82A5-D07B7E0DE242}"/>
              </a:ext>
            </a:extLst>
          </p:cNvPr>
          <p:cNvSpPr>
            <a:spLocks noGrp="1"/>
          </p:cNvSpPr>
          <p:nvPr>
            <p:ph type="body" idx="1"/>
          </p:nvPr>
        </p:nvSpPr>
        <p:spPr>
          <a:xfrm>
            <a:off x="2911547" y="782029"/>
            <a:ext cx="5130801" cy="630603"/>
          </a:xfrm>
        </p:spPr>
        <p:txBody>
          <a:bodyPr>
            <a:normAutofit/>
          </a:bodyPr>
          <a:lstStyle/>
          <a:p>
            <a:pPr algn="r"/>
            <a:r>
              <a:rPr lang="es-AR" sz="2300" dirty="0"/>
              <a:t>Victor Hugo Ricco. ACTRAV</a:t>
            </a:r>
            <a:endParaRPr lang="fr-FR" sz="2300" dirty="0"/>
          </a:p>
        </p:txBody>
      </p:sp>
      <p:pic>
        <p:nvPicPr>
          <p:cNvPr id="2050" name="Picture 2" descr="Thank You Your Attention Stock Photos - Free &amp; Royalty-Free Stock Photos  from Dreamstime">
            <a:extLst>
              <a:ext uri="{FF2B5EF4-FFF2-40B4-BE49-F238E27FC236}">
                <a16:creationId xmlns:a16="http://schemas.microsoft.com/office/drawing/2014/main" id="{237BFB21-1B6D-BBB5-5DF1-B3AB8B49A7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9881" y="1949310"/>
            <a:ext cx="5727183" cy="4289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62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1945240" y="788988"/>
            <a:ext cx="8534400" cy="758825"/>
          </a:xfrm>
        </p:spPr>
        <p:txBody>
          <a:bodyPr/>
          <a:lstStyle/>
          <a:p>
            <a:pPr eaLnBrk="1" hangingPunct="1"/>
            <a:r>
              <a:rPr lang="pt-PT" altLang="en-US" dirty="0"/>
              <a:t>ILO standard setting system</a:t>
            </a:r>
          </a:p>
        </p:txBody>
      </p:sp>
      <p:graphicFrame>
        <p:nvGraphicFramePr>
          <p:cNvPr id="4101" name="Rectangle 3">
            <a:extLst>
              <a:ext uri="{FF2B5EF4-FFF2-40B4-BE49-F238E27FC236}">
                <a16:creationId xmlns:a16="http://schemas.microsoft.com/office/drawing/2014/main" id="{5AEE1F8C-B0C5-6D8B-3754-500494EADEEB}"/>
              </a:ext>
            </a:extLst>
          </p:cNvPr>
          <p:cNvGraphicFramePr>
            <a:graphicFrameLocks noGrp="1"/>
          </p:cNvGraphicFramePr>
          <p:nvPr>
            <p:ph sz="quarter" idx="4294967295"/>
            <p:extLst>
              <p:ext uri="{D42A27DB-BD31-4B8C-83A1-F6EECF244321}">
                <p14:modId xmlns:p14="http://schemas.microsoft.com/office/powerpoint/2010/main" val="3418665401"/>
              </p:ext>
            </p:extLst>
          </p:nvPr>
        </p:nvGraphicFramePr>
        <p:xfrm>
          <a:off x="1606194" y="1201737"/>
          <a:ext cx="7086600" cy="36579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CuadroTexto 1">
            <a:extLst>
              <a:ext uri="{FF2B5EF4-FFF2-40B4-BE49-F238E27FC236}">
                <a16:creationId xmlns:a16="http://schemas.microsoft.com/office/drawing/2014/main" id="{049043F8-1AFB-7251-BCF4-3E757F5F93A2}"/>
              </a:ext>
            </a:extLst>
          </p:cNvPr>
          <p:cNvSpPr txBox="1"/>
          <p:nvPr/>
        </p:nvSpPr>
        <p:spPr>
          <a:xfrm>
            <a:off x="1339065" y="4395262"/>
            <a:ext cx="8020693" cy="1754326"/>
          </a:xfrm>
          <a:prstGeom prst="rect">
            <a:avLst/>
          </a:prstGeom>
          <a:solidFill>
            <a:schemeClr val="accent3">
              <a:lumMod val="20000"/>
              <a:lumOff val="80000"/>
            </a:schemeClr>
          </a:solidFill>
          <a:ln w="38100">
            <a:solidFill>
              <a:schemeClr val="tx1"/>
            </a:solidFill>
          </a:ln>
        </p:spPr>
        <p:txBody>
          <a:bodyPr wrap="square" rtlCol="0">
            <a:spAutoFit/>
          </a:bodyPr>
          <a:lstStyle/>
          <a:p>
            <a:r>
              <a:rPr lang="fr-CH" dirty="0"/>
              <a:t>ILO </a:t>
            </a:r>
            <a:r>
              <a:rPr lang="fr-CH" dirty="0" err="1"/>
              <a:t>two</a:t>
            </a:r>
            <a:r>
              <a:rPr lang="fr-CH" dirty="0"/>
              <a:t> </a:t>
            </a:r>
            <a:r>
              <a:rPr lang="fr-CH" dirty="0" err="1"/>
              <a:t>added</a:t>
            </a:r>
            <a:r>
              <a:rPr lang="fr-CH" dirty="0"/>
              <a:t> values in the UN </a:t>
            </a:r>
            <a:r>
              <a:rPr lang="fr-CH" dirty="0" err="1"/>
              <a:t>family</a:t>
            </a:r>
            <a:r>
              <a:rPr lang="fr-CH" dirty="0"/>
              <a:t>. ILS and social dialogue.</a:t>
            </a:r>
          </a:p>
          <a:p>
            <a:endParaRPr lang="fr-CH" dirty="0"/>
          </a:p>
          <a:p>
            <a:r>
              <a:rPr lang="fr-CH" dirty="0"/>
              <a:t>TU can </a:t>
            </a:r>
            <a:r>
              <a:rPr lang="fr-CH" dirty="0" err="1"/>
              <a:t>participate</a:t>
            </a:r>
            <a:r>
              <a:rPr lang="fr-CH" dirty="0"/>
              <a:t> in the </a:t>
            </a:r>
            <a:r>
              <a:rPr lang="fr-CH" dirty="0" err="1"/>
              <a:t>decision</a:t>
            </a:r>
            <a:r>
              <a:rPr lang="fr-CH" dirty="0"/>
              <a:t> of the standard setting, in the élaboration of </a:t>
            </a:r>
            <a:r>
              <a:rPr lang="fr-CH" dirty="0" err="1"/>
              <a:t>it</a:t>
            </a:r>
            <a:r>
              <a:rPr lang="fr-CH" dirty="0"/>
              <a:t> (</a:t>
            </a:r>
            <a:r>
              <a:rPr lang="fr-CH" dirty="0" err="1"/>
              <a:t>text</a:t>
            </a:r>
            <a:r>
              <a:rPr lang="fr-CH" dirty="0"/>
              <a:t>), the promotion of </a:t>
            </a:r>
            <a:r>
              <a:rPr lang="fr-CH" dirty="0" err="1"/>
              <a:t>its</a:t>
            </a:r>
            <a:r>
              <a:rPr lang="fr-CH" dirty="0"/>
              <a:t> ratification in the case of C and P, the promotion of full </a:t>
            </a:r>
            <a:r>
              <a:rPr lang="fr-CH" dirty="0" err="1"/>
              <a:t>implementation</a:t>
            </a:r>
            <a:r>
              <a:rPr lang="fr-CH" dirty="0"/>
              <a:t> in </a:t>
            </a:r>
            <a:r>
              <a:rPr lang="fr-CH" dirty="0" err="1"/>
              <a:t>law</a:t>
            </a:r>
            <a:r>
              <a:rPr lang="fr-CH" dirty="0"/>
              <a:t> and practice and in the SUPERVISION of the application of </a:t>
            </a:r>
            <a:r>
              <a:rPr lang="fr-CH" dirty="0" err="1"/>
              <a:t>that</a:t>
            </a:r>
            <a:r>
              <a:rPr lang="fr-CH" dirty="0"/>
              <a:t> standard.</a:t>
            </a:r>
          </a:p>
        </p:txBody>
      </p:sp>
    </p:spTree>
    <p:extLst>
      <p:ext uri="{BB962C8B-B14F-4D97-AF65-F5344CB8AC3E}">
        <p14:creationId xmlns:p14="http://schemas.microsoft.com/office/powerpoint/2010/main" val="366985434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bwMode="auto">
          <a:xfrm>
            <a:off x="8077200" y="6384926"/>
            <a:ext cx="2133600" cy="320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6000"/>
              <a:buFont typeface="Wingdings 2" pitchFamily="18" charset="2"/>
              <a:buChar char=""/>
              <a:defRPr sz="2400">
                <a:solidFill>
                  <a:schemeClr val="tx2"/>
                </a:solidFill>
                <a:latin typeface="Century Gothic" pitchFamily="34" charset="0"/>
              </a:defRPr>
            </a:lvl1pPr>
            <a:lvl2pPr marL="742950" indent="-285750" eaLnBrk="0" hangingPunct="0">
              <a:spcBef>
                <a:spcPct val="20000"/>
              </a:spcBef>
              <a:buClr>
                <a:schemeClr val="accent1"/>
              </a:buClr>
              <a:buSzPct val="76000"/>
              <a:buFont typeface="Wingdings 2" pitchFamily="18" charset="2"/>
              <a:buChar char=""/>
              <a:defRPr sz="2200">
                <a:solidFill>
                  <a:schemeClr val="tx2"/>
                </a:solidFill>
                <a:latin typeface="Century Gothic" pitchFamily="34" charset="0"/>
              </a:defRPr>
            </a:lvl2pPr>
            <a:lvl3pPr marL="1143000" indent="-228600" eaLnBrk="0" hangingPunct="0">
              <a:spcBef>
                <a:spcPct val="20000"/>
              </a:spcBef>
              <a:buClr>
                <a:schemeClr val="accent1"/>
              </a:buClr>
              <a:buSzPct val="76000"/>
              <a:buFont typeface="Wingdings 2" pitchFamily="18" charset="2"/>
              <a:buChar char=""/>
              <a:defRPr sz="2000">
                <a:solidFill>
                  <a:schemeClr val="tx2"/>
                </a:solidFill>
                <a:latin typeface="Century Gothic" pitchFamily="34" charset="0"/>
              </a:defRPr>
            </a:lvl3pPr>
            <a:lvl4pPr marL="1600200" indent="-228600" eaLnBrk="0" hangingPunct="0">
              <a:spcBef>
                <a:spcPct val="20000"/>
              </a:spcBef>
              <a:buClr>
                <a:schemeClr val="accent1"/>
              </a:buClr>
              <a:buSzPct val="76000"/>
              <a:buFont typeface="Wingdings 2" pitchFamily="18" charset="2"/>
              <a:buChar char=""/>
              <a:defRPr>
                <a:solidFill>
                  <a:schemeClr val="tx2"/>
                </a:solidFill>
                <a:latin typeface="Century Gothic" pitchFamily="34" charset="0"/>
              </a:defRPr>
            </a:lvl4pPr>
            <a:lvl5pPr marL="2057400" indent="-228600" eaLnBrk="0" hangingPunct="0">
              <a:spcBef>
                <a:spcPct val="20000"/>
              </a:spcBef>
              <a:buClr>
                <a:schemeClr val="accent1"/>
              </a:buClr>
              <a:buSzPct val="76000"/>
              <a:buFont typeface="Wingdings 2" pitchFamily="18" charset="2"/>
              <a:buChar char=""/>
              <a:defRPr sz="1600">
                <a:solidFill>
                  <a:schemeClr val="tx2"/>
                </a:solidFill>
                <a:latin typeface="Century Gothic" pitchFamily="34" charset="0"/>
              </a:defRPr>
            </a:lvl5pPr>
            <a:lvl6pPr marL="25146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6pPr>
            <a:lvl7pPr marL="29718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7pPr>
            <a:lvl8pPr marL="34290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8pPr>
            <a:lvl9pPr marL="38862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9pPr>
          </a:lstStyle>
          <a:p>
            <a:pPr eaLnBrk="1" hangingPunct="1">
              <a:spcBef>
                <a:spcPct val="0"/>
              </a:spcBef>
              <a:buClrTx/>
              <a:buSzTx/>
              <a:buFontTx/>
              <a:buNone/>
            </a:pPr>
            <a:fld id="{4B4AB126-13B2-43D2-B477-CE7492341FAE}" type="slidenum">
              <a:rPr lang="en-US" altLang="en-US" sz="1200" smtClean="0">
                <a:solidFill>
                  <a:schemeClr val="tx1"/>
                </a:solidFill>
                <a:latin typeface="Arial" pitchFamily="34" charset="0"/>
                <a:cs typeface="Arial" pitchFamily="34" charset="0"/>
              </a:rPr>
              <a:pPr eaLnBrk="1" hangingPunct="1">
                <a:spcBef>
                  <a:spcPct val="0"/>
                </a:spcBef>
                <a:buClrTx/>
                <a:buSzTx/>
                <a:buFontTx/>
                <a:buNone/>
              </a:pPr>
              <a:t>4</a:t>
            </a:fld>
            <a:endParaRPr lang="en-US" altLang="en-US" sz="1200">
              <a:solidFill>
                <a:schemeClr val="tx1"/>
              </a:solidFill>
              <a:latin typeface="Arial" pitchFamily="34" charset="0"/>
              <a:cs typeface="Arial" pitchFamily="34" charset="0"/>
            </a:endParaRPr>
          </a:p>
        </p:txBody>
      </p:sp>
      <p:sp>
        <p:nvSpPr>
          <p:cNvPr id="15363" name="Rectangle 2"/>
          <p:cNvSpPr>
            <a:spLocks noGrp="1" noChangeArrowheads="1"/>
          </p:cNvSpPr>
          <p:nvPr>
            <p:ph type="title"/>
          </p:nvPr>
        </p:nvSpPr>
        <p:spPr>
          <a:xfrm>
            <a:off x="2186683" y="703781"/>
            <a:ext cx="9144000" cy="731837"/>
          </a:xfrm>
        </p:spPr>
        <p:txBody>
          <a:bodyPr/>
          <a:lstStyle/>
          <a:p>
            <a:pPr eaLnBrk="1" hangingPunct="1"/>
            <a:r>
              <a:rPr lang="en-US" altLang="en-US" b="1" dirty="0"/>
              <a:t>International </a:t>
            </a:r>
            <a:r>
              <a:rPr lang="en-US" altLang="en-US" b="1" dirty="0" err="1"/>
              <a:t>Labour</a:t>
            </a:r>
            <a:r>
              <a:rPr lang="en-US" altLang="en-US" b="1" dirty="0"/>
              <a:t> Standards: </a:t>
            </a:r>
            <a:endParaRPr lang="en-GB" altLang="en-US" b="1" dirty="0"/>
          </a:p>
        </p:txBody>
      </p:sp>
      <p:sp>
        <p:nvSpPr>
          <p:cNvPr id="11270" name="Rectangle 3"/>
          <p:cNvSpPr>
            <a:spLocks noGrp="1" noChangeArrowheads="1"/>
          </p:cNvSpPr>
          <p:nvPr>
            <p:ph type="body" idx="1"/>
          </p:nvPr>
        </p:nvSpPr>
        <p:spPr>
          <a:xfrm>
            <a:off x="1047964" y="1657351"/>
            <a:ext cx="9552129" cy="5048250"/>
          </a:xfrm>
        </p:spPr>
        <p:txBody>
          <a:bodyPr>
            <a:normAutofit fontScale="85000" lnSpcReduction="20000"/>
          </a:bodyPr>
          <a:lstStyle/>
          <a:p>
            <a:pPr eaLnBrk="1" hangingPunct="1">
              <a:lnSpc>
                <a:spcPct val="80000"/>
              </a:lnSpc>
              <a:buFont typeface="Wingdings" pitchFamily="2" charset="2"/>
              <a:buNone/>
              <a:defRPr/>
            </a:pPr>
            <a:r>
              <a:rPr lang="en-US" altLang="en-US" sz="2400" b="1" dirty="0"/>
              <a:t>CONVENTIONS:</a:t>
            </a:r>
          </a:p>
          <a:p>
            <a:pPr eaLnBrk="1" hangingPunct="1">
              <a:lnSpc>
                <a:spcPct val="80000"/>
              </a:lnSpc>
              <a:defRPr/>
            </a:pPr>
            <a:r>
              <a:rPr lang="en-US" altLang="en-US" sz="2000" dirty="0"/>
              <a:t>International treaties open to ratification by Member States.</a:t>
            </a:r>
          </a:p>
          <a:p>
            <a:pPr eaLnBrk="1" hangingPunct="1">
              <a:lnSpc>
                <a:spcPct val="80000"/>
              </a:lnSpc>
              <a:defRPr/>
            </a:pPr>
            <a:r>
              <a:rPr lang="en-US" altLang="en-US" sz="2000" dirty="0"/>
              <a:t>When ratified, are legally binding.</a:t>
            </a:r>
          </a:p>
          <a:p>
            <a:pPr eaLnBrk="1" hangingPunct="1">
              <a:lnSpc>
                <a:spcPct val="80000"/>
              </a:lnSpc>
              <a:defRPr/>
            </a:pPr>
            <a:r>
              <a:rPr lang="en-US" altLang="en-US" sz="2000" dirty="0"/>
              <a:t>If not ratified, source of inspiration for domestic law.</a:t>
            </a:r>
          </a:p>
          <a:p>
            <a:pPr eaLnBrk="1" hangingPunct="1">
              <a:lnSpc>
                <a:spcPct val="80000"/>
              </a:lnSpc>
              <a:defRPr/>
            </a:pPr>
            <a:r>
              <a:rPr lang="en-US" altLang="en-US" sz="2000" dirty="0">
                <a:solidFill>
                  <a:schemeClr val="accent2"/>
                </a:solidFill>
              </a:rPr>
              <a:t>Total:191</a:t>
            </a:r>
          </a:p>
          <a:p>
            <a:pPr eaLnBrk="1" hangingPunct="1">
              <a:lnSpc>
                <a:spcPct val="80000"/>
              </a:lnSpc>
              <a:defRPr/>
            </a:pPr>
            <a:r>
              <a:rPr lang="en-US" altLang="en-US" dirty="0"/>
              <a:t> MAKE THE MATHS….. 2 YEARS PER STANDARD….. IMPORTANCE OF THE DOUBLE ILC STANDARD SETTING….</a:t>
            </a:r>
          </a:p>
          <a:p>
            <a:pPr eaLnBrk="1" hangingPunct="1">
              <a:lnSpc>
                <a:spcPct val="80000"/>
              </a:lnSpc>
              <a:defRPr/>
            </a:pPr>
            <a:endParaRPr lang="en-US" altLang="en-US" dirty="0"/>
          </a:p>
          <a:p>
            <a:pPr eaLnBrk="1" hangingPunct="1">
              <a:lnSpc>
                <a:spcPct val="80000"/>
              </a:lnSpc>
              <a:buFont typeface="Wingdings" pitchFamily="2" charset="2"/>
              <a:buNone/>
              <a:defRPr/>
            </a:pPr>
            <a:r>
              <a:rPr lang="en-US" altLang="en-US" sz="2400" b="1" dirty="0"/>
              <a:t>RECOMMENDATIONS</a:t>
            </a:r>
            <a:r>
              <a:rPr lang="en-US" altLang="en-US" sz="2400" dirty="0"/>
              <a:t>:</a:t>
            </a:r>
          </a:p>
          <a:p>
            <a:pPr eaLnBrk="1" hangingPunct="1">
              <a:lnSpc>
                <a:spcPct val="80000"/>
              </a:lnSpc>
              <a:defRPr/>
            </a:pPr>
            <a:r>
              <a:rPr lang="en-US" altLang="en-US" sz="2000" dirty="0"/>
              <a:t>Not open to ratification; not legally binding.</a:t>
            </a:r>
          </a:p>
          <a:p>
            <a:pPr eaLnBrk="1" hangingPunct="1">
              <a:lnSpc>
                <a:spcPct val="80000"/>
              </a:lnSpc>
              <a:defRPr/>
            </a:pPr>
            <a:r>
              <a:rPr lang="en-US" altLang="en-US" sz="2000" dirty="0"/>
              <a:t>Can complement Conventions or be adopted alone.</a:t>
            </a:r>
          </a:p>
          <a:p>
            <a:pPr eaLnBrk="1" hangingPunct="1">
              <a:lnSpc>
                <a:spcPct val="80000"/>
              </a:lnSpc>
              <a:defRPr/>
            </a:pPr>
            <a:r>
              <a:rPr lang="en-US" altLang="en-US" sz="2000" dirty="0"/>
              <a:t>Provide guidelines for national policy and action.</a:t>
            </a:r>
          </a:p>
          <a:p>
            <a:pPr eaLnBrk="1" hangingPunct="1">
              <a:lnSpc>
                <a:spcPct val="80000"/>
              </a:lnSpc>
              <a:defRPr/>
            </a:pPr>
            <a:r>
              <a:rPr lang="en-US" altLang="en-US" sz="2000" dirty="0">
                <a:solidFill>
                  <a:schemeClr val="accent2"/>
                </a:solidFill>
              </a:rPr>
              <a:t>Total: 208.</a:t>
            </a:r>
          </a:p>
          <a:p>
            <a:pPr marL="69850" indent="0">
              <a:lnSpc>
                <a:spcPct val="80000"/>
              </a:lnSpc>
              <a:buNone/>
              <a:defRPr/>
            </a:pPr>
            <a:endParaRPr lang="en-US" altLang="en-US" b="1" dirty="0"/>
          </a:p>
          <a:p>
            <a:pPr marL="0" indent="0">
              <a:lnSpc>
                <a:spcPct val="80000"/>
              </a:lnSpc>
              <a:buNone/>
              <a:defRPr/>
            </a:pPr>
            <a:r>
              <a:rPr lang="en-US" altLang="en-US" sz="2400" b="1" dirty="0"/>
              <a:t>PROTOCOLS</a:t>
            </a:r>
            <a:r>
              <a:rPr lang="en-US" altLang="en-US" b="1" dirty="0"/>
              <a:t>: </a:t>
            </a:r>
          </a:p>
          <a:p>
            <a:pPr>
              <a:lnSpc>
                <a:spcPct val="80000"/>
              </a:lnSpc>
              <a:defRPr/>
            </a:pPr>
            <a:r>
              <a:rPr lang="en-US" altLang="en-US" sz="2000" dirty="0"/>
              <a:t>They need to be ratified.</a:t>
            </a:r>
          </a:p>
          <a:p>
            <a:pPr>
              <a:lnSpc>
                <a:spcPct val="80000"/>
              </a:lnSpc>
              <a:defRPr/>
            </a:pPr>
            <a:r>
              <a:rPr lang="en-US" altLang="en-US" sz="2000" dirty="0">
                <a:solidFill>
                  <a:schemeClr val="tx1"/>
                </a:solidFill>
              </a:rPr>
              <a:t>They relate to a specific convention</a:t>
            </a:r>
          </a:p>
          <a:p>
            <a:pPr>
              <a:lnSpc>
                <a:spcPct val="80000"/>
              </a:lnSpc>
              <a:defRPr/>
            </a:pPr>
            <a:r>
              <a:rPr lang="en-US" altLang="en-US" sz="2000" dirty="0">
                <a:solidFill>
                  <a:schemeClr val="accent2"/>
                </a:solidFill>
              </a:rPr>
              <a:t>Total so far: 6.</a:t>
            </a:r>
          </a:p>
        </p:txBody>
      </p:sp>
    </p:spTree>
    <p:extLst>
      <p:ext uri="{BB962C8B-B14F-4D97-AF65-F5344CB8AC3E}">
        <p14:creationId xmlns:p14="http://schemas.microsoft.com/office/powerpoint/2010/main" val="288045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34107400"/>
              </p:ext>
            </p:extLst>
          </p:nvPr>
        </p:nvGraphicFramePr>
        <p:xfrm>
          <a:off x="256854" y="84931"/>
          <a:ext cx="11476234" cy="5874216"/>
        </p:xfrm>
        <a:graphic>
          <a:graphicData uri="http://schemas.openxmlformats.org/drawingml/2006/table">
            <a:tbl>
              <a:tblPr firstRow="1" firstCol="1" bandRow="1">
                <a:tableStyleId>{5C22544A-7EE6-4342-B048-85BDC9FD1C3A}</a:tableStyleId>
              </a:tblPr>
              <a:tblGrid>
                <a:gridCol w="6632185">
                  <a:extLst>
                    <a:ext uri="{9D8B030D-6E8A-4147-A177-3AD203B41FA5}">
                      <a16:colId xmlns:a16="http://schemas.microsoft.com/office/drawing/2014/main" val="20000"/>
                    </a:ext>
                  </a:extLst>
                </a:gridCol>
                <a:gridCol w="4844049">
                  <a:extLst>
                    <a:ext uri="{9D8B030D-6E8A-4147-A177-3AD203B41FA5}">
                      <a16:colId xmlns:a16="http://schemas.microsoft.com/office/drawing/2014/main" val="20001"/>
                    </a:ext>
                  </a:extLst>
                </a:gridCol>
              </a:tblGrid>
              <a:tr h="345189">
                <a:tc>
                  <a:txBody>
                    <a:bodyPr/>
                    <a:lstStyle/>
                    <a:p>
                      <a:pPr>
                        <a:lnSpc>
                          <a:spcPct val="115000"/>
                        </a:lnSpc>
                        <a:spcAft>
                          <a:spcPts val="0"/>
                        </a:spcAft>
                      </a:pPr>
                      <a:r>
                        <a:rPr lang="en-GB" sz="1800" u="none" kern="1200" spc="-10" dirty="0">
                          <a:solidFill>
                            <a:srgbClr val="FF0000"/>
                          </a:solidFill>
                          <a:effectLst/>
                          <a:latin typeface="Calibri" panose="020F0502020204030204" pitchFamily="34" charset="0"/>
                        </a:rPr>
                        <a:t>Fundamental + Protocol to C 29</a:t>
                      </a:r>
                    </a:p>
                  </a:txBody>
                  <a:tcPr marL="26186" marR="26186" marT="5863" marB="0"/>
                </a:tc>
                <a:tc>
                  <a:txBody>
                    <a:bodyPr/>
                    <a:lstStyle/>
                    <a:p>
                      <a:pPr>
                        <a:lnSpc>
                          <a:spcPct val="115000"/>
                        </a:lnSpc>
                        <a:spcAft>
                          <a:spcPts val="0"/>
                        </a:spcAft>
                      </a:pPr>
                      <a:r>
                        <a:rPr lang="en-GB" sz="1800" b="1" u="none" kern="1200" spc="-10" dirty="0">
                          <a:solidFill>
                            <a:srgbClr val="FF0000"/>
                          </a:solidFill>
                          <a:effectLst/>
                          <a:latin typeface="Calibri" panose="020F0502020204030204" pitchFamily="34" charset="0"/>
                        </a:rPr>
                        <a:t>Governance or Priority</a:t>
                      </a:r>
                      <a:endParaRPr lang="en-GB" sz="1800" b="1" u="none" dirty="0">
                        <a:solidFill>
                          <a:srgbClr val="FF0000"/>
                        </a:solidFill>
                        <a:effectLst/>
                        <a:latin typeface="Calibri" panose="020F0502020204030204" pitchFamily="34" charset="0"/>
                        <a:ea typeface="Calibri"/>
                        <a:cs typeface="Times New Roman"/>
                      </a:endParaRPr>
                    </a:p>
                  </a:txBody>
                  <a:tcPr marL="26186" marR="26186" marT="5863" marB="0"/>
                </a:tc>
                <a:extLst>
                  <a:ext uri="{0D108BD9-81ED-4DB2-BD59-A6C34878D82A}">
                    <a16:rowId xmlns:a16="http://schemas.microsoft.com/office/drawing/2014/main" val="10000"/>
                  </a:ext>
                </a:extLst>
              </a:tr>
              <a:tr h="618303">
                <a:tc>
                  <a:txBody>
                    <a:bodyPr/>
                    <a:lstStyle/>
                    <a:p>
                      <a:pPr>
                        <a:lnSpc>
                          <a:spcPts val="1440"/>
                        </a:lnSpc>
                        <a:spcAft>
                          <a:spcPts val="0"/>
                        </a:spcAft>
                      </a:pPr>
                      <a:endParaRPr lang="en-GB" sz="1800" u="none" kern="1200" dirty="0">
                        <a:effectLst/>
                        <a:latin typeface="Calibri" panose="020F0502020204030204" pitchFamily="34" charset="0"/>
                      </a:endParaRPr>
                    </a:p>
                    <a:p>
                      <a:pPr marL="0" marR="0" lvl="0" indent="0" algn="l" defTabSz="457200" rtl="0" eaLnBrk="1" fontAlgn="auto" latinLnBrk="0" hangingPunct="1">
                        <a:lnSpc>
                          <a:spcPts val="1440"/>
                        </a:lnSpc>
                        <a:spcBef>
                          <a:spcPts val="0"/>
                        </a:spcBef>
                        <a:spcAft>
                          <a:spcPts val="0"/>
                        </a:spcAft>
                        <a:buClrTx/>
                        <a:buSzTx/>
                        <a:buFontTx/>
                        <a:buNone/>
                        <a:tabLst/>
                        <a:defRPr/>
                      </a:pPr>
                      <a:r>
                        <a:rPr lang="en-GB" sz="1800" u="none" kern="1200" dirty="0">
                          <a:effectLst/>
                          <a:latin typeface="Calibri" panose="020F0502020204030204" pitchFamily="34" charset="0"/>
                        </a:rPr>
                        <a:t>C029 - Forced Labour Convention, 1930          </a:t>
                      </a:r>
                      <a:r>
                        <a:rPr lang="es-ES" sz="1800" b="1" kern="1200" dirty="0">
                          <a:solidFill>
                            <a:schemeClr val="bg1"/>
                          </a:solidFill>
                          <a:effectLst/>
                          <a:highlight>
                            <a:srgbClr val="FF0000"/>
                          </a:highlight>
                          <a:latin typeface="+mn-lt"/>
                          <a:ea typeface="+mn-ea"/>
                          <a:cs typeface="+mn-cs"/>
                        </a:rPr>
                        <a:t>181</a:t>
                      </a:r>
                      <a:r>
                        <a:rPr lang="es-ES" sz="1800" b="1" kern="1200" dirty="0">
                          <a:solidFill>
                            <a:schemeClr val="lt1"/>
                          </a:solidFill>
                          <a:effectLst/>
                          <a:latin typeface="+mn-lt"/>
                          <a:ea typeface="+mn-ea"/>
                          <a:cs typeface="+mn-cs"/>
                        </a:rPr>
                        <a:t> </a:t>
                      </a:r>
                    </a:p>
                    <a:p>
                      <a:pPr marL="0" marR="0" lvl="0" indent="0" algn="l" defTabSz="457200" rtl="0" eaLnBrk="1" fontAlgn="auto" latinLnBrk="0" hangingPunct="1">
                        <a:lnSpc>
                          <a:spcPts val="1440"/>
                        </a:lnSpc>
                        <a:spcBef>
                          <a:spcPts val="0"/>
                        </a:spcBef>
                        <a:spcAft>
                          <a:spcPts val="0"/>
                        </a:spcAft>
                        <a:buClrTx/>
                        <a:buSzTx/>
                        <a:buFontTx/>
                        <a:buNone/>
                        <a:tabLst/>
                        <a:defRPr/>
                      </a:pPr>
                      <a:r>
                        <a:rPr lang="es-ES" sz="1800" b="1" kern="1200" dirty="0">
                          <a:solidFill>
                            <a:schemeClr val="lt1"/>
                          </a:solidFill>
                          <a:effectLst/>
                          <a:latin typeface="+mn-lt"/>
                          <a:ea typeface="+mn-ea"/>
                          <a:cs typeface="+mn-cs"/>
                        </a:rPr>
                        <a:t>P29          </a:t>
                      </a:r>
                      <a:r>
                        <a:rPr lang="es-ES" sz="1800" b="1" kern="1200" dirty="0">
                          <a:solidFill>
                            <a:schemeClr val="bg1"/>
                          </a:solidFill>
                          <a:effectLst/>
                          <a:highlight>
                            <a:srgbClr val="FF0000"/>
                          </a:highlight>
                          <a:latin typeface="+mn-lt"/>
                          <a:ea typeface="+mn-ea"/>
                          <a:cs typeface="+mn-cs"/>
                        </a:rPr>
                        <a:t>60</a:t>
                      </a:r>
                    </a:p>
                    <a:p>
                      <a:pPr>
                        <a:lnSpc>
                          <a:spcPts val="1440"/>
                        </a:lnSpc>
                        <a:spcAft>
                          <a:spcPts val="0"/>
                        </a:spcAft>
                      </a:pPr>
                      <a:endParaRPr lang="en-GB" sz="1800" u="none" dirty="0">
                        <a:effectLst/>
                        <a:latin typeface="Calibri" panose="020F0502020204030204" pitchFamily="34" charset="0"/>
                        <a:ea typeface="Calibri"/>
                        <a:cs typeface="Times New Roman"/>
                      </a:endParaRPr>
                    </a:p>
                  </a:txBody>
                  <a:tcPr marL="26186" marR="26186" marT="5863" marB="0"/>
                </a:tc>
                <a:tc>
                  <a:txBody>
                    <a:bodyPr/>
                    <a:lstStyle/>
                    <a:p>
                      <a:pPr>
                        <a:lnSpc>
                          <a:spcPts val="1440"/>
                        </a:lnSpc>
                        <a:spcAft>
                          <a:spcPts val="0"/>
                        </a:spcAft>
                      </a:pPr>
                      <a:endParaRPr lang="en-GB" sz="1800" u="none" kern="1200" dirty="0">
                        <a:effectLst/>
                        <a:latin typeface="Calibri" panose="020F0502020204030204" pitchFamily="34" charset="0"/>
                      </a:endParaRPr>
                    </a:p>
                    <a:p>
                      <a:pPr>
                        <a:lnSpc>
                          <a:spcPts val="1440"/>
                        </a:lnSpc>
                        <a:spcAft>
                          <a:spcPts val="0"/>
                        </a:spcAft>
                      </a:pPr>
                      <a:r>
                        <a:rPr lang="en-GB" sz="1800" u="none" kern="1200" dirty="0">
                          <a:effectLst/>
                          <a:latin typeface="Calibri" panose="020F0502020204030204" pitchFamily="34" charset="0"/>
                        </a:rPr>
                        <a:t>C081 - Labour Inspection Convention, 1947</a:t>
                      </a:r>
                      <a:endParaRPr lang="en-GB" sz="1800" u="none" dirty="0">
                        <a:effectLst/>
                        <a:latin typeface="Calibri" panose="020F0502020204030204" pitchFamily="34" charset="0"/>
                        <a:ea typeface="Calibri"/>
                        <a:cs typeface="Times New Roman"/>
                      </a:endParaRPr>
                    </a:p>
                  </a:txBody>
                  <a:tcPr marL="26186" marR="26186" marT="5863" marB="0"/>
                </a:tc>
                <a:extLst>
                  <a:ext uri="{0D108BD9-81ED-4DB2-BD59-A6C34878D82A}">
                    <a16:rowId xmlns:a16="http://schemas.microsoft.com/office/drawing/2014/main" val="10001"/>
                  </a:ext>
                </a:extLst>
              </a:tr>
              <a:tr h="635279">
                <a:tc>
                  <a:txBody>
                    <a:bodyPr/>
                    <a:lstStyle/>
                    <a:p>
                      <a:pPr>
                        <a:lnSpc>
                          <a:spcPts val="1440"/>
                        </a:lnSpc>
                        <a:spcAft>
                          <a:spcPts val="0"/>
                        </a:spcAft>
                      </a:pPr>
                      <a:endParaRPr lang="en-GB" sz="1800" u="none" kern="1200" dirty="0">
                        <a:solidFill>
                          <a:schemeClr val="tx1"/>
                        </a:solidFill>
                        <a:effectLst/>
                        <a:highlight>
                          <a:srgbClr val="FFFF00"/>
                        </a:highlight>
                        <a:latin typeface="Calibri" panose="020F0502020204030204" pitchFamily="34" charset="0"/>
                      </a:endParaRPr>
                    </a:p>
                    <a:p>
                      <a:pPr marL="0" marR="0" lvl="0" indent="0" algn="l" defTabSz="457200" rtl="0" eaLnBrk="1" fontAlgn="auto" latinLnBrk="0" hangingPunct="1">
                        <a:lnSpc>
                          <a:spcPts val="1440"/>
                        </a:lnSpc>
                        <a:spcBef>
                          <a:spcPts val="0"/>
                        </a:spcBef>
                        <a:spcAft>
                          <a:spcPts val="0"/>
                        </a:spcAft>
                        <a:buClrTx/>
                        <a:buSzTx/>
                        <a:buFontTx/>
                        <a:buNone/>
                        <a:tabLst/>
                        <a:defRPr/>
                      </a:pPr>
                      <a:r>
                        <a:rPr lang="en-GB" sz="1800" u="none" kern="1200" dirty="0">
                          <a:solidFill>
                            <a:schemeClr val="tx1"/>
                          </a:solidFill>
                          <a:effectLst/>
                          <a:highlight>
                            <a:srgbClr val="FFFF00"/>
                          </a:highlight>
                          <a:latin typeface="Calibri" panose="020F0502020204030204" pitchFamily="34" charset="0"/>
                        </a:rPr>
                        <a:t>C087 - Freedom of Association and Protection of the Right to Organise Convention, 1948              </a:t>
                      </a:r>
                      <a:r>
                        <a:rPr lang="es-ES" sz="1800" b="1" kern="1200" dirty="0">
                          <a:solidFill>
                            <a:schemeClr val="bg1"/>
                          </a:solidFill>
                          <a:effectLst/>
                          <a:highlight>
                            <a:srgbClr val="FF0000"/>
                          </a:highlight>
                          <a:latin typeface="+mn-lt"/>
                          <a:ea typeface="+mn-ea"/>
                          <a:cs typeface="+mn-cs"/>
                        </a:rPr>
                        <a:t>158</a:t>
                      </a:r>
                      <a:r>
                        <a:rPr lang="es-ES" sz="1800" b="1" kern="1200" dirty="0">
                          <a:solidFill>
                            <a:schemeClr val="lt1"/>
                          </a:solidFill>
                          <a:effectLst/>
                          <a:highlight>
                            <a:srgbClr val="FFFF00"/>
                          </a:highlight>
                          <a:latin typeface="+mn-lt"/>
                          <a:ea typeface="+mn-ea"/>
                          <a:cs typeface="+mn-cs"/>
                        </a:rPr>
                        <a:t> </a:t>
                      </a:r>
                    </a:p>
                    <a:p>
                      <a:pPr>
                        <a:lnSpc>
                          <a:spcPts val="1440"/>
                        </a:lnSpc>
                        <a:spcAft>
                          <a:spcPts val="0"/>
                        </a:spcAft>
                      </a:pPr>
                      <a:endParaRPr lang="en-GB" sz="1800" u="none" dirty="0">
                        <a:solidFill>
                          <a:schemeClr val="tx1"/>
                        </a:solidFill>
                        <a:effectLst/>
                        <a:highlight>
                          <a:srgbClr val="FFFF00"/>
                        </a:highlight>
                        <a:latin typeface="Calibri" panose="020F0502020204030204" pitchFamily="34" charset="0"/>
                        <a:ea typeface="Calibri"/>
                        <a:cs typeface="Times New Roman"/>
                      </a:endParaRPr>
                    </a:p>
                  </a:txBody>
                  <a:tcPr marL="26186" marR="26186" marT="5863" marB="0">
                    <a:solidFill>
                      <a:srgbClr val="CCFFCC"/>
                    </a:solidFill>
                  </a:tcPr>
                </a:tc>
                <a:tc>
                  <a:txBody>
                    <a:bodyPr/>
                    <a:lstStyle/>
                    <a:p>
                      <a:pPr>
                        <a:lnSpc>
                          <a:spcPts val="1440"/>
                        </a:lnSpc>
                        <a:spcAft>
                          <a:spcPts val="0"/>
                        </a:spcAft>
                      </a:pPr>
                      <a:endParaRPr lang="en-GB" sz="1800" u="none" kern="1200" dirty="0">
                        <a:effectLst/>
                        <a:latin typeface="Calibri" panose="020F0502020204030204" pitchFamily="34" charset="0"/>
                      </a:endParaRPr>
                    </a:p>
                    <a:p>
                      <a:pPr>
                        <a:lnSpc>
                          <a:spcPts val="1440"/>
                        </a:lnSpc>
                        <a:spcAft>
                          <a:spcPts val="0"/>
                        </a:spcAft>
                      </a:pPr>
                      <a:r>
                        <a:rPr lang="en-GB" sz="1800" u="none" kern="1200" dirty="0">
                          <a:effectLst/>
                          <a:latin typeface="Calibri" panose="020F0502020204030204" pitchFamily="34" charset="0"/>
                        </a:rPr>
                        <a:t>C122 - Employment Policy Convention, 1964</a:t>
                      </a:r>
                      <a:endParaRPr lang="en-GB" sz="1800" u="none" dirty="0">
                        <a:effectLst/>
                        <a:latin typeface="Calibri" panose="020F0502020204030204" pitchFamily="34" charset="0"/>
                        <a:ea typeface="Calibri"/>
                        <a:cs typeface="Times New Roman"/>
                      </a:endParaRPr>
                    </a:p>
                  </a:txBody>
                  <a:tcPr marL="26186" marR="26186" marT="5863" marB="0"/>
                </a:tc>
                <a:extLst>
                  <a:ext uri="{0D108BD9-81ED-4DB2-BD59-A6C34878D82A}">
                    <a16:rowId xmlns:a16="http://schemas.microsoft.com/office/drawing/2014/main" val="10002"/>
                  </a:ext>
                </a:extLst>
              </a:tr>
              <a:tr h="818565">
                <a:tc>
                  <a:txBody>
                    <a:bodyPr/>
                    <a:lstStyle/>
                    <a:p>
                      <a:pPr>
                        <a:lnSpc>
                          <a:spcPts val="1440"/>
                        </a:lnSpc>
                        <a:spcAft>
                          <a:spcPts val="0"/>
                        </a:spcAft>
                      </a:pPr>
                      <a:endParaRPr lang="en-GB" sz="1800" u="none" kern="1200" dirty="0">
                        <a:solidFill>
                          <a:schemeClr val="tx1"/>
                        </a:solidFill>
                        <a:effectLst/>
                        <a:highlight>
                          <a:srgbClr val="FFFF00"/>
                        </a:highlight>
                        <a:latin typeface="Calibri" panose="020F0502020204030204" pitchFamily="34" charset="0"/>
                      </a:endParaRPr>
                    </a:p>
                    <a:p>
                      <a:pPr>
                        <a:lnSpc>
                          <a:spcPts val="1440"/>
                        </a:lnSpc>
                        <a:spcAft>
                          <a:spcPts val="0"/>
                        </a:spcAft>
                      </a:pPr>
                      <a:r>
                        <a:rPr lang="en-GB" sz="1800" u="none" kern="1200" dirty="0">
                          <a:solidFill>
                            <a:schemeClr val="tx1"/>
                          </a:solidFill>
                          <a:effectLst/>
                          <a:highlight>
                            <a:srgbClr val="FFFF00"/>
                          </a:highlight>
                          <a:latin typeface="Calibri" panose="020F0502020204030204" pitchFamily="34" charset="0"/>
                        </a:rPr>
                        <a:t>C098 - Right to Organise and Collective </a:t>
                      </a:r>
                    </a:p>
                    <a:p>
                      <a:pPr marL="0" marR="0" lvl="0" indent="0" algn="l" defTabSz="457200" rtl="0" eaLnBrk="1" fontAlgn="auto" latinLnBrk="0" hangingPunct="1">
                        <a:lnSpc>
                          <a:spcPts val="1440"/>
                        </a:lnSpc>
                        <a:spcBef>
                          <a:spcPts val="0"/>
                        </a:spcBef>
                        <a:spcAft>
                          <a:spcPts val="0"/>
                        </a:spcAft>
                        <a:buClrTx/>
                        <a:buSzTx/>
                        <a:buFontTx/>
                        <a:buNone/>
                        <a:tabLst/>
                        <a:defRPr/>
                      </a:pPr>
                      <a:r>
                        <a:rPr lang="en-GB" sz="1800" u="none" kern="1200" dirty="0">
                          <a:solidFill>
                            <a:schemeClr val="tx1"/>
                          </a:solidFill>
                          <a:effectLst/>
                          <a:highlight>
                            <a:srgbClr val="FFFF00"/>
                          </a:highlight>
                          <a:latin typeface="Calibri" panose="020F0502020204030204" pitchFamily="34" charset="0"/>
                        </a:rPr>
                        <a:t>Bargaining Convention, 1949                    </a:t>
                      </a:r>
                      <a:r>
                        <a:rPr lang="es-ES" sz="1800" b="1" kern="1200" dirty="0">
                          <a:solidFill>
                            <a:schemeClr val="bg1"/>
                          </a:solidFill>
                          <a:effectLst/>
                          <a:highlight>
                            <a:srgbClr val="FF0000"/>
                          </a:highlight>
                          <a:latin typeface="+mn-lt"/>
                          <a:ea typeface="+mn-ea"/>
                          <a:cs typeface="+mn-cs"/>
                        </a:rPr>
                        <a:t>168</a:t>
                      </a:r>
                      <a:r>
                        <a:rPr lang="es-ES" sz="1800" b="1" kern="1200" dirty="0">
                          <a:solidFill>
                            <a:schemeClr val="lt1"/>
                          </a:solidFill>
                          <a:effectLst/>
                          <a:highlight>
                            <a:srgbClr val="FFFF00"/>
                          </a:highlight>
                          <a:latin typeface="+mn-lt"/>
                          <a:ea typeface="+mn-ea"/>
                          <a:cs typeface="+mn-cs"/>
                        </a:rPr>
                        <a:t> </a:t>
                      </a:r>
                    </a:p>
                    <a:p>
                      <a:pPr>
                        <a:lnSpc>
                          <a:spcPts val="1440"/>
                        </a:lnSpc>
                        <a:spcAft>
                          <a:spcPts val="0"/>
                        </a:spcAft>
                      </a:pPr>
                      <a:endParaRPr lang="en-GB" sz="1800" u="none" dirty="0">
                        <a:solidFill>
                          <a:schemeClr val="tx1"/>
                        </a:solidFill>
                        <a:effectLst/>
                        <a:highlight>
                          <a:srgbClr val="FFFF00"/>
                        </a:highlight>
                        <a:latin typeface="Calibri" panose="020F0502020204030204" pitchFamily="34" charset="0"/>
                        <a:ea typeface="Calibri"/>
                        <a:cs typeface="Times New Roman"/>
                      </a:endParaRPr>
                    </a:p>
                  </a:txBody>
                  <a:tcPr marL="26186" marR="26186" marT="5863" marB="0">
                    <a:solidFill>
                      <a:srgbClr val="CCFFCC"/>
                    </a:solidFill>
                  </a:tcPr>
                </a:tc>
                <a:tc>
                  <a:txBody>
                    <a:bodyPr/>
                    <a:lstStyle/>
                    <a:p>
                      <a:pPr>
                        <a:lnSpc>
                          <a:spcPts val="1440"/>
                        </a:lnSpc>
                        <a:spcAft>
                          <a:spcPts val="0"/>
                        </a:spcAft>
                      </a:pPr>
                      <a:endParaRPr lang="en-GB" sz="1800" u="none" kern="1800" spc="-25" dirty="0">
                        <a:effectLst/>
                        <a:latin typeface="Calibri" panose="020F0502020204030204" pitchFamily="34" charset="0"/>
                      </a:endParaRPr>
                    </a:p>
                    <a:p>
                      <a:pPr>
                        <a:lnSpc>
                          <a:spcPts val="1440"/>
                        </a:lnSpc>
                        <a:spcAft>
                          <a:spcPts val="0"/>
                        </a:spcAft>
                      </a:pPr>
                      <a:r>
                        <a:rPr lang="en-GB" sz="1800" u="none" kern="1200" dirty="0">
                          <a:effectLst/>
                          <a:latin typeface="Calibri" panose="020F0502020204030204" pitchFamily="34" charset="0"/>
                        </a:rPr>
                        <a:t>C129 - Labour Inspection (Agriculture) Convention, 1969</a:t>
                      </a:r>
                      <a:endParaRPr lang="en-GB" sz="1800" u="none" dirty="0">
                        <a:effectLst/>
                        <a:latin typeface="Calibri" panose="020F0502020204030204" pitchFamily="34" charset="0"/>
                        <a:ea typeface="Calibri"/>
                        <a:cs typeface="Times New Roman"/>
                      </a:endParaRPr>
                    </a:p>
                  </a:txBody>
                  <a:tcPr marL="26186" marR="26186" marT="5863" marB="0"/>
                </a:tc>
                <a:extLst>
                  <a:ext uri="{0D108BD9-81ED-4DB2-BD59-A6C34878D82A}">
                    <a16:rowId xmlns:a16="http://schemas.microsoft.com/office/drawing/2014/main" val="10003"/>
                  </a:ext>
                </a:extLst>
              </a:tr>
              <a:tr h="713544">
                <a:tc>
                  <a:txBody>
                    <a:bodyPr/>
                    <a:lstStyle/>
                    <a:p>
                      <a:pPr>
                        <a:lnSpc>
                          <a:spcPts val="1440"/>
                        </a:lnSpc>
                        <a:spcAft>
                          <a:spcPts val="0"/>
                        </a:spcAft>
                      </a:pPr>
                      <a:endParaRPr lang="en-GB" sz="1800" u="none" kern="1200" dirty="0">
                        <a:effectLst/>
                        <a:latin typeface="Calibri" panose="020F0502020204030204" pitchFamily="34" charset="0"/>
                      </a:endParaRPr>
                    </a:p>
                    <a:p>
                      <a:pPr marL="0" marR="0" lvl="0" indent="0" algn="l" defTabSz="457200" rtl="0" eaLnBrk="1" fontAlgn="auto" latinLnBrk="0" hangingPunct="1">
                        <a:lnSpc>
                          <a:spcPts val="1440"/>
                        </a:lnSpc>
                        <a:spcBef>
                          <a:spcPts val="0"/>
                        </a:spcBef>
                        <a:spcAft>
                          <a:spcPts val="0"/>
                        </a:spcAft>
                        <a:buClrTx/>
                        <a:buSzTx/>
                        <a:buFontTx/>
                        <a:buNone/>
                        <a:tabLst/>
                        <a:defRPr/>
                      </a:pPr>
                      <a:r>
                        <a:rPr lang="en-GB" sz="1800" u="none" kern="1200" dirty="0">
                          <a:effectLst/>
                          <a:latin typeface="Calibri" panose="020F0502020204030204" pitchFamily="34" charset="0"/>
                        </a:rPr>
                        <a:t>C100 - Equal Remuneration Convention, 1951           </a:t>
                      </a:r>
                      <a:r>
                        <a:rPr lang="es-ES" sz="1800" b="1" kern="1200" dirty="0">
                          <a:solidFill>
                            <a:schemeClr val="lt1"/>
                          </a:solidFill>
                          <a:effectLst/>
                          <a:highlight>
                            <a:srgbClr val="FF0000"/>
                          </a:highlight>
                          <a:latin typeface="+mn-lt"/>
                          <a:ea typeface="+mn-ea"/>
                          <a:cs typeface="+mn-cs"/>
                        </a:rPr>
                        <a:t>174</a:t>
                      </a:r>
                      <a:r>
                        <a:rPr lang="es-ES" sz="1800" b="1" kern="1200" dirty="0">
                          <a:solidFill>
                            <a:schemeClr val="lt1"/>
                          </a:solidFill>
                          <a:effectLst/>
                          <a:latin typeface="+mn-lt"/>
                          <a:ea typeface="+mn-ea"/>
                          <a:cs typeface="+mn-cs"/>
                        </a:rPr>
                        <a:t> </a:t>
                      </a:r>
                    </a:p>
                    <a:p>
                      <a:pPr>
                        <a:lnSpc>
                          <a:spcPts val="1440"/>
                        </a:lnSpc>
                        <a:spcAft>
                          <a:spcPts val="0"/>
                        </a:spcAft>
                      </a:pPr>
                      <a:endParaRPr lang="en-GB" sz="1800" u="none" dirty="0">
                        <a:effectLst/>
                        <a:latin typeface="Calibri" panose="020F0502020204030204" pitchFamily="34" charset="0"/>
                        <a:ea typeface="Calibri"/>
                        <a:cs typeface="Times New Roman"/>
                      </a:endParaRPr>
                    </a:p>
                  </a:txBody>
                  <a:tcPr marL="26186" marR="26186" marT="5863" marB="0"/>
                </a:tc>
                <a:tc>
                  <a:txBody>
                    <a:bodyPr/>
                    <a:lstStyle/>
                    <a:p>
                      <a:pPr>
                        <a:lnSpc>
                          <a:spcPts val="1440"/>
                        </a:lnSpc>
                        <a:spcAft>
                          <a:spcPts val="0"/>
                        </a:spcAft>
                      </a:pPr>
                      <a:endParaRPr lang="en-GB" sz="1800" u="none" kern="1200" dirty="0">
                        <a:effectLst/>
                        <a:latin typeface="Calibri" panose="020F0502020204030204" pitchFamily="34" charset="0"/>
                      </a:endParaRPr>
                    </a:p>
                    <a:p>
                      <a:pPr>
                        <a:lnSpc>
                          <a:spcPts val="1440"/>
                        </a:lnSpc>
                        <a:spcAft>
                          <a:spcPts val="0"/>
                        </a:spcAft>
                      </a:pPr>
                      <a:r>
                        <a:rPr lang="en-GB" sz="1800" u="none" kern="1200" dirty="0">
                          <a:effectLst/>
                          <a:latin typeface="Calibri" panose="020F0502020204030204" pitchFamily="34" charset="0"/>
                        </a:rPr>
                        <a:t>C144 - Tripartite Consultation (International Labour Standards) Convention, 1976</a:t>
                      </a:r>
                      <a:endParaRPr lang="en-GB" sz="1800" u="none" dirty="0">
                        <a:effectLst/>
                        <a:latin typeface="Calibri" panose="020F0502020204030204" pitchFamily="34" charset="0"/>
                        <a:ea typeface="Calibri"/>
                        <a:cs typeface="Times New Roman"/>
                      </a:endParaRPr>
                    </a:p>
                  </a:txBody>
                  <a:tcPr marL="26186" marR="26186" marT="5863" marB="0"/>
                </a:tc>
                <a:extLst>
                  <a:ext uri="{0D108BD9-81ED-4DB2-BD59-A6C34878D82A}">
                    <a16:rowId xmlns:a16="http://schemas.microsoft.com/office/drawing/2014/main" val="10004"/>
                  </a:ext>
                </a:extLst>
              </a:tr>
              <a:tr h="522359">
                <a:tc>
                  <a:txBody>
                    <a:bodyPr/>
                    <a:lstStyle/>
                    <a:p>
                      <a:pPr>
                        <a:lnSpc>
                          <a:spcPts val="1440"/>
                        </a:lnSpc>
                        <a:spcAft>
                          <a:spcPts val="0"/>
                        </a:spcAft>
                      </a:pPr>
                      <a:r>
                        <a:rPr lang="en-GB" sz="1800" u="none" kern="1200" dirty="0">
                          <a:effectLst/>
                          <a:latin typeface="Calibri" panose="020F0502020204030204" pitchFamily="34" charset="0"/>
                        </a:rPr>
                        <a:t>             </a:t>
                      </a:r>
                    </a:p>
                    <a:p>
                      <a:pPr marL="0" marR="0" lvl="0" indent="0" algn="l" defTabSz="457200" rtl="0" eaLnBrk="1" fontAlgn="auto" latinLnBrk="0" hangingPunct="1">
                        <a:lnSpc>
                          <a:spcPts val="1440"/>
                        </a:lnSpc>
                        <a:spcBef>
                          <a:spcPts val="0"/>
                        </a:spcBef>
                        <a:spcAft>
                          <a:spcPts val="0"/>
                        </a:spcAft>
                        <a:buClrTx/>
                        <a:buSzTx/>
                        <a:buFontTx/>
                        <a:buNone/>
                        <a:tabLst/>
                        <a:defRPr/>
                      </a:pPr>
                      <a:r>
                        <a:rPr lang="en-GB" sz="1800" u="none" kern="1200" dirty="0">
                          <a:effectLst/>
                          <a:latin typeface="Calibri" panose="020F0502020204030204" pitchFamily="34" charset="0"/>
                        </a:rPr>
                        <a:t>C105 - Abolition of Forced Labour Convention, 1957            </a:t>
                      </a:r>
                      <a:r>
                        <a:rPr lang="es-ES" sz="1800" b="1" kern="1200" dirty="0">
                          <a:solidFill>
                            <a:schemeClr val="lt1"/>
                          </a:solidFill>
                          <a:effectLst/>
                          <a:highlight>
                            <a:srgbClr val="FF0000"/>
                          </a:highlight>
                          <a:latin typeface="+mn-lt"/>
                          <a:ea typeface="+mn-ea"/>
                          <a:cs typeface="+mn-cs"/>
                        </a:rPr>
                        <a:t>178</a:t>
                      </a:r>
                      <a:r>
                        <a:rPr lang="es-ES" sz="1800" b="1" kern="1200" dirty="0">
                          <a:solidFill>
                            <a:schemeClr val="lt1"/>
                          </a:solidFill>
                          <a:effectLst/>
                          <a:latin typeface="+mn-lt"/>
                          <a:ea typeface="+mn-ea"/>
                          <a:cs typeface="+mn-cs"/>
                        </a:rPr>
                        <a:t> </a:t>
                      </a:r>
                    </a:p>
                    <a:p>
                      <a:pPr>
                        <a:lnSpc>
                          <a:spcPts val="1440"/>
                        </a:lnSpc>
                        <a:spcAft>
                          <a:spcPts val="0"/>
                        </a:spcAft>
                      </a:pPr>
                      <a:endParaRPr lang="en-GB" sz="1800" u="none" dirty="0">
                        <a:effectLst/>
                        <a:latin typeface="Calibri" panose="020F0502020204030204" pitchFamily="34" charset="0"/>
                        <a:ea typeface="Calibri"/>
                        <a:cs typeface="Times New Roman"/>
                      </a:endParaRPr>
                    </a:p>
                  </a:txBody>
                  <a:tcPr marL="26186" marR="26186" marT="5863" marB="0"/>
                </a:tc>
                <a:tc>
                  <a:txBody>
                    <a:bodyPr/>
                    <a:lstStyle/>
                    <a:p>
                      <a:pPr>
                        <a:lnSpc>
                          <a:spcPts val="1440"/>
                        </a:lnSpc>
                        <a:spcAft>
                          <a:spcPts val="0"/>
                        </a:spcAft>
                      </a:pPr>
                      <a:r>
                        <a:rPr lang="en-GB" sz="1800" u="none" dirty="0">
                          <a:effectLst/>
                          <a:latin typeface="Calibri" panose="020F0502020204030204" pitchFamily="34" charset="0"/>
                        </a:rPr>
                        <a:t> </a:t>
                      </a:r>
                      <a:endParaRPr lang="en-GB" sz="1800" u="none" dirty="0">
                        <a:effectLst/>
                        <a:latin typeface="Calibri" panose="020F0502020204030204" pitchFamily="34" charset="0"/>
                        <a:ea typeface="Calibri"/>
                        <a:cs typeface="Times New Roman"/>
                      </a:endParaRPr>
                    </a:p>
                  </a:txBody>
                  <a:tcPr marL="26186" marR="26186" marT="5863" marB="0"/>
                </a:tc>
                <a:extLst>
                  <a:ext uri="{0D108BD9-81ED-4DB2-BD59-A6C34878D82A}">
                    <a16:rowId xmlns:a16="http://schemas.microsoft.com/office/drawing/2014/main" val="10005"/>
                  </a:ext>
                </a:extLst>
              </a:tr>
              <a:tr h="654852">
                <a:tc>
                  <a:txBody>
                    <a:bodyPr/>
                    <a:lstStyle/>
                    <a:p>
                      <a:pPr>
                        <a:lnSpc>
                          <a:spcPts val="1440"/>
                        </a:lnSpc>
                        <a:spcAft>
                          <a:spcPts val="0"/>
                        </a:spcAft>
                      </a:pPr>
                      <a:endParaRPr lang="en-GB" sz="1800" u="none" kern="1200" dirty="0">
                        <a:effectLst/>
                        <a:latin typeface="Calibri" panose="020F0502020204030204" pitchFamily="34" charset="0"/>
                      </a:endParaRPr>
                    </a:p>
                    <a:p>
                      <a:pPr marL="0" marR="0" lvl="0" indent="0" algn="l" defTabSz="457200" rtl="0" eaLnBrk="1" fontAlgn="auto" latinLnBrk="0" hangingPunct="1">
                        <a:lnSpc>
                          <a:spcPts val="1440"/>
                        </a:lnSpc>
                        <a:spcBef>
                          <a:spcPts val="0"/>
                        </a:spcBef>
                        <a:spcAft>
                          <a:spcPts val="0"/>
                        </a:spcAft>
                        <a:buClrTx/>
                        <a:buSzTx/>
                        <a:buFontTx/>
                        <a:buNone/>
                        <a:tabLst/>
                        <a:defRPr/>
                      </a:pPr>
                      <a:r>
                        <a:rPr lang="en-GB" sz="1800" u="none" kern="1200" dirty="0">
                          <a:effectLst/>
                          <a:latin typeface="Calibri" panose="020F0502020204030204" pitchFamily="34" charset="0"/>
                        </a:rPr>
                        <a:t>C111 - Discrimination (Employment and Occupation) Convention, 1958                 </a:t>
                      </a:r>
                      <a:r>
                        <a:rPr lang="es-ES" sz="1800" b="1" kern="1200" dirty="0">
                          <a:solidFill>
                            <a:schemeClr val="lt1"/>
                          </a:solidFill>
                          <a:effectLst/>
                          <a:highlight>
                            <a:srgbClr val="FF0000"/>
                          </a:highlight>
                          <a:latin typeface="+mn-lt"/>
                          <a:ea typeface="+mn-ea"/>
                          <a:cs typeface="+mn-cs"/>
                        </a:rPr>
                        <a:t>175</a:t>
                      </a:r>
                      <a:r>
                        <a:rPr lang="es-ES" sz="1800" b="1" kern="1200" dirty="0">
                          <a:solidFill>
                            <a:schemeClr val="lt1"/>
                          </a:solidFill>
                          <a:effectLst/>
                          <a:latin typeface="+mn-lt"/>
                          <a:ea typeface="+mn-ea"/>
                          <a:cs typeface="+mn-cs"/>
                        </a:rPr>
                        <a:t> </a:t>
                      </a:r>
                    </a:p>
                    <a:p>
                      <a:pPr>
                        <a:lnSpc>
                          <a:spcPts val="1440"/>
                        </a:lnSpc>
                        <a:spcAft>
                          <a:spcPts val="0"/>
                        </a:spcAft>
                      </a:pPr>
                      <a:endParaRPr lang="en-GB" sz="1800" u="none" dirty="0">
                        <a:effectLst/>
                        <a:latin typeface="Calibri" panose="020F0502020204030204" pitchFamily="34" charset="0"/>
                        <a:ea typeface="Calibri"/>
                        <a:cs typeface="Times New Roman"/>
                      </a:endParaRPr>
                    </a:p>
                  </a:txBody>
                  <a:tcPr marL="26186" marR="26186" marT="5863" marB="0"/>
                </a:tc>
                <a:tc>
                  <a:txBody>
                    <a:bodyPr/>
                    <a:lstStyle/>
                    <a:p>
                      <a:pPr>
                        <a:lnSpc>
                          <a:spcPts val="1440"/>
                        </a:lnSpc>
                        <a:spcAft>
                          <a:spcPts val="0"/>
                        </a:spcAft>
                      </a:pPr>
                      <a:r>
                        <a:rPr lang="en-GB" sz="1800" u="none">
                          <a:effectLst/>
                          <a:latin typeface="Calibri" panose="020F0502020204030204" pitchFamily="34" charset="0"/>
                        </a:rPr>
                        <a:t> </a:t>
                      </a:r>
                      <a:endParaRPr lang="en-GB" sz="1800" u="none">
                        <a:effectLst/>
                        <a:latin typeface="Calibri" panose="020F0502020204030204" pitchFamily="34" charset="0"/>
                        <a:ea typeface="Calibri"/>
                        <a:cs typeface="Times New Roman"/>
                      </a:endParaRPr>
                    </a:p>
                  </a:txBody>
                  <a:tcPr marL="26186" marR="26186" marT="5863" marB="0"/>
                </a:tc>
                <a:extLst>
                  <a:ext uri="{0D108BD9-81ED-4DB2-BD59-A6C34878D82A}">
                    <a16:rowId xmlns:a16="http://schemas.microsoft.com/office/drawing/2014/main" val="10006"/>
                  </a:ext>
                </a:extLst>
              </a:tr>
              <a:tr h="491139">
                <a:tc>
                  <a:txBody>
                    <a:bodyPr/>
                    <a:lstStyle/>
                    <a:p>
                      <a:pPr>
                        <a:lnSpc>
                          <a:spcPts val="1440"/>
                        </a:lnSpc>
                        <a:spcAft>
                          <a:spcPts val="0"/>
                        </a:spcAft>
                      </a:pPr>
                      <a:endParaRPr lang="en-GB" sz="1800" u="none" kern="1200" dirty="0">
                        <a:effectLst/>
                        <a:latin typeface="Calibri" panose="020F0502020204030204" pitchFamily="34" charset="0"/>
                      </a:endParaRPr>
                    </a:p>
                    <a:p>
                      <a:pPr marL="0" marR="0" lvl="0" indent="0" algn="l" defTabSz="457200" rtl="0" eaLnBrk="1" fontAlgn="auto" latinLnBrk="0" hangingPunct="1">
                        <a:lnSpc>
                          <a:spcPts val="1440"/>
                        </a:lnSpc>
                        <a:spcBef>
                          <a:spcPts val="0"/>
                        </a:spcBef>
                        <a:spcAft>
                          <a:spcPts val="0"/>
                        </a:spcAft>
                        <a:buClrTx/>
                        <a:buSzTx/>
                        <a:buFontTx/>
                        <a:buNone/>
                        <a:tabLst/>
                        <a:defRPr/>
                      </a:pPr>
                      <a:r>
                        <a:rPr lang="en-GB" sz="1800" u="none" kern="1200" dirty="0">
                          <a:effectLst/>
                          <a:latin typeface="Calibri" panose="020F0502020204030204" pitchFamily="34" charset="0"/>
                        </a:rPr>
                        <a:t>C138 - Minimum Age Convention, 1973               </a:t>
                      </a:r>
                      <a:r>
                        <a:rPr lang="es-ES" sz="1800" b="1" kern="1200" dirty="0">
                          <a:solidFill>
                            <a:schemeClr val="lt1"/>
                          </a:solidFill>
                          <a:effectLst/>
                          <a:highlight>
                            <a:srgbClr val="FF0000"/>
                          </a:highlight>
                          <a:latin typeface="+mn-lt"/>
                          <a:ea typeface="+mn-ea"/>
                          <a:cs typeface="+mn-cs"/>
                        </a:rPr>
                        <a:t>176</a:t>
                      </a:r>
                      <a:r>
                        <a:rPr lang="es-ES" sz="1800" b="1" kern="1200" dirty="0">
                          <a:solidFill>
                            <a:schemeClr val="lt1"/>
                          </a:solidFill>
                          <a:effectLst/>
                          <a:latin typeface="+mn-lt"/>
                          <a:ea typeface="+mn-ea"/>
                          <a:cs typeface="+mn-cs"/>
                        </a:rPr>
                        <a:t> </a:t>
                      </a:r>
                    </a:p>
                    <a:p>
                      <a:pPr>
                        <a:lnSpc>
                          <a:spcPts val="1440"/>
                        </a:lnSpc>
                        <a:spcAft>
                          <a:spcPts val="0"/>
                        </a:spcAft>
                      </a:pPr>
                      <a:endParaRPr lang="en-GB" sz="1800" u="none" dirty="0">
                        <a:effectLst/>
                        <a:latin typeface="Calibri" panose="020F0502020204030204" pitchFamily="34" charset="0"/>
                        <a:ea typeface="Calibri"/>
                        <a:cs typeface="Times New Roman"/>
                      </a:endParaRPr>
                    </a:p>
                  </a:txBody>
                  <a:tcPr marL="26186" marR="26186" marT="5863" marB="0"/>
                </a:tc>
                <a:tc>
                  <a:txBody>
                    <a:bodyPr/>
                    <a:lstStyle/>
                    <a:p>
                      <a:pPr>
                        <a:lnSpc>
                          <a:spcPts val="1440"/>
                        </a:lnSpc>
                        <a:spcAft>
                          <a:spcPts val="0"/>
                        </a:spcAft>
                      </a:pPr>
                      <a:r>
                        <a:rPr lang="en-GB" sz="1800" u="none" kern="1800" spc="-25">
                          <a:effectLst/>
                          <a:latin typeface="Calibri" panose="020F0502020204030204" pitchFamily="34" charset="0"/>
                        </a:rPr>
                        <a:t> </a:t>
                      </a:r>
                      <a:endParaRPr lang="en-GB" sz="1800" u="none">
                        <a:effectLst/>
                        <a:latin typeface="Calibri" panose="020F0502020204030204" pitchFamily="34" charset="0"/>
                        <a:ea typeface="Calibri"/>
                        <a:cs typeface="Times New Roman"/>
                      </a:endParaRPr>
                    </a:p>
                  </a:txBody>
                  <a:tcPr marL="26186" marR="26186" marT="5863" marB="0"/>
                </a:tc>
                <a:extLst>
                  <a:ext uri="{0D108BD9-81ED-4DB2-BD59-A6C34878D82A}">
                    <a16:rowId xmlns:a16="http://schemas.microsoft.com/office/drawing/2014/main" val="10007"/>
                  </a:ext>
                </a:extLst>
              </a:tr>
              <a:tr h="687828">
                <a:tc>
                  <a:txBody>
                    <a:bodyPr/>
                    <a:lstStyle/>
                    <a:p>
                      <a:pPr>
                        <a:lnSpc>
                          <a:spcPts val="1440"/>
                        </a:lnSpc>
                        <a:spcAft>
                          <a:spcPts val="0"/>
                        </a:spcAft>
                      </a:pPr>
                      <a:endParaRPr lang="en-GB" sz="1800" u="none" kern="1200" dirty="0">
                        <a:effectLst/>
                        <a:latin typeface="Calibri" panose="020F0502020204030204" pitchFamily="34" charset="0"/>
                      </a:endParaRPr>
                    </a:p>
                    <a:p>
                      <a:pPr>
                        <a:lnSpc>
                          <a:spcPts val="1440"/>
                        </a:lnSpc>
                        <a:spcAft>
                          <a:spcPts val="0"/>
                        </a:spcAft>
                      </a:pPr>
                      <a:r>
                        <a:rPr lang="en-GB" sz="1800" u="none" kern="1200" dirty="0">
                          <a:effectLst/>
                          <a:latin typeface="Calibri" panose="020F0502020204030204" pitchFamily="34" charset="0"/>
                        </a:rPr>
                        <a:t>C182 - Worst Forms of Child Labour Convention, 1999          </a:t>
                      </a:r>
                      <a:r>
                        <a:rPr lang="en-GB" sz="1800" u="none" kern="1200" dirty="0">
                          <a:effectLst/>
                          <a:highlight>
                            <a:srgbClr val="FF0000"/>
                          </a:highlight>
                          <a:latin typeface="Calibri" panose="020F0502020204030204" pitchFamily="34" charset="0"/>
                        </a:rPr>
                        <a:t>187</a:t>
                      </a:r>
                      <a:endParaRPr lang="en-GB" sz="1800" u="none" dirty="0">
                        <a:effectLst/>
                        <a:highlight>
                          <a:srgbClr val="FF0000"/>
                        </a:highlight>
                        <a:latin typeface="Calibri" panose="020F0502020204030204" pitchFamily="34" charset="0"/>
                        <a:ea typeface="Calibri"/>
                        <a:cs typeface="Times New Roman"/>
                      </a:endParaRPr>
                    </a:p>
                  </a:txBody>
                  <a:tcPr marL="26186" marR="26186" marT="5863" marB="0"/>
                </a:tc>
                <a:tc>
                  <a:txBody>
                    <a:bodyPr/>
                    <a:lstStyle/>
                    <a:p>
                      <a:pPr>
                        <a:lnSpc>
                          <a:spcPts val="1440"/>
                        </a:lnSpc>
                        <a:spcAft>
                          <a:spcPts val="0"/>
                        </a:spcAft>
                      </a:pPr>
                      <a:r>
                        <a:rPr lang="en-GB" sz="1800" u="none" kern="1800" spc="-25" dirty="0">
                          <a:effectLst/>
                          <a:latin typeface="Calibri" panose="020F0502020204030204" pitchFamily="34" charset="0"/>
                        </a:rPr>
                        <a:t> </a:t>
                      </a:r>
                      <a:endParaRPr lang="en-GB" sz="1800" u="none" dirty="0">
                        <a:effectLst/>
                        <a:latin typeface="Calibri" panose="020F0502020204030204" pitchFamily="34" charset="0"/>
                        <a:ea typeface="Calibri"/>
                        <a:cs typeface="Times New Roman"/>
                      </a:endParaRPr>
                    </a:p>
                  </a:txBody>
                  <a:tcPr marL="26186" marR="26186" marT="5863" marB="0"/>
                </a:tc>
                <a:extLst>
                  <a:ext uri="{0D108BD9-81ED-4DB2-BD59-A6C34878D82A}">
                    <a16:rowId xmlns:a16="http://schemas.microsoft.com/office/drawing/2014/main" val="10008"/>
                  </a:ext>
                </a:extLst>
              </a:tr>
            </a:tbl>
          </a:graphicData>
        </a:graphic>
      </p:graphicFrame>
      <p:sp>
        <p:nvSpPr>
          <p:cNvPr id="174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6000"/>
              <a:buFont typeface="Wingdings 2" pitchFamily="18" charset="2"/>
              <a:buChar char=""/>
              <a:defRPr sz="2400">
                <a:solidFill>
                  <a:schemeClr val="tx2"/>
                </a:solidFill>
                <a:latin typeface="Century Gothic" pitchFamily="34" charset="0"/>
              </a:defRPr>
            </a:lvl1pPr>
            <a:lvl2pPr marL="742950" indent="-285750" eaLnBrk="0" hangingPunct="0">
              <a:spcBef>
                <a:spcPct val="20000"/>
              </a:spcBef>
              <a:buClr>
                <a:schemeClr val="accent1"/>
              </a:buClr>
              <a:buSzPct val="76000"/>
              <a:buFont typeface="Wingdings 2" pitchFamily="18" charset="2"/>
              <a:buChar char=""/>
              <a:defRPr sz="2200">
                <a:solidFill>
                  <a:schemeClr val="tx2"/>
                </a:solidFill>
                <a:latin typeface="Century Gothic" pitchFamily="34" charset="0"/>
              </a:defRPr>
            </a:lvl2pPr>
            <a:lvl3pPr marL="1143000" indent="-228600" eaLnBrk="0" hangingPunct="0">
              <a:spcBef>
                <a:spcPct val="20000"/>
              </a:spcBef>
              <a:buClr>
                <a:schemeClr val="accent1"/>
              </a:buClr>
              <a:buSzPct val="76000"/>
              <a:buFont typeface="Wingdings 2" pitchFamily="18" charset="2"/>
              <a:buChar char=""/>
              <a:defRPr sz="2000">
                <a:solidFill>
                  <a:schemeClr val="tx2"/>
                </a:solidFill>
                <a:latin typeface="Century Gothic" pitchFamily="34" charset="0"/>
              </a:defRPr>
            </a:lvl3pPr>
            <a:lvl4pPr marL="1600200" indent="-228600" eaLnBrk="0" hangingPunct="0">
              <a:spcBef>
                <a:spcPct val="20000"/>
              </a:spcBef>
              <a:buClr>
                <a:schemeClr val="accent1"/>
              </a:buClr>
              <a:buSzPct val="76000"/>
              <a:buFont typeface="Wingdings 2" pitchFamily="18" charset="2"/>
              <a:buChar char=""/>
              <a:defRPr>
                <a:solidFill>
                  <a:schemeClr val="tx2"/>
                </a:solidFill>
                <a:latin typeface="Century Gothic" pitchFamily="34" charset="0"/>
              </a:defRPr>
            </a:lvl4pPr>
            <a:lvl5pPr marL="2057400" indent="-228600" eaLnBrk="0" hangingPunct="0">
              <a:spcBef>
                <a:spcPct val="20000"/>
              </a:spcBef>
              <a:buClr>
                <a:schemeClr val="accent1"/>
              </a:buClr>
              <a:buSzPct val="76000"/>
              <a:buFont typeface="Wingdings 2" pitchFamily="18" charset="2"/>
              <a:buChar char=""/>
              <a:defRPr sz="1600">
                <a:solidFill>
                  <a:schemeClr val="tx2"/>
                </a:solidFill>
                <a:latin typeface="Century Gothic" pitchFamily="34" charset="0"/>
              </a:defRPr>
            </a:lvl5pPr>
            <a:lvl6pPr marL="25146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6pPr>
            <a:lvl7pPr marL="29718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7pPr>
            <a:lvl8pPr marL="34290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8pPr>
            <a:lvl9pPr marL="38862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9pPr>
          </a:lstStyle>
          <a:p>
            <a:pPr eaLnBrk="1" hangingPunct="1">
              <a:spcBef>
                <a:spcPct val="0"/>
              </a:spcBef>
              <a:buClrTx/>
              <a:buSzTx/>
              <a:buFontTx/>
              <a:buNone/>
            </a:pPr>
            <a:fld id="{46928B9E-4588-4B38-A996-BB60F8DB87BE}" type="slidenum">
              <a:rPr lang="nl-NL" altLang="en-US" sz="1200">
                <a:solidFill>
                  <a:srgbClr val="FEFEFE"/>
                </a:solidFill>
                <a:latin typeface="Arial" pitchFamily="34" charset="0"/>
              </a:rPr>
              <a:pPr eaLnBrk="1" hangingPunct="1">
                <a:spcBef>
                  <a:spcPct val="0"/>
                </a:spcBef>
                <a:buClrTx/>
                <a:buSzTx/>
                <a:buFontTx/>
                <a:buNone/>
              </a:pPr>
              <a:t>5</a:t>
            </a:fld>
            <a:endParaRPr lang="nl-NL" altLang="en-US" sz="1200">
              <a:solidFill>
                <a:srgbClr val="FEFEFE"/>
              </a:solidFill>
              <a:latin typeface="Arial" pitchFamily="34" charset="0"/>
            </a:endParaRPr>
          </a:p>
        </p:txBody>
      </p:sp>
      <p:graphicFrame>
        <p:nvGraphicFramePr>
          <p:cNvPr id="2" name="Tabla 1">
            <a:extLst>
              <a:ext uri="{FF2B5EF4-FFF2-40B4-BE49-F238E27FC236}">
                <a16:creationId xmlns:a16="http://schemas.microsoft.com/office/drawing/2014/main" id="{F17EE2E5-A6AF-CF40-7E37-DD51D0989F9C}"/>
              </a:ext>
            </a:extLst>
          </p:cNvPr>
          <p:cNvGraphicFramePr>
            <a:graphicFrameLocks noGrp="1"/>
          </p:cNvGraphicFramePr>
          <p:nvPr>
            <p:extLst>
              <p:ext uri="{D42A27DB-BD31-4B8C-83A1-F6EECF244321}">
                <p14:modId xmlns:p14="http://schemas.microsoft.com/office/powerpoint/2010/main" val="978346606"/>
              </p:ext>
            </p:extLst>
          </p:nvPr>
        </p:nvGraphicFramePr>
        <p:xfrm>
          <a:off x="256854" y="5889092"/>
          <a:ext cx="11476234" cy="968908"/>
        </p:xfrm>
        <a:graphic>
          <a:graphicData uri="http://schemas.openxmlformats.org/drawingml/2006/table">
            <a:tbl>
              <a:tblPr firstRow="1" firstCol="1" bandRow="1">
                <a:tableStyleId>{5C22544A-7EE6-4342-B048-85BDC9FD1C3A}</a:tableStyleId>
              </a:tblPr>
              <a:tblGrid>
                <a:gridCol w="6594554">
                  <a:extLst>
                    <a:ext uri="{9D8B030D-6E8A-4147-A177-3AD203B41FA5}">
                      <a16:colId xmlns:a16="http://schemas.microsoft.com/office/drawing/2014/main" val="2275395799"/>
                    </a:ext>
                  </a:extLst>
                </a:gridCol>
                <a:gridCol w="4881680">
                  <a:extLst>
                    <a:ext uri="{9D8B030D-6E8A-4147-A177-3AD203B41FA5}">
                      <a16:colId xmlns:a16="http://schemas.microsoft.com/office/drawing/2014/main" val="1961359274"/>
                    </a:ext>
                  </a:extLst>
                </a:gridCol>
              </a:tblGrid>
              <a:tr h="253262">
                <a:tc>
                  <a:txBody>
                    <a:bodyPr/>
                    <a:lstStyle/>
                    <a:p>
                      <a:pPr>
                        <a:lnSpc>
                          <a:spcPts val="1440"/>
                        </a:lnSpc>
                        <a:spcAft>
                          <a:spcPts val="0"/>
                        </a:spcAft>
                      </a:pPr>
                      <a:endParaRPr lang="en-GB" sz="1800" u="none" kern="1200" dirty="0">
                        <a:effectLst/>
                        <a:highlight>
                          <a:srgbClr val="000080"/>
                        </a:highlight>
                        <a:latin typeface="Calibri" panose="020F0502020204030204" pitchFamily="34" charset="0"/>
                      </a:endParaRPr>
                    </a:p>
                    <a:p>
                      <a:pPr>
                        <a:lnSpc>
                          <a:spcPts val="1440"/>
                        </a:lnSpc>
                        <a:spcAft>
                          <a:spcPts val="0"/>
                        </a:spcAft>
                      </a:pPr>
                      <a:r>
                        <a:rPr lang="en-GB" sz="1800" u="none" kern="1200" dirty="0">
                          <a:effectLst/>
                          <a:highlight>
                            <a:srgbClr val="000080"/>
                          </a:highlight>
                          <a:latin typeface="Calibri" panose="020F0502020204030204" pitchFamily="34" charset="0"/>
                        </a:rPr>
                        <a:t>C155 - OSH Convention, 1985             </a:t>
                      </a:r>
                      <a:r>
                        <a:rPr lang="en-GB" sz="1800" u="none" kern="1200" dirty="0">
                          <a:effectLst/>
                          <a:highlight>
                            <a:srgbClr val="FF0000"/>
                          </a:highlight>
                          <a:latin typeface="Calibri" panose="020F0502020204030204" pitchFamily="34" charset="0"/>
                        </a:rPr>
                        <a:t>80</a:t>
                      </a:r>
                      <a:endParaRPr lang="en-GB" sz="1800" u="none" dirty="0">
                        <a:effectLst/>
                        <a:highlight>
                          <a:srgbClr val="FF0000"/>
                        </a:highlight>
                        <a:latin typeface="Calibri" panose="020F0502020204030204" pitchFamily="34" charset="0"/>
                        <a:ea typeface="Calibri"/>
                        <a:cs typeface="Times New Roman"/>
                      </a:endParaRPr>
                    </a:p>
                  </a:txBody>
                  <a:tcPr marL="26186" marR="26186" marT="5863" marB="0"/>
                </a:tc>
                <a:tc>
                  <a:txBody>
                    <a:bodyPr/>
                    <a:lstStyle/>
                    <a:p>
                      <a:pPr>
                        <a:lnSpc>
                          <a:spcPts val="1440"/>
                        </a:lnSpc>
                        <a:spcAft>
                          <a:spcPts val="0"/>
                        </a:spcAft>
                      </a:pPr>
                      <a:r>
                        <a:rPr lang="en-GB" sz="1800" u="none" kern="1800" spc="-25">
                          <a:effectLst/>
                          <a:latin typeface="Calibri" panose="020F0502020204030204" pitchFamily="34" charset="0"/>
                        </a:rPr>
                        <a:t> </a:t>
                      </a:r>
                      <a:endParaRPr lang="en-GB" sz="1800" u="none">
                        <a:effectLst/>
                        <a:latin typeface="Calibri" panose="020F0502020204030204" pitchFamily="34" charset="0"/>
                        <a:ea typeface="Calibri"/>
                        <a:cs typeface="Times New Roman"/>
                      </a:endParaRPr>
                    </a:p>
                  </a:txBody>
                  <a:tcPr marL="26186" marR="26186" marT="5863" marB="0"/>
                </a:tc>
                <a:extLst>
                  <a:ext uri="{0D108BD9-81ED-4DB2-BD59-A6C34878D82A}">
                    <a16:rowId xmlns:a16="http://schemas.microsoft.com/office/drawing/2014/main" val="3552749729"/>
                  </a:ext>
                </a:extLst>
              </a:tr>
              <a:tr h="591570">
                <a:tc>
                  <a:txBody>
                    <a:bodyPr/>
                    <a:lstStyle/>
                    <a:p>
                      <a:pPr>
                        <a:lnSpc>
                          <a:spcPts val="1440"/>
                        </a:lnSpc>
                        <a:spcAft>
                          <a:spcPts val="0"/>
                        </a:spcAft>
                      </a:pPr>
                      <a:endParaRPr lang="en-GB" sz="1800" u="none" kern="1200" dirty="0">
                        <a:effectLst/>
                        <a:highlight>
                          <a:srgbClr val="000080"/>
                        </a:highlight>
                        <a:latin typeface="Calibri" panose="020F0502020204030204" pitchFamily="34" charset="0"/>
                      </a:endParaRPr>
                    </a:p>
                    <a:p>
                      <a:pPr>
                        <a:lnSpc>
                          <a:spcPts val="1440"/>
                        </a:lnSpc>
                        <a:spcAft>
                          <a:spcPts val="0"/>
                        </a:spcAft>
                      </a:pPr>
                      <a:r>
                        <a:rPr lang="en-GB" sz="1800" u="none" kern="1200" dirty="0">
                          <a:effectLst/>
                          <a:highlight>
                            <a:srgbClr val="000080"/>
                          </a:highlight>
                          <a:latin typeface="Calibri" panose="020F0502020204030204" pitchFamily="34" charset="0"/>
                        </a:rPr>
                        <a:t>C187 - Promotional Framework for OSH Convention, 2006              </a:t>
                      </a:r>
                      <a:r>
                        <a:rPr lang="en-GB" sz="1800" u="none" kern="1200" dirty="0">
                          <a:effectLst/>
                          <a:highlight>
                            <a:srgbClr val="FF0000"/>
                          </a:highlight>
                          <a:latin typeface="Calibri" panose="020F0502020204030204" pitchFamily="34" charset="0"/>
                        </a:rPr>
                        <a:t>62</a:t>
                      </a:r>
                      <a:endParaRPr lang="en-GB" sz="1800" u="none" dirty="0">
                        <a:effectLst/>
                        <a:highlight>
                          <a:srgbClr val="FF0000"/>
                        </a:highlight>
                        <a:latin typeface="Calibri" panose="020F0502020204030204" pitchFamily="34" charset="0"/>
                        <a:ea typeface="Calibri"/>
                        <a:cs typeface="Times New Roman"/>
                      </a:endParaRPr>
                    </a:p>
                  </a:txBody>
                  <a:tcPr marL="26186" marR="26186" marT="5863" marB="0"/>
                </a:tc>
                <a:tc>
                  <a:txBody>
                    <a:bodyPr/>
                    <a:lstStyle/>
                    <a:p>
                      <a:pPr>
                        <a:lnSpc>
                          <a:spcPts val="1440"/>
                        </a:lnSpc>
                        <a:spcAft>
                          <a:spcPts val="0"/>
                        </a:spcAft>
                      </a:pPr>
                      <a:r>
                        <a:rPr lang="en-GB" sz="1800" u="none" kern="1800" spc="-25" dirty="0">
                          <a:effectLst/>
                          <a:latin typeface="Calibri" panose="020F0502020204030204" pitchFamily="34" charset="0"/>
                        </a:rPr>
                        <a:t> </a:t>
                      </a:r>
                      <a:endParaRPr lang="en-GB" sz="1800" u="none" dirty="0">
                        <a:effectLst/>
                        <a:latin typeface="Calibri" panose="020F0502020204030204" pitchFamily="34" charset="0"/>
                        <a:ea typeface="Calibri"/>
                        <a:cs typeface="Times New Roman"/>
                      </a:endParaRPr>
                    </a:p>
                  </a:txBody>
                  <a:tcPr marL="26186" marR="26186" marT="5863" marB="0"/>
                </a:tc>
                <a:extLst>
                  <a:ext uri="{0D108BD9-81ED-4DB2-BD59-A6C34878D82A}">
                    <a16:rowId xmlns:a16="http://schemas.microsoft.com/office/drawing/2014/main" val="3256594411"/>
                  </a:ext>
                </a:extLst>
              </a:tr>
            </a:tbl>
          </a:graphicData>
        </a:graphic>
      </p:graphicFrame>
    </p:spTree>
    <p:extLst>
      <p:ext uri="{BB962C8B-B14F-4D97-AF65-F5344CB8AC3E}">
        <p14:creationId xmlns:p14="http://schemas.microsoft.com/office/powerpoint/2010/main" val="2885905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849562" y="609600"/>
            <a:ext cx="6424440" cy="1320800"/>
          </a:xfrm>
        </p:spPr>
        <p:txBody>
          <a:bodyPr>
            <a:normAutofit/>
          </a:bodyPr>
          <a:lstStyle/>
          <a:p>
            <a:pPr eaLnBrk="1" hangingPunct="1">
              <a:lnSpc>
                <a:spcPct val="90000"/>
              </a:lnSpc>
            </a:pPr>
            <a:r>
              <a:rPr lang="en-GB" altLang="en-US" sz="2300" dirty="0"/>
              <a:t>In light of the upcoming 2 OSH related standard setting (biohazards and chemicals) its important to know the characteristics of ILS</a:t>
            </a:r>
          </a:p>
        </p:txBody>
      </p:sp>
      <p:pic>
        <p:nvPicPr>
          <p:cNvPr id="14342" name="Picture 14341" descr="Plant growing in a concrete crack">
            <a:extLst>
              <a:ext uri="{FF2B5EF4-FFF2-40B4-BE49-F238E27FC236}">
                <a16:creationId xmlns:a16="http://schemas.microsoft.com/office/drawing/2014/main" id="{F5561F81-5CAA-80AF-02A8-CE40390DFDCC}"/>
              </a:ext>
            </a:extLst>
          </p:cNvPr>
          <p:cNvPicPr>
            <a:picLocks noChangeAspect="1"/>
          </p:cNvPicPr>
          <p:nvPr/>
        </p:nvPicPr>
        <p:blipFill rotWithShape="1">
          <a:blip r:embed="rId3"/>
          <a:srcRect l="30752" r="42675" b="1"/>
          <a:stretch/>
        </p:blipFill>
        <p:spPr>
          <a:xfrm>
            <a:off x="20" y="10"/>
            <a:ext cx="2734036"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p:spPr>
      </p:pic>
      <p:sp>
        <p:nvSpPr>
          <p:cNvPr id="14346" name="Isosceles Triangle 14345">
            <a:extLst>
              <a:ext uri="{FF2B5EF4-FFF2-40B4-BE49-F238E27FC236}">
                <a16:creationId xmlns:a16="http://schemas.microsoft.com/office/drawing/2014/main" id="{ECD25CC7-FC66-488C-8D61-0FE7ECF161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4339" name="Rectangle 3"/>
          <p:cNvSpPr>
            <a:spLocks noGrp="1" noChangeArrowheads="1"/>
          </p:cNvSpPr>
          <p:nvPr>
            <p:ph type="body" idx="1"/>
          </p:nvPr>
        </p:nvSpPr>
        <p:spPr>
          <a:xfrm>
            <a:off x="2849562" y="2160589"/>
            <a:ext cx="6424440" cy="3880773"/>
          </a:xfrm>
        </p:spPr>
        <p:txBody>
          <a:bodyPr>
            <a:normAutofit fontScale="92500" lnSpcReduction="20000"/>
          </a:bodyPr>
          <a:lstStyle/>
          <a:p>
            <a:pPr marL="0" indent="0">
              <a:buNone/>
            </a:pPr>
            <a:r>
              <a:rPr lang="en-GB" altLang="en-US" b="1" dirty="0"/>
              <a:t>TRIPARTISM: </a:t>
            </a:r>
            <a:r>
              <a:rPr lang="en-GB" altLang="en-US" dirty="0"/>
              <a:t> The 3 constituents work together on an equal footing for the adoption of the ILS.</a:t>
            </a:r>
          </a:p>
          <a:p>
            <a:pPr marL="0" indent="0">
              <a:buNone/>
            </a:pPr>
            <a:endParaRPr lang="en-GB" altLang="en-US" dirty="0"/>
          </a:p>
          <a:p>
            <a:pPr marL="0" indent="0">
              <a:buNone/>
            </a:pPr>
            <a:r>
              <a:rPr lang="en-GB" altLang="en-US" b="1" dirty="0"/>
              <a:t>MINIMUM PROTECTION: </a:t>
            </a:r>
            <a:r>
              <a:rPr lang="en-GB" altLang="en-US" dirty="0"/>
              <a:t> The ILO ILS fixes a minimum level of protection.</a:t>
            </a:r>
          </a:p>
          <a:p>
            <a:pPr marL="0" indent="0">
              <a:buNone/>
            </a:pPr>
            <a:endParaRPr lang="en-GB" altLang="en-US" dirty="0"/>
          </a:p>
          <a:p>
            <a:pPr marL="0" indent="0">
              <a:buNone/>
            </a:pPr>
            <a:r>
              <a:rPr lang="en-GB" altLang="en-US" b="1" dirty="0"/>
              <a:t>UNIVERSALITY:</a:t>
            </a:r>
            <a:r>
              <a:rPr lang="en-GB" altLang="en-US" dirty="0"/>
              <a:t> The standards are set at the world level. NO RESERVATIONS ALLOWED</a:t>
            </a:r>
          </a:p>
          <a:p>
            <a:pPr marL="0" indent="0">
              <a:buNone/>
            </a:pPr>
            <a:endParaRPr lang="en-GB" altLang="en-US" dirty="0"/>
          </a:p>
          <a:p>
            <a:pPr marL="0" indent="0">
              <a:buNone/>
            </a:pPr>
            <a:r>
              <a:rPr lang="en-GB" altLang="en-US" b="1" dirty="0"/>
              <a:t>FLEXIBILITY: </a:t>
            </a:r>
            <a:r>
              <a:rPr lang="en-GB" altLang="en-US" dirty="0"/>
              <a:t> The ILO takes into account  the needs of all ILO member States in the process of adopting the standards.</a:t>
            </a:r>
          </a:p>
          <a:p>
            <a:pPr marL="0" indent="0">
              <a:buNone/>
            </a:pPr>
            <a:r>
              <a:rPr lang="en-GB" altLang="en-US" dirty="0">
                <a:highlight>
                  <a:srgbClr val="FFFF00"/>
                </a:highlight>
              </a:rPr>
              <a:t>In the white report for Biological Hazards Standard Setting, there are many options for this flexibility….</a:t>
            </a:r>
          </a:p>
        </p:txBody>
      </p:sp>
      <p:sp>
        <p:nvSpPr>
          <p:cNvPr id="14340" name="Slide Number Placeholder 1"/>
          <p:cNvSpPr>
            <a:spLocks noGrp="1"/>
          </p:cNvSpPr>
          <p:nvPr>
            <p:ph type="sldNum" sz="quarter" idx="12"/>
          </p:nvPr>
        </p:nvSpPr>
        <p:spPr bwMode="auto">
          <a:xfrm>
            <a:off x="8590663" y="6041362"/>
            <a:ext cx="683339"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spcBef>
                <a:spcPct val="20000"/>
              </a:spcBef>
              <a:buClr>
                <a:schemeClr val="accent1"/>
              </a:buClr>
              <a:buSzPct val="76000"/>
              <a:buFont typeface="Wingdings 2" pitchFamily="18" charset="2"/>
              <a:buChar char=""/>
              <a:defRPr sz="2400">
                <a:solidFill>
                  <a:schemeClr val="tx2"/>
                </a:solidFill>
                <a:latin typeface="Century Gothic" pitchFamily="34" charset="0"/>
              </a:defRPr>
            </a:lvl1pPr>
            <a:lvl2pPr marL="742950" indent="-285750" eaLnBrk="0" hangingPunct="0">
              <a:spcBef>
                <a:spcPct val="20000"/>
              </a:spcBef>
              <a:buClr>
                <a:schemeClr val="accent1"/>
              </a:buClr>
              <a:buSzPct val="76000"/>
              <a:buFont typeface="Wingdings 2" pitchFamily="18" charset="2"/>
              <a:buChar char=""/>
              <a:defRPr sz="2200">
                <a:solidFill>
                  <a:schemeClr val="tx2"/>
                </a:solidFill>
                <a:latin typeface="Century Gothic" pitchFamily="34" charset="0"/>
              </a:defRPr>
            </a:lvl2pPr>
            <a:lvl3pPr marL="1143000" indent="-228600" eaLnBrk="0" hangingPunct="0">
              <a:spcBef>
                <a:spcPct val="20000"/>
              </a:spcBef>
              <a:buClr>
                <a:schemeClr val="accent1"/>
              </a:buClr>
              <a:buSzPct val="76000"/>
              <a:buFont typeface="Wingdings 2" pitchFamily="18" charset="2"/>
              <a:buChar char=""/>
              <a:defRPr sz="2000">
                <a:solidFill>
                  <a:schemeClr val="tx2"/>
                </a:solidFill>
                <a:latin typeface="Century Gothic" pitchFamily="34" charset="0"/>
              </a:defRPr>
            </a:lvl3pPr>
            <a:lvl4pPr marL="1600200" indent="-228600" eaLnBrk="0" hangingPunct="0">
              <a:spcBef>
                <a:spcPct val="20000"/>
              </a:spcBef>
              <a:buClr>
                <a:schemeClr val="accent1"/>
              </a:buClr>
              <a:buSzPct val="76000"/>
              <a:buFont typeface="Wingdings 2" pitchFamily="18" charset="2"/>
              <a:buChar char=""/>
              <a:defRPr>
                <a:solidFill>
                  <a:schemeClr val="tx2"/>
                </a:solidFill>
                <a:latin typeface="Century Gothic" pitchFamily="34" charset="0"/>
              </a:defRPr>
            </a:lvl4pPr>
            <a:lvl5pPr marL="2057400" indent="-228600" eaLnBrk="0" hangingPunct="0">
              <a:spcBef>
                <a:spcPct val="20000"/>
              </a:spcBef>
              <a:buClr>
                <a:schemeClr val="accent1"/>
              </a:buClr>
              <a:buSzPct val="76000"/>
              <a:buFont typeface="Wingdings 2" pitchFamily="18" charset="2"/>
              <a:buChar char=""/>
              <a:defRPr sz="1600">
                <a:solidFill>
                  <a:schemeClr val="tx2"/>
                </a:solidFill>
                <a:latin typeface="Century Gothic" pitchFamily="34" charset="0"/>
              </a:defRPr>
            </a:lvl5pPr>
            <a:lvl6pPr marL="25146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6pPr>
            <a:lvl7pPr marL="29718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7pPr>
            <a:lvl8pPr marL="34290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8pPr>
            <a:lvl9pPr marL="38862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9pPr>
          </a:lstStyle>
          <a:p>
            <a:pPr eaLnBrk="1" hangingPunct="1">
              <a:lnSpc>
                <a:spcPct val="90000"/>
              </a:lnSpc>
              <a:spcBef>
                <a:spcPct val="0"/>
              </a:spcBef>
              <a:spcAft>
                <a:spcPts val="600"/>
              </a:spcAft>
              <a:buClrTx/>
              <a:buSzTx/>
              <a:buFontTx/>
              <a:buNone/>
            </a:pPr>
            <a:fld id="{381C2FEA-6B36-4FB1-A39F-7B1868534284}" type="slidenum">
              <a:rPr lang="nl-NL" altLang="en-US" sz="1900">
                <a:latin typeface="Arial" pitchFamily="34" charset="0"/>
              </a:rPr>
              <a:pPr eaLnBrk="1" hangingPunct="1">
                <a:lnSpc>
                  <a:spcPct val="90000"/>
                </a:lnSpc>
                <a:spcBef>
                  <a:spcPct val="0"/>
                </a:spcBef>
                <a:spcAft>
                  <a:spcPts val="600"/>
                </a:spcAft>
                <a:buClrTx/>
                <a:buSzTx/>
                <a:buFontTx/>
                <a:buNone/>
              </a:pPr>
              <a:t>6</a:t>
            </a:fld>
            <a:endParaRPr lang="nl-NL" altLang="en-US" sz="1900">
              <a:latin typeface="Arial" pitchFamily="34" charset="0"/>
            </a:endParaRPr>
          </a:p>
        </p:txBody>
      </p:sp>
    </p:spTree>
    <p:extLst>
      <p:ext uri="{BB962C8B-B14F-4D97-AF65-F5344CB8AC3E}">
        <p14:creationId xmlns:p14="http://schemas.microsoft.com/office/powerpoint/2010/main" val="2802273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6"/>
          <p:cNvSpPr>
            <a:spLocks noGrp="1"/>
          </p:cNvSpPr>
          <p:nvPr>
            <p:ph type="sldNum" sz="quarter" idx="12"/>
          </p:nvPr>
        </p:nvSpPr>
        <p:spPr bwMode="auto">
          <a:xfrm>
            <a:off x="9120188" y="6500814"/>
            <a:ext cx="13319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SzPct val="76000"/>
              <a:buFont typeface="Wingdings 2" pitchFamily="18" charset="2"/>
              <a:buChar char=""/>
              <a:defRPr sz="2400">
                <a:solidFill>
                  <a:schemeClr val="tx2"/>
                </a:solidFill>
                <a:latin typeface="Century Gothic" pitchFamily="34" charset="0"/>
              </a:defRPr>
            </a:lvl1pPr>
            <a:lvl2pPr marL="742950" indent="-285750" eaLnBrk="0" hangingPunct="0">
              <a:spcBef>
                <a:spcPct val="20000"/>
              </a:spcBef>
              <a:buClr>
                <a:schemeClr val="accent1"/>
              </a:buClr>
              <a:buSzPct val="76000"/>
              <a:buFont typeface="Wingdings 2" pitchFamily="18" charset="2"/>
              <a:buChar char=""/>
              <a:defRPr sz="2200">
                <a:solidFill>
                  <a:schemeClr val="tx2"/>
                </a:solidFill>
                <a:latin typeface="Century Gothic" pitchFamily="34" charset="0"/>
              </a:defRPr>
            </a:lvl2pPr>
            <a:lvl3pPr marL="1143000" indent="-228600" eaLnBrk="0" hangingPunct="0">
              <a:spcBef>
                <a:spcPct val="20000"/>
              </a:spcBef>
              <a:buClr>
                <a:schemeClr val="accent1"/>
              </a:buClr>
              <a:buSzPct val="76000"/>
              <a:buFont typeface="Wingdings 2" pitchFamily="18" charset="2"/>
              <a:buChar char=""/>
              <a:defRPr sz="2000">
                <a:solidFill>
                  <a:schemeClr val="tx2"/>
                </a:solidFill>
                <a:latin typeface="Century Gothic" pitchFamily="34" charset="0"/>
              </a:defRPr>
            </a:lvl3pPr>
            <a:lvl4pPr marL="1600200" indent="-228600" eaLnBrk="0" hangingPunct="0">
              <a:spcBef>
                <a:spcPct val="20000"/>
              </a:spcBef>
              <a:buClr>
                <a:schemeClr val="accent1"/>
              </a:buClr>
              <a:buSzPct val="76000"/>
              <a:buFont typeface="Wingdings 2" pitchFamily="18" charset="2"/>
              <a:buChar char=""/>
              <a:defRPr>
                <a:solidFill>
                  <a:schemeClr val="tx2"/>
                </a:solidFill>
                <a:latin typeface="Century Gothic" pitchFamily="34" charset="0"/>
              </a:defRPr>
            </a:lvl4pPr>
            <a:lvl5pPr marL="2057400" indent="-228600" eaLnBrk="0" hangingPunct="0">
              <a:spcBef>
                <a:spcPct val="20000"/>
              </a:spcBef>
              <a:buClr>
                <a:schemeClr val="accent1"/>
              </a:buClr>
              <a:buSzPct val="76000"/>
              <a:buFont typeface="Wingdings 2" pitchFamily="18" charset="2"/>
              <a:buChar char=""/>
              <a:defRPr sz="1600">
                <a:solidFill>
                  <a:schemeClr val="tx2"/>
                </a:solidFill>
                <a:latin typeface="Century Gothic" pitchFamily="34" charset="0"/>
              </a:defRPr>
            </a:lvl5pPr>
            <a:lvl6pPr marL="25146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6pPr>
            <a:lvl7pPr marL="29718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7pPr>
            <a:lvl8pPr marL="34290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8pPr>
            <a:lvl9pPr marL="38862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9pPr>
          </a:lstStyle>
          <a:p>
            <a:pPr eaLnBrk="1" hangingPunct="1">
              <a:spcBef>
                <a:spcPct val="0"/>
              </a:spcBef>
              <a:buClrTx/>
              <a:buSzTx/>
              <a:buFontTx/>
              <a:buNone/>
            </a:pPr>
            <a:fld id="{38460BEC-FAB8-4200-9341-7E2B278D5539}" type="slidenum">
              <a:rPr lang="en-US" altLang="en-US" sz="1200" smtClean="0">
                <a:solidFill>
                  <a:schemeClr val="tx1"/>
                </a:solidFill>
                <a:latin typeface="Arial" pitchFamily="34" charset="0"/>
                <a:cs typeface="Arial" pitchFamily="34" charset="0"/>
              </a:rPr>
              <a:pPr eaLnBrk="1" hangingPunct="1">
                <a:spcBef>
                  <a:spcPct val="0"/>
                </a:spcBef>
                <a:buClrTx/>
                <a:buSzTx/>
                <a:buFontTx/>
                <a:buNone/>
              </a:pPr>
              <a:t>7</a:t>
            </a:fld>
            <a:endParaRPr lang="en-US" altLang="en-US" sz="1200">
              <a:solidFill>
                <a:schemeClr val="tx1"/>
              </a:solidFill>
              <a:latin typeface="Arial" pitchFamily="34" charset="0"/>
              <a:cs typeface="Arial" pitchFamily="34" charset="0"/>
            </a:endParaRPr>
          </a:p>
        </p:txBody>
      </p:sp>
      <p:sp>
        <p:nvSpPr>
          <p:cNvPr id="13315" name="Rectangle 2"/>
          <p:cNvSpPr>
            <a:spLocks noGrp="1" noChangeArrowheads="1"/>
          </p:cNvSpPr>
          <p:nvPr>
            <p:ph type="title"/>
          </p:nvPr>
        </p:nvSpPr>
        <p:spPr>
          <a:xfrm>
            <a:off x="1981200" y="620714"/>
            <a:ext cx="8229600" cy="471487"/>
          </a:xfrm>
        </p:spPr>
        <p:txBody>
          <a:bodyPr>
            <a:normAutofit fontScale="90000"/>
          </a:bodyPr>
          <a:lstStyle/>
          <a:p>
            <a:pPr eaLnBrk="1" hangingPunct="1"/>
            <a:r>
              <a:rPr lang="en-GB" altLang="en-US">
                <a:solidFill>
                  <a:schemeClr val="accent1"/>
                </a:solidFill>
              </a:rPr>
              <a:t>Adoption of ILS</a:t>
            </a:r>
            <a:endParaRPr lang="en-GB" altLang="en-US" dirty="0">
              <a:solidFill>
                <a:schemeClr val="accent1"/>
              </a:solidFill>
            </a:endParaRPr>
          </a:p>
        </p:txBody>
      </p:sp>
      <p:sp>
        <p:nvSpPr>
          <p:cNvPr id="13317" name="Rectangle 7"/>
          <p:cNvSpPr>
            <a:spLocks noChangeArrowheads="1"/>
          </p:cNvSpPr>
          <p:nvPr/>
        </p:nvSpPr>
        <p:spPr bwMode="auto">
          <a:xfrm>
            <a:off x="5988845" y="3505200"/>
            <a:ext cx="2887663" cy="1676400"/>
          </a:xfrm>
          <a:prstGeom prst="rect">
            <a:avLst/>
          </a:prstGeom>
          <a:solidFill>
            <a:srgbClr val="CCCCFF"/>
          </a:solidFill>
          <a:ln w="9525">
            <a:solidFill>
              <a:schemeClr val="bg2"/>
            </a:solidFill>
            <a:prstDash val="sysDash"/>
            <a:miter lim="800000"/>
            <a:headEnd/>
            <a:tailEnd/>
          </a:ln>
        </p:spPr>
        <p:txBody>
          <a:bodyPr wrap="none" anchor="ctr"/>
          <a:lstStyle>
            <a:lvl1pPr eaLnBrk="0" hangingPunct="0">
              <a:spcBef>
                <a:spcPct val="20000"/>
              </a:spcBef>
              <a:buClr>
                <a:schemeClr val="accent1"/>
              </a:buClr>
              <a:buSzPct val="76000"/>
              <a:buFont typeface="Wingdings 2" pitchFamily="18" charset="2"/>
              <a:buChar char=""/>
              <a:defRPr sz="2400">
                <a:solidFill>
                  <a:schemeClr val="tx2"/>
                </a:solidFill>
                <a:latin typeface="Century Gothic" pitchFamily="34" charset="0"/>
              </a:defRPr>
            </a:lvl1pPr>
            <a:lvl2pPr marL="742950" indent="-285750" eaLnBrk="0" hangingPunct="0">
              <a:spcBef>
                <a:spcPct val="20000"/>
              </a:spcBef>
              <a:buClr>
                <a:schemeClr val="accent1"/>
              </a:buClr>
              <a:buSzPct val="76000"/>
              <a:buFont typeface="Wingdings 2" pitchFamily="18" charset="2"/>
              <a:buChar char=""/>
              <a:defRPr sz="2200">
                <a:solidFill>
                  <a:schemeClr val="tx2"/>
                </a:solidFill>
                <a:latin typeface="Century Gothic" pitchFamily="34" charset="0"/>
              </a:defRPr>
            </a:lvl2pPr>
            <a:lvl3pPr marL="1143000" indent="-228600" eaLnBrk="0" hangingPunct="0">
              <a:spcBef>
                <a:spcPct val="20000"/>
              </a:spcBef>
              <a:buClr>
                <a:schemeClr val="accent1"/>
              </a:buClr>
              <a:buSzPct val="76000"/>
              <a:buFont typeface="Wingdings 2" pitchFamily="18" charset="2"/>
              <a:buChar char=""/>
              <a:defRPr sz="2000">
                <a:solidFill>
                  <a:schemeClr val="tx2"/>
                </a:solidFill>
                <a:latin typeface="Century Gothic" pitchFamily="34" charset="0"/>
              </a:defRPr>
            </a:lvl3pPr>
            <a:lvl4pPr marL="1600200" indent="-228600" eaLnBrk="0" hangingPunct="0">
              <a:spcBef>
                <a:spcPct val="20000"/>
              </a:spcBef>
              <a:buClr>
                <a:schemeClr val="accent1"/>
              </a:buClr>
              <a:buSzPct val="76000"/>
              <a:buFont typeface="Wingdings 2" pitchFamily="18" charset="2"/>
              <a:buChar char=""/>
              <a:defRPr>
                <a:solidFill>
                  <a:schemeClr val="tx2"/>
                </a:solidFill>
                <a:latin typeface="Century Gothic" pitchFamily="34" charset="0"/>
              </a:defRPr>
            </a:lvl4pPr>
            <a:lvl5pPr marL="2057400" indent="-228600" eaLnBrk="0" hangingPunct="0">
              <a:spcBef>
                <a:spcPct val="20000"/>
              </a:spcBef>
              <a:buClr>
                <a:schemeClr val="accent1"/>
              </a:buClr>
              <a:buSzPct val="76000"/>
              <a:buFont typeface="Wingdings 2" pitchFamily="18" charset="2"/>
              <a:buChar char=""/>
              <a:defRPr sz="1600">
                <a:solidFill>
                  <a:schemeClr val="tx2"/>
                </a:solidFill>
                <a:latin typeface="Century Gothic" pitchFamily="34" charset="0"/>
              </a:defRPr>
            </a:lvl5pPr>
            <a:lvl6pPr marL="25146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6pPr>
            <a:lvl7pPr marL="29718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7pPr>
            <a:lvl8pPr marL="34290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8pPr>
            <a:lvl9pPr marL="38862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9pPr>
          </a:lstStyle>
          <a:p>
            <a:pPr eaLnBrk="1" hangingPunct="1">
              <a:spcBef>
                <a:spcPct val="50000"/>
              </a:spcBef>
              <a:buClrTx/>
              <a:buSzTx/>
              <a:buFontTx/>
              <a:buNone/>
            </a:pPr>
            <a:r>
              <a:rPr lang="en-GB" altLang="en-US" sz="1200" dirty="0">
                <a:solidFill>
                  <a:schemeClr val="tx1"/>
                </a:solidFill>
                <a:latin typeface="Arial" pitchFamily="34" charset="0"/>
                <a:cs typeface="Arial" pitchFamily="34" charset="0"/>
              </a:rPr>
              <a:t>- Office prepares reports</a:t>
            </a:r>
          </a:p>
          <a:p>
            <a:pPr eaLnBrk="1" hangingPunct="1">
              <a:spcBef>
                <a:spcPct val="50000"/>
              </a:spcBef>
              <a:buClrTx/>
              <a:buSzTx/>
              <a:buFontTx/>
              <a:buNone/>
            </a:pPr>
            <a:r>
              <a:rPr lang="en-GB" altLang="en-US" sz="1200" dirty="0">
                <a:solidFill>
                  <a:schemeClr val="tx1"/>
                </a:solidFill>
                <a:latin typeface="Arial" pitchFamily="34" charset="0"/>
                <a:cs typeface="Arial" pitchFamily="34" charset="0"/>
              </a:rPr>
              <a:t>- </a:t>
            </a:r>
            <a:r>
              <a:rPr lang="en-GB" altLang="en-US" sz="1200" b="1" dirty="0">
                <a:solidFill>
                  <a:schemeClr val="tx1"/>
                </a:solidFill>
                <a:latin typeface="Arial" pitchFamily="34" charset="0"/>
                <a:cs typeface="Arial" pitchFamily="34" charset="0"/>
              </a:rPr>
              <a:t>Workers</a:t>
            </a:r>
            <a:r>
              <a:rPr lang="en-GB" altLang="en-US" sz="1200" dirty="0">
                <a:solidFill>
                  <a:schemeClr val="tx1"/>
                </a:solidFill>
                <a:latin typeface="Arial" pitchFamily="34" charset="0"/>
                <a:cs typeface="Arial" pitchFamily="34" charset="0"/>
              </a:rPr>
              <a:t>, employers and governments </a:t>
            </a:r>
          </a:p>
          <a:p>
            <a:pPr eaLnBrk="1" hangingPunct="1">
              <a:spcBef>
                <a:spcPct val="50000"/>
              </a:spcBef>
              <a:buClrTx/>
              <a:buSzTx/>
              <a:buFontTx/>
              <a:buNone/>
            </a:pPr>
            <a:r>
              <a:rPr lang="en-GB" altLang="en-US" sz="1200" dirty="0">
                <a:solidFill>
                  <a:schemeClr val="tx1"/>
                </a:solidFill>
                <a:latin typeface="Arial" pitchFamily="34" charset="0"/>
                <a:cs typeface="Arial" pitchFamily="34" charset="0"/>
              </a:rPr>
              <a:t>provide inputs and discuss</a:t>
            </a:r>
            <a:endParaRPr lang="en-US" altLang="en-US" sz="1200" dirty="0">
              <a:solidFill>
                <a:schemeClr val="tx1"/>
              </a:solidFill>
              <a:latin typeface="Arial" pitchFamily="34" charset="0"/>
              <a:cs typeface="Arial" pitchFamily="34" charset="0"/>
            </a:endParaRPr>
          </a:p>
        </p:txBody>
      </p:sp>
      <p:graphicFrame>
        <p:nvGraphicFramePr>
          <p:cNvPr id="13319" name="Rectangle 3">
            <a:extLst>
              <a:ext uri="{FF2B5EF4-FFF2-40B4-BE49-F238E27FC236}">
                <a16:creationId xmlns:a16="http://schemas.microsoft.com/office/drawing/2014/main" id="{68F8B423-4E98-FE73-C686-94567C173984}"/>
              </a:ext>
            </a:extLst>
          </p:cNvPr>
          <p:cNvGraphicFramePr/>
          <p:nvPr>
            <p:extLst>
              <p:ext uri="{D42A27DB-BD31-4B8C-83A1-F6EECF244321}">
                <p14:modId xmlns:p14="http://schemas.microsoft.com/office/powerpoint/2010/main" val="50004011"/>
              </p:ext>
            </p:extLst>
          </p:nvPr>
        </p:nvGraphicFramePr>
        <p:xfrm>
          <a:off x="1981200" y="1458914"/>
          <a:ext cx="8015288" cy="4511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Cerrar llave 1">
            <a:extLst>
              <a:ext uri="{FF2B5EF4-FFF2-40B4-BE49-F238E27FC236}">
                <a16:creationId xmlns:a16="http://schemas.microsoft.com/office/drawing/2014/main" id="{954043D4-37C2-720C-9221-798F20EECCE3}"/>
              </a:ext>
            </a:extLst>
          </p:cNvPr>
          <p:cNvSpPr/>
          <p:nvPr/>
        </p:nvSpPr>
        <p:spPr>
          <a:xfrm>
            <a:off x="9120188" y="3349375"/>
            <a:ext cx="917664" cy="1832225"/>
          </a:xfrm>
          <a:prstGeom prst="rightBrac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76200"/>
        </p:spPr>
        <p:style>
          <a:lnRef idx="1">
            <a:schemeClr val="dk1"/>
          </a:lnRef>
          <a:fillRef idx="0">
            <a:schemeClr val="dk1"/>
          </a:fillRef>
          <a:effectRef idx="0">
            <a:schemeClr val="dk1"/>
          </a:effectRef>
          <a:fontRef idx="minor">
            <a:schemeClr val="tx1"/>
          </a:fontRef>
        </p:style>
        <p:txBody>
          <a:bodyPr rtlCol="0" anchor="ctr"/>
          <a:lstStyle/>
          <a:p>
            <a:pPr algn="ctr"/>
            <a:endParaRPr lang="fr-CH"/>
          </a:p>
        </p:txBody>
      </p:sp>
      <p:sp>
        <p:nvSpPr>
          <p:cNvPr id="3" name="CuadroTexto 2">
            <a:extLst>
              <a:ext uri="{FF2B5EF4-FFF2-40B4-BE49-F238E27FC236}">
                <a16:creationId xmlns:a16="http://schemas.microsoft.com/office/drawing/2014/main" id="{7F1DAF62-4D8F-0C61-CAE7-4FB83E6159FA}"/>
              </a:ext>
            </a:extLst>
          </p:cNvPr>
          <p:cNvSpPr txBox="1"/>
          <p:nvPr/>
        </p:nvSpPr>
        <p:spPr>
          <a:xfrm>
            <a:off x="10210800" y="3349375"/>
            <a:ext cx="1594207" cy="1815882"/>
          </a:xfrm>
          <a:prstGeom prst="rect">
            <a:avLst/>
          </a:prstGeom>
          <a:noFill/>
        </p:spPr>
        <p:txBody>
          <a:bodyPr wrap="square" rtlCol="0">
            <a:spAutoFit/>
          </a:bodyPr>
          <a:lstStyle/>
          <a:p>
            <a:r>
              <a:rPr lang="fr-CH" sz="2800" dirty="0">
                <a:solidFill>
                  <a:srgbClr val="FF0000"/>
                </a:solidFill>
                <a:highlight>
                  <a:srgbClr val="FFFF00"/>
                </a:highlight>
              </a:rPr>
              <a:t>White Report</a:t>
            </a:r>
          </a:p>
          <a:p>
            <a:r>
              <a:rPr lang="fr-CH" sz="2800" dirty="0">
                <a:solidFill>
                  <a:srgbClr val="FF0000"/>
                </a:solidFill>
                <a:highlight>
                  <a:srgbClr val="FFFF00"/>
                </a:highlight>
              </a:rPr>
              <a:t>Brown Report</a:t>
            </a:r>
          </a:p>
        </p:txBody>
      </p:sp>
    </p:spTree>
    <p:extLst>
      <p:ext uri="{BB962C8B-B14F-4D97-AF65-F5344CB8AC3E}">
        <p14:creationId xmlns:p14="http://schemas.microsoft.com/office/powerpoint/2010/main" val="344369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980" y="839789"/>
            <a:ext cx="9479485" cy="773254"/>
          </a:xfrm>
        </p:spPr>
        <p:txBody>
          <a:bodyPr/>
          <a:lstStyle/>
          <a:p>
            <a:r>
              <a:rPr lang="en-GB" dirty="0">
                <a:solidFill>
                  <a:schemeClr val="accent1"/>
                </a:solidFill>
              </a:rPr>
              <a:t>Ratification of Conventions</a:t>
            </a:r>
          </a:p>
        </p:txBody>
      </p:sp>
      <p:sp>
        <p:nvSpPr>
          <p:cNvPr id="3" name="Content Placeholder 2"/>
          <p:cNvSpPr>
            <a:spLocks noGrp="1"/>
          </p:cNvSpPr>
          <p:nvPr>
            <p:ph idx="1"/>
          </p:nvPr>
        </p:nvSpPr>
        <p:spPr/>
        <p:txBody>
          <a:bodyPr>
            <a:normAutofit/>
          </a:bodyPr>
          <a:lstStyle/>
          <a:p>
            <a:pPr marL="109728" indent="0">
              <a:buNone/>
            </a:pPr>
            <a:r>
              <a:rPr lang="en-GB" sz="3600" i="1" dirty="0"/>
              <a:t>By ratifying a Convention or a Protocol, an ILO member state commits to:</a:t>
            </a:r>
          </a:p>
          <a:p>
            <a:pPr marL="109728" indent="0">
              <a:buNone/>
            </a:pPr>
            <a:endParaRPr lang="en-GB" sz="2800" i="1" dirty="0"/>
          </a:p>
          <a:p>
            <a:pPr lvl="1">
              <a:buClr>
                <a:srgbClr val="FFC000"/>
              </a:buClr>
              <a:buFont typeface="Wingdings" panose="05000000000000000000" pitchFamily="2" charset="2"/>
              <a:buChar char="§"/>
            </a:pPr>
            <a:r>
              <a:rPr lang="en-GB" sz="2800" dirty="0"/>
              <a:t> give effect, both in law and in practice, to the provisions of a Convention and </a:t>
            </a:r>
          </a:p>
          <a:p>
            <a:pPr lvl="1">
              <a:buClr>
                <a:srgbClr val="FFC000"/>
              </a:buClr>
              <a:buFont typeface="Wingdings" panose="05000000000000000000" pitchFamily="2" charset="2"/>
              <a:buChar char="§"/>
            </a:pPr>
            <a:r>
              <a:rPr lang="en-GB" sz="2800" b="1" u="sng" dirty="0"/>
              <a:t>accept international supervision</a:t>
            </a:r>
          </a:p>
          <a:p>
            <a:endParaRPr lang="fr-CH" b="1" dirty="0">
              <a:highlight>
                <a:srgbClr val="000080"/>
              </a:highlight>
            </a:endParaRPr>
          </a:p>
          <a:p>
            <a:endParaRPr lang="en-GB" b="1" dirty="0"/>
          </a:p>
          <a:p>
            <a:endParaRPr lang="en-GB" dirty="0"/>
          </a:p>
        </p:txBody>
      </p:sp>
    </p:spTree>
    <p:extLst>
      <p:ext uri="{BB962C8B-B14F-4D97-AF65-F5344CB8AC3E}">
        <p14:creationId xmlns:p14="http://schemas.microsoft.com/office/powerpoint/2010/main" val="927744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717E6-3F64-4600-9B0E-042FC16B1F0B}"/>
              </a:ext>
            </a:extLst>
          </p:cNvPr>
          <p:cNvSpPr>
            <a:spLocks noGrp="1"/>
          </p:cNvSpPr>
          <p:nvPr>
            <p:ph type="title"/>
          </p:nvPr>
        </p:nvSpPr>
        <p:spPr>
          <a:xfrm>
            <a:off x="1878813" y="662763"/>
            <a:ext cx="8596668" cy="1320800"/>
          </a:xfrm>
        </p:spPr>
        <p:txBody>
          <a:bodyPr>
            <a:normAutofit fontScale="90000"/>
          </a:bodyPr>
          <a:lstStyle/>
          <a:p>
            <a:r>
              <a:rPr lang="en-GB"/>
              <a:t>A safe and healthy working environment </a:t>
            </a:r>
            <a:br>
              <a:rPr lang="en-GB"/>
            </a:br>
            <a:r>
              <a:rPr lang="en-GB"/>
              <a:t>as a fundamental principle and right at work</a:t>
            </a:r>
            <a:endParaRPr lang="en-GB" dirty="0"/>
          </a:p>
        </p:txBody>
      </p:sp>
      <p:sp>
        <p:nvSpPr>
          <p:cNvPr id="3" name="Content Placeholder 2">
            <a:extLst>
              <a:ext uri="{FF2B5EF4-FFF2-40B4-BE49-F238E27FC236}">
                <a16:creationId xmlns:a16="http://schemas.microsoft.com/office/drawing/2014/main" id="{F9F7C7A1-35C0-4BC3-9C2C-8F1C965896B7}"/>
              </a:ext>
            </a:extLst>
          </p:cNvPr>
          <p:cNvSpPr>
            <a:spLocks noGrp="1"/>
          </p:cNvSpPr>
          <p:nvPr>
            <p:ph idx="1"/>
          </p:nvPr>
        </p:nvSpPr>
        <p:spPr/>
        <p:txBody>
          <a:bodyPr>
            <a:normAutofit/>
          </a:bodyPr>
          <a:lstStyle/>
          <a:p>
            <a:pPr lvl="1"/>
            <a:r>
              <a:rPr lang="en-GB" dirty="0"/>
              <a:t>The International Labour Conference (ILC) in June 2022 decided to </a:t>
            </a:r>
            <a:r>
              <a:rPr lang="en-GB" dirty="0">
                <a:solidFill>
                  <a:schemeClr val="accent1"/>
                </a:solidFill>
              </a:rPr>
              <a:t>amend the ILO Declaration on Fundamental Principles and Rights at Work</a:t>
            </a:r>
          </a:p>
          <a:p>
            <a:pPr lvl="2"/>
            <a:r>
              <a:rPr lang="en-GB" dirty="0"/>
              <a:t>“</a:t>
            </a:r>
            <a:r>
              <a:rPr lang="en-GB" dirty="0">
                <a:solidFill>
                  <a:schemeClr val="accent1"/>
                </a:solidFill>
              </a:rPr>
              <a:t>A safe and healthy working environment</a:t>
            </a:r>
            <a:r>
              <a:rPr lang="en-GB" dirty="0"/>
              <a:t>” is included as a fifth category of fundamental principle and right at work (FPRW)</a:t>
            </a:r>
          </a:p>
          <a:p>
            <a:pPr lvl="2"/>
            <a:r>
              <a:rPr lang="en-GB" dirty="0"/>
              <a:t>The </a:t>
            </a:r>
            <a:r>
              <a:rPr lang="en-GB" dirty="0">
                <a:solidFill>
                  <a:schemeClr val="accent1"/>
                </a:solidFill>
              </a:rPr>
              <a:t>Occupational Safety and Health Convention, 1981 (No. 155)</a:t>
            </a:r>
            <a:r>
              <a:rPr lang="en-GB" dirty="0"/>
              <a:t> and the </a:t>
            </a:r>
            <a:r>
              <a:rPr lang="en-GB" dirty="0">
                <a:solidFill>
                  <a:schemeClr val="accent1"/>
                </a:solidFill>
              </a:rPr>
              <a:t>Promotional Framework for Occupational Safety and Health Convention, 2006 (No. 187) </a:t>
            </a:r>
            <a:r>
              <a:rPr lang="en-GB" dirty="0"/>
              <a:t>are considered as fundamental Conventions</a:t>
            </a:r>
          </a:p>
          <a:p>
            <a:pPr lvl="2"/>
            <a:r>
              <a:rPr lang="en-GB" dirty="0"/>
              <a:t>Protocol to Convention 155, P155 yet not formally mentioned as FPRW will have to be reported with the convention every 3 years.</a:t>
            </a:r>
          </a:p>
          <a:p>
            <a:pPr lvl="2"/>
            <a:r>
              <a:rPr lang="en-GB" dirty="0"/>
              <a:t>The relevant recommendations accompanying these conventions, R 164 (to C 155) and R 197 (to  C 187) play a vital role in understanding the expected conduct towards the obligations deriving from these conventions. </a:t>
            </a:r>
          </a:p>
          <a:p>
            <a:pPr marL="0" lvl="2" indent="0" algn="just">
              <a:buNone/>
            </a:pPr>
            <a:r>
              <a:rPr lang="en-GB" dirty="0">
                <a:ea typeface="Calibri" panose="020F0502020204030204" pitchFamily="34" charset="0"/>
              </a:rPr>
              <a:t>C</a:t>
            </a:r>
            <a:r>
              <a:rPr lang="en-GB" dirty="0">
                <a:effectLst/>
                <a:latin typeface="Noto Sans" panose="020B0502040504020204" pitchFamily="34" charset="0"/>
                <a:ea typeface="Calibri" panose="020F0502020204030204" pitchFamily="34" charset="0"/>
              </a:rPr>
              <a:t>onsequential amendments are to be made to the different ILS, Declarations such as  </a:t>
            </a:r>
            <a:r>
              <a:rPr lang="en-GB" dirty="0">
                <a:solidFill>
                  <a:schemeClr val="accent1"/>
                </a:solidFill>
                <a:effectLst/>
                <a:latin typeface="Noto Sans" panose="020B0502040504020204" pitchFamily="34" charset="0"/>
                <a:ea typeface="Calibri" panose="020F0502020204030204" pitchFamily="34" charset="0"/>
              </a:rPr>
              <a:t>ILO Declaration on Social Justice for a Fair Globalization, etc…</a:t>
            </a:r>
            <a:endParaRPr lang="en-GB" dirty="0">
              <a:solidFill>
                <a:schemeClr val="accent1"/>
              </a:solidFill>
            </a:endParaRPr>
          </a:p>
        </p:txBody>
      </p:sp>
      <p:sp>
        <p:nvSpPr>
          <p:cNvPr id="6" name="Slide Number Placeholder 5">
            <a:extLst>
              <a:ext uri="{FF2B5EF4-FFF2-40B4-BE49-F238E27FC236}">
                <a16:creationId xmlns:a16="http://schemas.microsoft.com/office/drawing/2014/main" id="{DE3966A9-A2FF-4B2D-9CEA-2636FA6EE891}"/>
              </a:ext>
            </a:extLst>
          </p:cNvPr>
          <p:cNvSpPr>
            <a:spLocks noGrp="1"/>
          </p:cNvSpPr>
          <p:nvPr>
            <p:ph type="sldNum" sz="quarter" idx="12"/>
          </p:nvPr>
        </p:nvSpPr>
        <p:spPr/>
        <p:txBody>
          <a:bodyPr/>
          <a:lstStyle/>
          <a:p>
            <a:fld id="{856227C0-AD57-4F9B-BAE3-EEFB0D0EE427}" type="slidenum">
              <a:rPr lang="en-GB" smtClean="0"/>
              <a:t>9</a:t>
            </a:fld>
            <a:endParaRPr lang="en-GB"/>
          </a:p>
        </p:txBody>
      </p:sp>
    </p:spTree>
    <p:extLst>
      <p:ext uri="{BB962C8B-B14F-4D97-AF65-F5344CB8AC3E}">
        <p14:creationId xmlns:p14="http://schemas.microsoft.com/office/powerpoint/2010/main" val="305199128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1d0068b-80a8-40ad-974d-795353a1ddb8">
      <Terms xmlns="http://schemas.microsoft.com/office/infopath/2007/PartnerControls"/>
    </lcf76f155ced4ddcb4097134ff3c332f>
    <TaxCatchAll xmlns="9099d577-fe52-4aed-98d7-da70053327dc" xsi:nil="true"/>
    <SharedWithUsers xmlns="9099d577-fe52-4aed-98d7-da70053327dc">
      <UserInfo>
        <DisplayName>Papandrea, Dafne</DisplayName>
        <AccountId>127</AccountId>
        <AccountType/>
      </UserInfo>
      <UserInfo>
        <DisplayName>Groening, Lacye</DisplayName>
        <AccountId>21</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006E31ABA9FF4D93362271D8F23B7D" ma:contentTypeVersion="18" ma:contentTypeDescription="Create a new document." ma:contentTypeScope="" ma:versionID="6523eafd463a85807227acc6a01af3b3">
  <xsd:schema xmlns:xsd="http://www.w3.org/2001/XMLSchema" xmlns:xs="http://www.w3.org/2001/XMLSchema" xmlns:p="http://schemas.microsoft.com/office/2006/metadata/properties" xmlns:ns2="9099d577-fe52-4aed-98d7-da70053327dc" xmlns:ns3="f1d0068b-80a8-40ad-974d-795353a1ddb8" targetNamespace="http://schemas.microsoft.com/office/2006/metadata/properties" ma:root="true" ma:fieldsID="e0f215e6c4516dc575bbc2e3bfeafe78" ns2:_="" ns3:_="">
    <xsd:import namespace="9099d577-fe52-4aed-98d7-da70053327dc"/>
    <xsd:import namespace="f1d0068b-80a8-40ad-974d-795353a1ddb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99d577-fe52-4aed-98d7-da70053327d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2d639511-7792-4270-af02-904864779404}" ma:internalName="TaxCatchAll" ma:showField="CatchAllData" ma:web="9099d577-fe52-4aed-98d7-da70053327d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d0068b-80a8-40ad-974d-795353a1ddb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0b5adb8-3422-48c1-9eb9-0d528b9d0a4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ED5C3-D41C-4172-BCCE-797D9D5EC89C}">
  <ds:schemaRefs>
    <ds:schemaRef ds:uri="http://purl.org/dc/terms/"/>
    <ds:schemaRef ds:uri="http://schemas.microsoft.com/office/2006/documentManagement/types"/>
    <ds:schemaRef ds:uri="http://purl.org/dc/dcmitype/"/>
    <ds:schemaRef ds:uri="2118e9f4-83e0-430e-8618-3d02343c48a9"/>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8f68b5b3-e33a-4795-8620-9e287973ee67"/>
    <ds:schemaRef ds:uri="18f9ac08-cad0-4069-9cc9-ad6597f5f3a5"/>
    <ds:schemaRef ds:uri="http://www.w3.org/XML/1998/namespace"/>
  </ds:schemaRefs>
</ds:datastoreItem>
</file>

<file path=customXml/itemProps2.xml><?xml version="1.0" encoding="utf-8"?>
<ds:datastoreItem xmlns:ds="http://schemas.openxmlformats.org/officeDocument/2006/customXml" ds:itemID="{F015E867-8B26-4A78-8B35-59690B3506ED}">
  <ds:schemaRefs>
    <ds:schemaRef ds:uri="http://schemas.microsoft.com/sharepoint/v3/contenttype/forms"/>
  </ds:schemaRefs>
</ds:datastoreItem>
</file>

<file path=customXml/itemProps3.xml><?xml version="1.0" encoding="utf-8"?>
<ds:datastoreItem xmlns:ds="http://schemas.openxmlformats.org/officeDocument/2006/customXml" ds:itemID="{29413621-1A0C-46A1-95C5-E814A9FA8390}"/>
</file>

<file path=docProps/app.xml><?xml version="1.0" encoding="utf-8"?>
<Properties xmlns="http://schemas.openxmlformats.org/officeDocument/2006/extended-properties" xmlns:vt="http://schemas.openxmlformats.org/officeDocument/2006/docPropsVTypes">
  <Template>Facet</Template>
  <TotalTime>0</TotalTime>
  <Words>2536</Words>
  <Application>Microsoft Office PowerPoint</Application>
  <PresentationFormat>Panorámica</PresentationFormat>
  <Paragraphs>353</Paragraphs>
  <Slides>28</Slides>
  <Notes>9</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28</vt:i4>
      </vt:variant>
    </vt:vector>
  </HeadingPairs>
  <TitlesOfParts>
    <vt:vector size="40" baseType="lpstr">
      <vt:lpstr>Aharoni</vt:lpstr>
      <vt:lpstr>Arial</vt:lpstr>
      <vt:lpstr>Calibri</vt:lpstr>
      <vt:lpstr>Georgia</vt:lpstr>
      <vt:lpstr>Noto Sans</vt:lpstr>
      <vt:lpstr>Proxima Nova</vt:lpstr>
      <vt:lpstr>Segoe UI Emoji</vt:lpstr>
      <vt:lpstr>Tahoma</vt:lpstr>
      <vt:lpstr>Trebuchet MS</vt:lpstr>
      <vt:lpstr>Wingdings</vt:lpstr>
      <vt:lpstr>Wingdings 3</vt:lpstr>
      <vt:lpstr>Faceta</vt:lpstr>
      <vt:lpstr>SEE-NIS OSH network: ITUC/PERC ILO ACTRAV meeting  </vt:lpstr>
      <vt:lpstr>Objectives of the presentation </vt:lpstr>
      <vt:lpstr>ILO standard setting system</vt:lpstr>
      <vt:lpstr>International Labour Standards: </vt:lpstr>
      <vt:lpstr>Presentación de PowerPoint</vt:lpstr>
      <vt:lpstr>In light of the upcoming 2 OSH related standard setting (biohazards and chemicals) its important to know the characteristics of ILS</vt:lpstr>
      <vt:lpstr>Adoption of ILS</vt:lpstr>
      <vt:lpstr>Ratification of Conventions</vt:lpstr>
      <vt:lpstr>A safe and healthy working environment  as a fundamental principle and right at work</vt:lpstr>
      <vt:lpstr>The implications of this historical decision</vt:lpstr>
      <vt:lpstr>ILO Declaration on FPRW as amended   “2. (…) all Members, even if they have not ratified the Conventions in question, have an obligation, arising from the very fact of membership in the Organization, to respect, to promote and to realize, in good faith and in accordance with the Constitution, the principles concerning the fundamental rights which are the subject of those Conventions, namely:   (a) freedom of association and the effective recognition of the right to collective bargaining;  (b) the elimination of all forms of forced or compulsory labour;  (c) the effective abolition of child labour;  (d) the elimination of discrimination in respect of employment and occupation; and  (e) a safe and healthy working environment</vt:lpstr>
      <vt:lpstr>More  implications</vt:lpstr>
      <vt:lpstr>1. Conventions No. 155 and No. 187 – Why these two?</vt:lpstr>
      <vt:lpstr>The core principles of Conventions No. 155 and No. 187 </vt:lpstr>
      <vt:lpstr>The Occupational Safety and Health Convention, 1985 (No. 155)</vt:lpstr>
      <vt:lpstr>National policy on occupational safety, occupational health and the working environment </vt:lpstr>
      <vt:lpstr>The Promotional Framework for Occupational Safety and Health Convention, 2006 (No. 187)</vt:lpstr>
      <vt:lpstr>The core Convention187 in a nutshell </vt:lpstr>
      <vt:lpstr>Presentación de PowerPoint</vt:lpstr>
      <vt:lpstr>What are the ILO Supervisory Mechanism?</vt:lpstr>
      <vt:lpstr>ILS regular supervisory process</vt:lpstr>
      <vt:lpstr>Examination on the application of ratified conventions</vt:lpstr>
      <vt:lpstr>Presentación de PowerPoint</vt:lpstr>
      <vt:lpstr>Presentación de PowerPoint</vt:lpstr>
      <vt:lpstr>Presentación de PowerPoint</vt:lpstr>
      <vt:lpstr>Acknowledging the limited scope of Anthrax Prevention Recommendation, 1919 (No. 3) and the absence of coverage for other biological hazards, the SRM TWG, during its third meeting in 2017, recommended revising the Recommendation through an instrument addressing all biological hazards and publishing technical guidelines on biological hazards. In line with this, the 331st Governing Body (GB.331/LILS/2) requested the Office to prepare proposals for a potential standard-setting item on biologicalhazards.   </vt:lpstr>
      <vt:lpstr>Then Chemicals 2027 - 2028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title here 40pt</dc:title>
  <dc:creator>ILO OSH Team</dc:creator>
  <cp:lastModifiedBy>ACTRAV</cp:lastModifiedBy>
  <cp:revision>93</cp:revision>
  <cp:lastPrinted>2022-10-21T07:15:23Z</cp:lastPrinted>
  <dcterms:created xsi:type="dcterms:W3CDTF">2022-06-13T07:46:59Z</dcterms:created>
  <dcterms:modified xsi:type="dcterms:W3CDTF">2024-03-20T19:43:38Z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0x010100B23908A712D7AA418D95BFCC0ECE245F</vt:lpwstr>
  </property>
  <property fmtid="{D5CDD505-2E9C-101B-9397-08002B2CF9AE}" pid="3" name="MediaServiceImageTags">
    <vt:lpwstr/>
  </property>
</Properties>
</file>