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3" r:id="rId1"/>
  </p:sldMasterIdLst>
  <p:notesMasterIdLst>
    <p:notesMasterId r:id="rId20"/>
  </p:notesMasterIdLst>
  <p:sldIdLst>
    <p:sldId id="346" r:id="rId2"/>
    <p:sldId id="360" r:id="rId3"/>
    <p:sldId id="347" r:id="rId4"/>
    <p:sldId id="348" r:id="rId5"/>
    <p:sldId id="359" r:id="rId6"/>
    <p:sldId id="276" r:id="rId7"/>
    <p:sldId id="375" r:id="rId8"/>
    <p:sldId id="361" r:id="rId9"/>
    <p:sldId id="366" r:id="rId10"/>
    <p:sldId id="376" r:id="rId11"/>
    <p:sldId id="364" r:id="rId12"/>
    <p:sldId id="365" r:id="rId13"/>
    <p:sldId id="367" r:id="rId14"/>
    <p:sldId id="368" r:id="rId15"/>
    <p:sldId id="369" r:id="rId16"/>
    <p:sldId id="385" r:id="rId17"/>
    <p:sldId id="371" r:id="rId18"/>
    <p:sldId id="384" r:id="rId19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TRAV" initials="ACTRAV" lastIdx="11" clrIdx="0">
    <p:extLst>
      <p:ext uri="{19B8F6BF-5375-455C-9EA6-DF929625EA0E}">
        <p15:presenceInfo xmlns:p15="http://schemas.microsoft.com/office/powerpoint/2012/main" userId="ACTRA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/>
    <p:restoredTop sz="94668"/>
  </p:normalViewPr>
  <p:slideViewPr>
    <p:cSldViewPr>
      <p:cViewPr varScale="1">
        <p:scale>
          <a:sx n="140" d="100"/>
          <a:sy n="140" d="100"/>
        </p:scale>
        <p:origin x="66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ABC4A-149B-4E23-84FE-FBC513DCD3E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056CF3-A671-4C47-982E-4E7029B3EE1B}">
      <dgm:prSet/>
      <dgm:spPr/>
      <dgm:t>
        <a:bodyPr/>
        <a:lstStyle/>
        <a:p>
          <a:r>
            <a:rPr lang="es-AR" dirty="0"/>
            <a:t>Predstavljanje ukupnog okvira predložen MOR-u kako bi odgovorio na pandemiju.</a:t>
          </a:r>
          <a:endParaRPr lang="en-US" dirty="0"/>
        </a:p>
      </dgm:t>
    </dgm:pt>
    <dgm:pt modelId="{5E8D09B6-7604-4BF6-A4E8-4A3B0C933443}" type="parTrans" cxnId="{50F97164-B150-42AF-80CA-B3F9A00699F8}">
      <dgm:prSet/>
      <dgm:spPr/>
      <dgm:t>
        <a:bodyPr/>
        <a:lstStyle/>
        <a:p>
          <a:endParaRPr lang="en-US"/>
        </a:p>
      </dgm:t>
    </dgm:pt>
    <dgm:pt modelId="{B728AA30-679E-4717-842C-410C0F60B8D7}" type="sibTrans" cxnId="{50F97164-B150-42AF-80CA-B3F9A00699F8}">
      <dgm:prSet/>
      <dgm:spPr/>
      <dgm:t>
        <a:bodyPr/>
        <a:lstStyle/>
        <a:p>
          <a:endParaRPr lang="en-US"/>
        </a:p>
      </dgm:t>
    </dgm:pt>
    <dgm:pt modelId="{76180F81-E3DE-41B8-8DFC-9F119461FB16}">
      <dgm:prSet/>
      <dgm:spPr/>
      <dgm:t>
        <a:bodyPr/>
        <a:lstStyle/>
        <a:p>
          <a:r>
            <a:rPr lang="es-AR" dirty="0"/>
            <a:t>Kratak prikaz smjernica o radu na daljinu u kontekstu covid 19:</a:t>
          </a:r>
        </a:p>
        <a:p>
          <a:r>
            <a:rPr lang="es-AR" dirty="0"/>
            <a:t>	Prije covida. Sudska praksa MOR nadzornih tijela za međunarodne standarde rada</a:t>
          </a:r>
          <a:endParaRPr lang="en-US" dirty="0"/>
        </a:p>
        <a:p>
          <a:r>
            <a:rPr lang="es-AR" dirty="0"/>
            <a:t>	Tokom Covid 19</a:t>
          </a:r>
          <a:endParaRPr lang="en-US" dirty="0"/>
        </a:p>
        <a:p>
          <a:r>
            <a:rPr lang="es-AR" dirty="0"/>
            <a:t>	Nakon Covid 19</a:t>
          </a:r>
          <a:endParaRPr lang="en-US" dirty="0"/>
        </a:p>
      </dgm:t>
    </dgm:pt>
    <dgm:pt modelId="{AE34D256-5F3B-40F2-BBFE-110C0E6CC725}" type="parTrans" cxnId="{B2D6A27F-7AD7-4DEB-B646-A004A8DAC698}">
      <dgm:prSet/>
      <dgm:spPr/>
      <dgm:t>
        <a:bodyPr/>
        <a:lstStyle/>
        <a:p>
          <a:endParaRPr lang="en-US"/>
        </a:p>
      </dgm:t>
    </dgm:pt>
    <dgm:pt modelId="{BE57FE8C-B563-4B10-9244-46D57A4C4EFB}" type="sibTrans" cxnId="{B2D6A27F-7AD7-4DEB-B646-A004A8DAC698}">
      <dgm:prSet/>
      <dgm:spPr/>
      <dgm:t>
        <a:bodyPr/>
        <a:lstStyle/>
        <a:p>
          <a:endParaRPr lang="en-US"/>
        </a:p>
      </dgm:t>
    </dgm:pt>
    <dgm:pt modelId="{14078FF5-F52A-49A1-80FD-F0836BEF1FAF}">
      <dgm:prSet/>
      <dgm:spPr/>
      <dgm:t>
        <a:bodyPr/>
        <a:lstStyle/>
        <a:p>
          <a:endParaRPr lang="en-US" dirty="0"/>
        </a:p>
      </dgm:t>
    </dgm:pt>
    <dgm:pt modelId="{4CD0374F-AA5D-4BB3-B5F3-D80EFD063B2A}" type="parTrans" cxnId="{9B31FB1A-EBA1-42F4-8203-AB140363AF5E}">
      <dgm:prSet/>
      <dgm:spPr/>
      <dgm:t>
        <a:bodyPr/>
        <a:lstStyle/>
        <a:p>
          <a:endParaRPr lang="en-US"/>
        </a:p>
      </dgm:t>
    </dgm:pt>
    <dgm:pt modelId="{D085846B-C6A2-4012-B75B-B4005AA1BD3D}" type="sibTrans" cxnId="{9B31FB1A-EBA1-42F4-8203-AB140363AF5E}">
      <dgm:prSet/>
      <dgm:spPr/>
      <dgm:t>
        <a:bodyPr/>
        <a:lstStyle/>
        <a:p>
          <a:endParaRPr lang="en-US"/>
        </a:p>
      </dgm:t>
    </dgm:pt>
    <dgm:pt modelId="{A0160633-B634-41E4-AC5F-236BC64804F2}">
      <dgm:prSet/>
      <dgm:spPr/>
      <dgm:t>
        <a:bodyPr/>
        <a:lstStyle/>
        <a:p>
          <a:r>
            <a:rPr lang="es-AR" dirty="0"/>
            <a:t>Različita sredstva koja mogu pomoći u razgovorima vezanim za traženje međunarodnih propisa; izrada nacionalnih zakona i okvira</a:t>
          </a:r>
          <a:r>
            <a:rPr lang="en-GB" dirty="0"/>
            <a:t>: </a:t>
          </a:r>
          <a:r>
            <a:rPr lang="en-GB" dirty="0" err="1"/>
            <a:t>nedavni</a:t>
          </a:r>
          <a:r>
            <a:rPr lang="en-GB" dirty="0"/>
            <a:t> </a:t>
          </a:r>
          <a:r>
            <a:rPr lang="en-GB" dirty="0" err="1"/>
            <a:t>primjeri</a:t>
          </a:r>
          <a:r>
            <a:rPr lang="en-GB" dirty="0"/>
            <a:t> </a:t>
          </a:r>
          <a:r>
            <a:rPr lang="en-GB" dirty="0" err="1"/>
            <a:t>iz</a:t>
          </a:r>
          <a:r>
            <a:rPr lang="en-GB" dirty="0"/>
            <a:t> </a:t>
          </a:r>
          <a:r>
            <a:rPr lang="en-GB" dirty="0" err="1"/>
            <a:t>regiona</a:t>
          </a:r>
          <a:r>
            <a:rPr lang="en-GB" dirty="0"/>
            <a:t>; </a:t>
          </a:r>
          <a:r>
            <a:rPr lang="en-GB" dirty="0" err="1"/>
            <a:t>specifične</a:t>
          </a:r>
          <a:r>
            <a:rPr lang="en-GB" dirty="0"/>
            <a:t> </a:t>
          </a:r>
          <a:r>
            <a:rPr lang="en-GB" dirty="0" err="1"/>
            <a:t>kategorije</a:t>
          </a:r>
          <a:r>
            <a:rPr lang="en-GB" dirty="0"/>
            <a:t> </a:t>
          </a:r>
          <a:r>
            <a:rPr lang="en-GB" dirty="0" err="1"/>
            <a:t>radnika</a:t>
          </a:r>
          <a:r>
            <a:rPr lang="en-GB" dirty="0"/>
            <a:t>, </a:t>
          </a:r>
          <a:r>
            <a:rPr lang="en-GB" dirty="0" err="1"/>
            <a:t>sektorski</a:t>
          </a:r>
          <a:r>
            <a:rPr lang="en-GB" dirty="0"/>
            <a:t> </a:t>
          </a:r>
          <a:r>
            <a:rPr lang="en-GB" dirty="0" err="1"/>
            <a:t>pristupi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sporazumi</a:t>
          </a:r>
          <a:r>
            <a:rPr lang="en-GB" dirty="0"/>
            <a:t>, </a:t>
          </a:r>
          <a:r>
            <a:rPr lang="en-GB" dirty="0" err="1"/>
            <a:t>te</a:t>
          </a:r>
          <a:r>
            <a:rPr lang="en-GB" dirty="0"/>
            <a:t> </a:t>
          </a:r>
          <a:r>
            <a:rPr lang="en-GB" dirty="0" err="1"/>
            <a:t>zaključci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praćenje</a:t>
          </a:r>
          <a:r>
            <a:rPr lang="en-GB" dirty="0"/>
            <a:t> </a:t>
          </a:r>
          <a:r>
            <a:rPr lang="en-GB" dirty="0" err="1"/>
            <a:t>situacije</a:t>
          </a:r>
          <a:r>
            <a:rPr lang="en-GB" dirty="0"/>
            <a:t>; </a:t>
          </a:r>
          <a:r>
            <a:rPr lang="en-GB" dirty="0" err="1"/>
            <a:t>naredni</a:t>
          </a:r>
          <a:r>
            <a:rPr lang="en-GB" dirty="0"/>
            <a:t> </a:t>
          </a:r>
          <a:r>
            <a:rPr lang="en-GB" dirty="0" err="1"/>
            <a:t>koraci</a:t>
          </a:r>
          <a:r>
            <a:rPr lang="en-GB" dirty="0"/>
            <a:t>.</a:t>
          </a:r>
          <a:endParaRPr lang="en-US" dirty="0"/>
        </a:p>
      </dgm:t>
    </dgm:pt>
    <dgm:pt modelId="{ADC69C10-5DFF-4585-B39D-1C6A4AE3B6B9}" type="parTrans" cxnId="{75A2D8DC-0575-4D6C-BC77-C25126C45CE8}">
      <dgm:prSet/>
      <dgm:spPr/>
      <dgm:t>
        <a:bodyPr/>
        <a:lstStyle/>
        <a:p>
          <a:endParaRPr lang="en-US"/>
        </a:p>
      </dgm:t>
    </dgm:pt>
    <dgm:pt modelId="{FCCFFB5D-527A-4BB5-969D-C224A756D0A7}" type="sibTrans" cxnId="{75A2D8DC-0575-4D6C-BC77-C25126C45CE8}">
      <dgm:prSet/>
      <dgm:spPr/>
      <dgm:t>
        <a:bodyPr/>
        <a:lstStyle/>
        <a:p>
          <a:endParaRPr lang="en-US"/>
        </a:p>
      </dgm:t>
    </dgm:pt>
    <dgm:pt modelId="{67170895-08D7-4E77-B020-F4741E6546BA}" type="pres">
      <dgm:prSet presAssocID="{53EABC4A-149B-4E23-84FE-FBC513DCD3E6}" presName="linear" presStyleCnt="0">
        <dgm:presLayoutVars>
          <dgm:animLvl val="lvl"/>
          <dgm:resizeHandles val="exact"/>
        </dgm:presLayoutVars>
      </dgm:prSet>
      <dgm:spPr/>
    </dgm:pt>
    <dgm:pt modelId="{6FFBE80C-7369-4398-B54E-2C34EEC7782D}" type="pres">
      <dgm:prSet presAssocID="{5D056CF3-A671-4C47-982E-4E7029B3EE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3BBDB6-C7F1-46AC-908B-782140073FA4}" type="pres">
      <dgm:prSet presAssocID="{B728AA30-679E-4717-842C-410C0F60B8D7}" presName="spacer" presStyleCnt="0"/>
      <dgm:spPr/>
    </dgm:pt>
    <dgm:pt modelId="{6FF73DA9-FD5F-4DF9-8747-C8971B306AA0}" type="pres">
      <dgm:prSet presAssocID="{76180F81-E3DE-41B8-8DFC-9F119461FB1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9C46ED-A3D9-4BAC-A554-B2A170035064}" type="pres">
      <dgm:prSet presAssocID="{76180F81-E3DE-41B8-8DFC-9F119461FB16}" presName="childText" presStyleLbl="revTx" presStyleIdx="0" presStyleCnt="1">
        <dgm:presLayoutVars>
          <dgm:bulletEnabled val="1"/>
        </dgm:presLayoutVars>
      </dgm:prSet>
      <dgm:spPr/>
    </dgm:pt>
    <dgm:pt modelId="{6A87EC61-4548-4D74-BE61-5563C3A5444C}" type="pres">
      <dgm:prSet presAssocID="{A0160633-B634-41E4-AC5F-236BC64804F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31FB1A-EBA1-42F4-8203-AB140363AF5E}" srcId="{76180F81-E3DE-41B8-8DFC-9F119461FB16}" destId="{14078FF5-F52A-49A1-80FD-F0836BEF1FAF}" srcOrd="0" destOrd="0" parTransId="{4CD0374F-AA5D-4BB3-B5F3-D80EFD063B2A}" sibTransId="{D085846B-C6A2-4012-B75B-B4005AA1BD3D}"/>
    <dgm:cxn modelId="{81C1052C-77B2-48BB-BC88-D1781660D1E9}" type="presOf" srcId="{A0160633-B634-41E4-AC5F-236BC64804F2}" destId="{6A87EC61-4548-4D74-BE61-5563C3A5444C}" srcOrd="0" destOrd="0" presId="urn:microsoft.com/office/officeart/2005/8/layout/vList2"/>
    <dgm:cxn modelId="{FC2E562D-F601-42D7-85E3-9607D14B96BD}" type="presOf" srcId="{53EABC4A-149B-4E23-84FE-FBC513DCD3E6}" destId="{67170895-08D7-4E77-B020-F4741E6546BA}" srcOrd="0" destOrd="0" presId="urn:microsoft.com/office/officeart/2005/8/layout/vList2"/>
    <dgm:cxn modelId="{50F97164-B150-42AF-80CA-B3F9A00699F8}" srcId="{53EABC4A-149B-4E23-84FE-FBC513DCD3E6}" destId="{5D056CF3-A671-4C47-982E-4E7029B3EE1B}" srcOrd="0" destOrd="0" parTransId="{5E8D09B6-7604-4BF6-A4E8-4A3B0C933443}" sibTransId="{B728AA30-679E-4717-842C-410C0F60B8D7}"/>
    <dgm:cxn modelId="{B2D6A27F-7AD7-4DEB-B646-A004A8DAC698}" srcId="{53EABC4A-149B-4E23-84FE-FBC513DCD3E6}" destId="{76180F81-E3DE-41B8-8DFC-9F119461FB16}" srcOrd="1" destOrd="0" parTransId="{AE34D256-5F3B-40F2-BBFE-110C0E6CC725}" sibTransId="{BE57FE8C-B563-4B10-9244-46D57A4C4EFB}"/>
    <dgm:cxn modelId="{A5922782-6B33-4AE7-B99C-3DCFC862AF0A}" type="presOf" srcId="{5D056CF3-A671-4C47-982E-4E7029B3EE1B}" destId="{6FFBE80C-7369-4398-B54E-2C34EEC7782D}" srcOrd="0" destOrd="0" presId="urn:microsoft.com/office/officeart/2005/8/layout/vList2"/>
    <dgm:cxn modelId="{E4E14B84-45B5-41D2-BEBE-23EA19FF02D1}" type="presOf" srcId="{14078FF5-F52A-49A1-80FD-F0836BEF1FAF}" destId="{B69C46ED-A3D9-4BAC-A554-B2A170035064}" srcOrd="0" destOrd="0" presId="urn:microsoft.com/office/officeart/2005/8/layout/vList2"/>
    <dgm:cxn modelId="{7333BC9F-EBFA-49BA-BB30-AEE88A117A7E}" type="presOf" srcId="{76180F81-E3DE-41B8-8DFC-9F119461FB16}" destId="{6FF73DA9-FD5F-4DF9-8747-C8971B306AA0}" srcOrd="0" destOrd="0" presId="urn:microsoft.com/office/officeart/2005/8/layout/vList2"/>
    <dgm:cxn modelId="{75A2D8DC-0575-4D6C-BC77-C25126C45CE8}" srcId="{53EABC4A-149B-4E23-84FE-FBC513DCD3E6}" destId="{A0160633-B634-41E4-AC5F-236BC64804F2}" srcOrd="2" destOrd="0" parTransId="{ADC69C10-5DFF-4585-B39D-1C6A4AE3B6B9}" sibTransId="{FCCFFB5D-527A-4BB5-969D-C224A756D0A7}"/>
    <dgm:cxn modelId="{65D2C792-0ED0-4B12-A6A8-31CA9D9820B8}" type="presParOf" srcId="{67170895-08D7-4E77-B020-F4741E6546BA}" destId="{6FFBE80C-7369-4398-B54E-2C34EEC7782D}" srcOrd="0" destOrd="0" presId="urn:microsoft.com/office/officeart/2005/8/layout/vList2"/>
    <dgm:cxn modelId="{9F6F53BC-5C5D-4CF1-AFAC-41914BABF168}" type="presParOf" srcId="{67170895-08D7-4E77-B020-F4741E6546BA}" destId="{543BBDB6-C7F1-46AC-908B-782140073FA4}" srcOrd="1" destOrd="0" presId="urn:microsoft.com/office/officeart/2005/8/layout/vList2"/>
    <dgm:cxn modelId="{9758DE62-77B2-4936-B312-754715E74F54}" type="presParOf" srcId="{67170895-08D7-4E77-B020-F4741E6546BA}" destId="{6FF73DA9-FD5F-4DF9-8747-C8971B306AA0}" srcOrd="2" destOrd="0" presId="urn:microsoft.com/office/officeart/2005/8/layout/vList2"/>
    <dgm:cxn modelId="{DE993012-6BF0-4087-9F39-E6036D057F83}" type="presParOf" srcId="{67170895-08D7-4E77-B020-F4741E6546BA}" destId="{B69C46ED-A3D9-4BAC-A554-B2A170035064}" srcOrd="3" destOrd="0" presId="urn:microsoft.com/office/officeart/2005/8/layout/vList2"/>
    <dgm:cxn modelId="{3C89DA4A-04FE-4826-9F57-78BBBC3B93E5}" type="presParOf" srcId="{67170895-08D7-4E77-B020-F4741E6546BA}" destId="{6A87EC61-4548-4D74-BE61-5563C3A544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D310DD-289D-415B-AC72-B2F078F47F8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E49E5F-CF6E-4A6B-BF3E-158FBA4D3073}">
      <dgm:prSet/>
      <dgm:spPr/>
      <dgm:t>
        <a:bodyPr/>
        <a:lstStyle/>
        <a:p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Pratiti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ocjenjivati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pokretanje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predloženih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finansijskih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poticaja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te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utjecaja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zakonodavnih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napora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tokom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početnih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faza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pandemije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;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učiti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osnovu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povratnih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komentara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;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nastaviti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rad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uspjesima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kako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bi se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osigurala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bolja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podrška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poslodavcima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da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djelotvorno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provedu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u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djelo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rad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daljinu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.</a:t>
          </a:r>
          <a:endParaRPr lang="en-US" dirty="0"/>
        </a:p>
      </dgm:t>
    </dgm:pt>
    <dgm:pt modelId="{3E9DD729-7A03-49C9-BAB9-AC9EB7DC83F7}" type="parTrans" cxnId="{A6ABED78-0155-44EA-9BB5-1141431C6C0C}">
      <dgm:prSet/>
      <dgm:spPr/>
      <dgm:t>
        <a:bodyPr/>
        <a:lstStyle/>
        <a:p>
          <a:endParaRPr lang="en-US"/>
        </a:p>
      </dgm:t>
    </dgm:pt>
    <dgm:pt modelId="{062C0C17-3757-434E-9149-103BDB0DE1B0}" type="sibTrans" cxnId="{A6ABED78-0155-44EA-9BB5-1141431C6C0C}">
      <dgm:prSet/>
      <dgm:spPr/>
      <dgm:t>
        <a:bodyPr/>
        <a:lstStyle/>
        <a:p>
          <a:endParaRPr lang="en-US"/>
        </a:p>
      </dgm:t>
    </dgm:pt>
    <dgm:pt modelId="{1A1F6AC2-B8ED-44C4-8A3B-ADF0EC2C1891}">
      <dgm:prSet/>
      <dgm:spPr/>
      <dgm:t>
        <a:bodyPr/>
        <a:lstStyle/>
        <a:p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Ako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to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već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nisu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uradili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nacionalne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vlasti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moraju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revidirati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svoje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operativne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planove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da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riješe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pitanja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COVID-19 u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vezi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prevencije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ublažavanja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socijalnih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utjecaja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krize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uključujući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rada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daljinu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kao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onih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oblasti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koje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neproporcionalno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mogu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utjecati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ranjive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grupe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kao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što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su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žene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starije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osobe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osobe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sa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invaliditetom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migranti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samohrani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roditelji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itd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.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.</a:t>
          </a:r>
          <a:endParaRPr lang="en-US" dirty="0"/>
        </a:p>
      </dgm:t>
    </dgm:pt>
    <dgm:pt modelId="{413E9223-B21C-48E0-A5C3-A5B2D2C854B7}" type="parTrans" cxnId="{816DC159-BC58-4DFA-8C47-CEC61908C3AC}">
      <dgm:prSet/>
      <dgm:spPr/>
      <dgm:t>
        <a:bodyPr/>
        <a:lstStyle/>
        <a:p>
          <a:endParaRPr lang="en-US"/>
        </a:p>
      </dgm:t>
    </dgm:pt>
    <dgm:pt modelId="{AB510810-AD02-4636-AFCE-91DF49B03DE4}" type="sibTrans" cxnId="{816DC159-BC58-4DFA-8C47-CEC61908C3AC}">
      <dgm:prSet/>
      <dgm:spPr/>
      <dgm:t>
        <a:bodyPr/>
        <a:lstStyle/>
        <a:p>
          <a:endParaRPr lang="en-US"/>
        </a:p>
      </dgm:t>
    </dgm:pt>
    <dgm:pt modelId="{054E3336-0109-4C7B-8E0F-CFC24F5516A7}">
      <dgm:prSet/>
      <dgm:spPr/>
      <dgm:t>
        <a:bodyPr/>
        <a:lstStyle/>
        <a:p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Socijalni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dijalog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: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Ništa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manje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bitno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je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imperativ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za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donosioce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politika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da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uključe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socijalne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partnere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u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reviziju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pouka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iz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trenutne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faze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pandemije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u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vezi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kako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uprava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radnici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prelaze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rad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daljinu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a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zatim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koriste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svoja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iskustva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da po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potrebi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prilagode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postojeće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politike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o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radu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daljinu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ili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da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donesu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nove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politike</a:t>
          </a:r>
          <a:r>
            <a:rPr lang="en-US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.</a:t>
          </a:r>
          <a:endParaRPr lang="en-US" dirty="0"/>
        </a:p>
      </dgm:t>
    </dgm:pt>
    <dgm:pt modelId="{0D153D6D-EA8F-40E4-A32F-76B109AB15CD}" type="parTrans" cxnId="{407D98CF-0976-4BBB-A079-C589D0C0DDA9}">
      <dgm:prSet/>
      <dgm:spPr/>
      <dgm:t>
        <a:bodyPr/>
        <a:lstStyle/>
        <a:p>
          <a:endParaRPr lang="en-US"/>
        </a:p>
      </dgm:t>
    </dgm:pt>
    <dgm:pt modelId="{1FFA88CF-481D-4EB5-BE1E-40BDC9C897A3}" type="sibTrans" cxnId="{407D98CF-0976-4BBB-A079-C589D0C0DDA9}">
      <dgm:prSet/>
      <dgm:spPr/>
      <dgm:t>
        <a:bodyPr/>
        <a:lstStyle/>
        <a:p>
          <a:endParaRPr lang="en-US"/>
        </a:p>
      </dgm:t>
    </dgm:pt>
    <dgm:pt modelId="{E3E899CC-E7F9-4ECE-BD2F-5268AD08B619}" type="pres">
      <dgm:prSet presAssocID="{8CD310DD-289D-415B-AC72-B2F078F47F83}" presName="vert0" presStyleCnt="0">
        <dgm:presLayoutVars>
          <dgm:dir/>
          <dgm:animOne val="branch"/>
          <dgm:animLvl val="lvl"/>
        </dgm:presLayoutVars>
      </dgm:prSet>
      <dgm:spPr/>
    </dgm:pt>
    <dgm:pt modelId="{2A352D39-685C-40D0-AC46-40BE8B9B5F3D}" type="pres">
      <dgm:prSet presAssocID="{80E49E5F-CF6E-4A6B-BF3E-158FBA4D3073}" presName="thickLine" presStyleLbl="alignNode1" presStyleIdx="0" presStyleCnt="3"/>
      <dgm:spPr/>
    </dgm:pt>
    <dgm:pt modelId="{D0EEE88F-364A-4D97-A40D-56F94BFB7699}" type="pres">
      <dgm:prSet presAssocID="{80E49E5F-CF6E-4A6B-BF3E-158FBA4D3073}" presName="horz1" presStyleCnt="0"/>
      <dgm:spPr/>
    </dgm:pt>
    <dgm:pt modelId="{0F208B54-0D96-48D2-A0E5-BC86078675AC}" type="pres">
      <dgm:prSet presAssocID="{80E49E5F-CF6E-4A6B-BF3E-158FBA4D3073}" presName="tx1" presStyleLbl="revTx" presStyleIdx="0" presStyleCnt="3"/>
      <dgm:spPr/>
    </dgm:pt>
    <dgm:pt modelId="{C109E8C0-FC0F-4244-AFBE-18CA55556A02}" type="pres">
      <dgm:prSet presAssocID="{80E49E5F-CF6E-4A6B-BF3E-158FBA4D3073}" presName="vert1" presStyleCnt="0"/>
      <dgm:spPr/>
    </dgm:pt>
    <dgm:pt modelId="{C1AEF118-A77A-4CE0-8E67-40904FCEB10A}" type="pres">
      <dgm:prSet presAssocID="{1A1F6AC2-B8ED-44C4-8A3B-ADF0EC2C1891}" presName="thickLine" presStyleLbl="alignNode1" presStyleIdx="1" presStyleCnt="3"/>
      <dgm:spPr/>
    </dgm:pt>
    <dgm:pt modelId="{62DCCB8E-D3CE-4CAA-8BE1-04A97DB84AE0}" type="pres">
      <dgm:prSet presAssocID="{1A1F6AC2-B8ED-44C4-8A3B-ADF0EC2C1891}" presName="horz1" presStyleCnt="0"/>
      <dgm:spPr/>
    </dgm:pt>
    <dgm:pt modelId="{9F806BC9-A7B7-4F39-8857-1AAFEA1E706E}" type="pres">
      <dgm:prSet presAssocID="{1A1F6AC2-B8ED-44C4-8A3B-ADF0EC2C1891}" presName="tx1" presStyleLbl="revTx" presStyleIdx="1" presStyleCnt="3"/>
      <dgm:spPr/>
    </dgm:pt>
    <dgm:pt modelId="{0D293413-CEC7-4A03-9E0E-7655FE0260D3}" type="pres">
      <dgm:prSet presAssocID="{1A1F6AC2-B8ED-44C4-8A3B-ADF0EC2C1891}" presName="vert1" presStyleCnt="0"/>
      <dgm:spPr/>
    </dgm:pt>
    <dgm:pt modelId="{7E1B1D77-0322-470C-B0D4-7B742214D4FC}" type="pres">
      <dgm:prSet presAssocID="{054E3336-0109-4C7B-8E0F-CFC24F5516A7}" presName="thickLine" presStyleLbl="alignNode1" presStyleIdx="2" presStyleCnt="3"/>
      <dgm:spPr/>
    </dgm:pt>
    <dgm:pt modelId="{3E24DD62-206C-4074-AA3F-42F704B5B4ED}" type="pres">
      <dgm:prSet presAssocID="{054E3336-0109-4C7B-8E0F-CFC24F5516A7}" presName="horz1" presStyleCnt="0"/>
      <dgm:spPr/>
    </dgm:pt>
    <dgm:pt modelId="{55C01220-8AF8-4719-B21A-71733E3ED79C}" type="pres">
      <dgm:prSet presAssocID="{054E3336-0109-4C7B-8E0F-CFC24F5516A7}" presName="tx1" presStyleLbl="revTx" presStyleIdx="2" presStyleCnt="3"/>
      <dgm:spPr/>
    </dgm:pt>
    <dgm:pt modelId="{A3465DD0-872B-4A89-B5D4-A2EFF48D36A4}" type="pres">
      <dgm:prSet presAssocID="{054E3336-0109-4C7B-8E0F-CFC24F5516A7}" presName="vert1" presStyleCnt="0"/>
      <dgm:spPr/>
    </dgm:pt>
  </dgm:ptLst>
  <dgm:cxnLst>
    <dgm:cxn modelId="{9925291B-5E11-4577-A6C9-973F6D8387C8}" type="presOf" srcId="{054E3336-0109-4C7B-8E0F-CFC24F5516A7}" destId="{55C01220-8AF8-4719-B21A-71733E3ED79C}" srcOrd="0" destOrd="0" presId="urn:microsoft.com/office/officeart/2008/layout/LinedList"/>
    <dgm:cxn modelId="{816DC159-BC58-4DFA-8C47-CEC61908C3AC}" srcId="{8CD310DD-289D-415B-AC72-B2F078F47F83}" destId="{1A1F6AC2-B8ED-44C4-8A3B-ADF0EC2C1891}" srcOrd="1" destOrd="0" parTransId="{413E9223-B21C-48E0-A5C3-A5B2D2C854B7}" sibTransId="{AB510810-AD02-4636-AFCE-91DF49B03DE4}"/>
    <dgm:cxn modelId="{A6ABED78-0155-44EA-9BB5-1141431C6C0C}" srcId="{8CD310DD-289D-415B-AC72-B2F078F47F83}" destId="{80E49E5F-CF6E-4A6B-BF3E-158FBA4D3073}" srcOrd="0" destOrd="0" parTransId="{3E9DD729-7A03-49C9-BAB9-AC9EB7DC83F7}" sibTransId="{062C0C17-3757-434E-9149-103BDB0DE1B0}"/>
    <dgm:cxn modelId="{7F379B97-5917-4E64-A665-B2D6F6C6451F}" type="presOf" srcId="{1A1F6AC2-B8ED-44C4-8A3B-ADF0EC2C1891}" destId="{9F806BC9-A7B7-4F39-8857-1AAFEA1E706E}" srcOrd="0" destOrd="0" presId="urn:microsoft.com/office/officeart/2008/layout/LinedList"/>
    <dgm:cxn modelId="{AA96F1AC-798C-4B78-BF05-370727767917}" type="presOf" srcId="{80E49E5F-CF6E-4A6B-BF3E-158FBA4D3073}" destId="{0F208B54-0D96-48D2-A0E5-BC86078675AC}" srcOrd="0" destOrd="0" presId="urn:microsoft.com/office/officeart/2008/layout/LinedList"/>
    <dgm:cxn modelId="{86D138BE-AF2E-4F17-AFA3-D0106EF7910F}" type="presOf" srcId="{8CD310DD-289D-415B-AC72-B2F078F47F83}" destId="{E3E899CC-E7F9-4ECE-BD2F-5268AD08B619}" srcOrd="0" destOrd="0" presId="urn:microsoft.com/office/officeart/2008/layout/LinedList"/>
    <dgm:cxn modelId="{407D98CF-0976-4BBB-A079-C589D0C0DDA9}" srcId="{8CD310DD-289D-415B-AC72-B2F078F47F83}" destId="{054E3336-0109-4C7B-8E0F-CFC24F5516A7}" srcOrd="2" destOrd="0" parTransId="{0D153D6D-EA8F-40E4-A32F-76B109AB15CD}" sibTransId="{1FFA88CF-481D-4EB5-BE1E-40BDC9C897A3}"/>
    <dgm:cxn modelId="{18868F62-A322-4C38-93E5-D8E3447C7EE5}" type="presParOf" srcId="{E3E899CC-E7F9-4ECE-BD2F-5268AD08B619}" destId="{2A352D39-685C-40D0-AC46-40BE8B9B5F3D}" srcOrd="0" destOrd="0" presId="urn:microsoft.com/office/officeart/2008/layout/LinedList"/>
    <dgm:cxn modelId="{BFDB1BAD-FF20-4BE5-B629-B42ECF79F699}" type="presParOf" srcId="{E3E899CC-E7F9-4ECE-BD2F-5268AD08B619}" destId="{D0EEE88F-364A-4D97-A40D-56F94BFB7699}" srcOrd="1" destOrd="0" presId="urn:microsoft.com/office/officeart/2008/layout/LinedList"/>
    <dgm:cxn modelId="{5FCD7001-90FB-4E6F-A3DA-4443FB6D8697}" type="presParOf" srcId="{D0EEE88F-364A-4D97-A40D-56F94BFB7699}" destId="{0F208B54-0D96-48D2-A0E5-BC86078675AC}" srcOrd="0" destOrd="0" presId="urn:microsoft.com/office/officeart/2008/layout/LinedList"/>
    <dgm:cxn modelId="{B7FDFDFB-45F2-426E-BE73-8AF3E4FFD8B0}" type="presParOf" srcId="{D0EEE88F-364A-4D97-A40D-56F94BFB7699}" destId="{C109E8C0-FC0F-4244-AFBE-18CA55556A02}" srcOrd="1" destOrd="0" presId="urn:microsoft.com/office/officeart/2008/layout/LinedList"/>
    <dgm:cxn modelId="{EA23993C-495A-4231-B430-76C066A1E5CA}" type="presParOf" srcId="{E3E899CC-E7F9-4ECE-BD2F-5268AD08B619}" destId="{C1AEF118-A77A-4CE0-8E67-40904FCEB10A}" srcOrd="2" destOrd="0" presId="urn:microsoft.com/office/officeart/2008/layout/LinedList"/>
    <dgm:cxn modelId="{972BAE02-9D15-4FF3-A6D3-B7354BA5FB0D}" type="presParOf" srcId="{E3E899CC-E7F9-4ECE-BD2F-5268AD08B619}" destId="{62DCCB8E-D3CE-4CAA-8BE1-04A97DB84AE0}" srcOrd="3" destOrd="0" presId="urn:microsoft.com/office/officeart/2008/layout/LinedList"/>
    <dgm:cxn modelId="{8A08D192-C06D-4819-95ED-51253B7B7259}" type="presParOf" srcId="{62DCCB8E-D3CE-4CAA-8BE1-04A97DB84AE0}" destId="{9F806BC9-A7B7-4F39-8857-1AAFEA1E706E}" srcOrd="0" destOrd="0" presId="urn:microsoft.com/office/officeart/2008/layout/LinedList"/>
    <dgm:cxn modelId="{0EF429A6-7B5C-4BE2-8549-5B0D846FF3C9}" type="presParOf" srcId="{62DCCB8E-D3CE-4CAA-8BE1-04A97DB84AE0}" destId="{0D293413-CEC7-4A03-9E0E-7655FE0260D3}" srcOrd="1" destOrd="0" presId="urn:microsoft.com/office/officeart/2008/layout/LinedList"/>
    <dgm:cxn modelId="{1D5A99B2-AA28-43D9-81F9-96FFFD32BAF1}" type="presParOf" srcId="{E3E899CC-E7F9-4ECE-BD2F-5268AD08B619}" destId="{7E1B1D77-0322-470C-B0D4-7B742214D4FC}" srcOrd="4" destOrd="0" presId="urn:microsoft.com/office/officeart/2008/layout/LinedList"/>
    <dgm:cxn modelId="{3DF90255-B00E-4315-BBFF-D34209770FA0}" type="presParOf" srcId="{E3E899CC-E7F9-4ECE-BD2F-5268AD08B619}" destId="{3E24DD62-206C-4074-AA3F-42F704B5B4ED}" srcOrd="5" destOrd="0" presId="urn:microsoft.com/office/officeart/2008/layout/LinedList"/>
    <dgm:cxn modelId="{D0A2572E-5720-44C9-B25D-BCB660788D76}" type="presParOf" srcId="{3E24DD62-206C-4074-AA3F-42F704B5B4ED}" destId="{55C01220-8AF8-4719-B21A-71733E3ED79C}" srcOrd="0" destOrd="0" presId="urn:microsoft.com/office/officeart/2008/layout/LinedList"/>
    <dgm:cxn modelId="{61B0841D-E889-435E-BD2B-DA3A78ECEB98}" type="presParOf" srcId="{3E24DD62-206C-4074-AA3F-42F704B5B4ED}" destId="{A3465DD0-872B-4A89-B5D4-A2EFF48D36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FEF22-94FC-4FBE-B4C5-18EFBD6BAD67}" type="doc">
      <dgm:prSet loTypeId="urn:microsoft.com/office/officeart/2005/8/layout/chevronAccent+Icon" loCatId="process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E64B384A-BEC7-4606-A6EB-6947E30B5D82}">
      <dgm:prSet phldrT="[Text]"/>
      <dgm:spPr/>
      <dgm:t>
        <a:bodyPr/>
        <a:lstStyle/>
        <a:p>
          <a:r>
            <a:rPr lang="en-US" dirty="0"/>
            <a:t>Stub 1: </a:t>
          </a:r>
          <a:r>
            <a:rPr lang="en-US" dirty="0" err="1"/>
            <a:t>Stimulacija</a:t>
          </a:r>
          <a:r>
            <a:rPr lang="en-US" dirty="0"/>
            <a:t> </a:t>
          </a:r>
          <a:r>
            <a:rPr lang="en-US" dirty="0" err="1"/>
            <a:t>ekonomije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zapošljavanja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43F56E-025B-4148-BC87-A5DB2DC21CB3}" type="parTrans" cxnId="{9EA2D1DC-151F-4920-8021-3E563466CDB3}">
      <dgm:prSet/>
      <dgm:spPr/>
      <dgm:t>
        <a:bodyPr/>
        <a:lstStyle/>
        <a:p>
          <a:endParaRPr lang="en-GB"/>
        </a:p>
      </dgm:t>
    </dgm:pt>
    <dgm:pt modelId="{8CBEEC43-F19A-475C-A632-08A3F17212ED}" type="sibTrans" cxnId="{9EA2D1DC-151F-4920-8021-3E563466CDB3}">
      <dgm:prSet/>
      <dgm:spPr/>
      <dgm:t>
        <a:bodyPr/>
        <a:lstStyle/>
        <a:p>
          <a:endParaRPr lang="en-GB"/>
        </a:p>
      </dgm:t>
    </dgm:pt>
    <dgm:pt modelId="{FC471CFC-2DBB-48B0-AE9A-27C925D2B034}">
      <dgm:prSet phldrT="[Text]"/>
      <dgm:spPr/>
      <dgm:t>
        <a:bodyPr/>
        <a:lstStyle/>
        <a:p>
          <a:r>
            <a:rPr lang="en-US" dirty="0"/>
            <a:t>Stub 2: </a:t>
          </a:r>
          <a:r>
            <a:rPr lang="en-US" dirty="0" err="1"/>
            <a:t>Podrška</a:t>
          </a:r>
          <a:r>
            <a:rPr lang="en-US" dirty="0"/>
            <a:t> </a:t>
          </a:r>
          <a:r>
            <a:rPr lang="en-US" dirty="0" err="1"/>
            <a:t>preduzećima</a:t>
          </a:r>
          <a:r>
            <a:rPr lang="en-US" dirty="0"/>
            <a:t>, </a:t>
          </a:r>
          <a:r>
            <a:rPr lang="en-US" dirty="0" err="1"/>
            <a:t>radnim</a:t>
          </a:r>
          <a:r>
            <a:rPr lang="en-US" dirty="0"/>
            <a:t> </a:t>
          </a:r>
          <a:r>
            <a:rPr lang="en-US" dirty="0" err="1"/>
            <a:t>mjestima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prihodima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22719-7E14-43E6-986A-42DE4765F396}" type="parTrans" cxnId="{9992172E-EC6D-4442-97BB-581AEE89C975}">
      <dgm:prSet/>
      <dgm:spPr/>
      <dgm:t>
        <a:bodyPr/>
        <a:lstStyle/>
        <a:p>
          <a:endParaRPr lang="en-GB"/>
        </a:p>
      </dgm:t>
    </dgm:pt>
    <dgm:pt modelId="{B4D2F75D-B00D-4B74-A3BA-B52A5DC6C538}" type="sibTrans" cxnId="{9992172E-EC6D-4442-97BB-581AEE89C975}">
      <dgm:prSet/>
      <dgm:spPr/>
      <dgm:t>
        <a:bodyPr/>
        <a:lstStyle/>
        <a:p>
          <a:endParaRPr lang="en-GB"/>
        </a:p>
      </dgm:t>
    </dgm:pt>
    <dgm:pt modelId="{7899C058-83FC-49E1-8570-B81A3BE82EFA}">
      <dgm:prSet/>
      <dgm:spPr/>
      <dgm:t>
        <a:bodyPr/>
        <a:lstStyle/>
        <a:p>
          <a:r>
            <a:rPr lang="en-US" dirty="0"/>
            <a:t>Stub 4: </a:t>
          </a:r>
          <a:r>
            <a:rPr lang="en-US" dirty="0" err="1"/>
            <a:t>Oslanjanje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socijalni</a:t>
          </a:r>
          <a:r>
            <a:rPr lang="en-US" dirty="0"/>
            <a:t> </a:t>
          </a:r>
          <a:r>
            <a:rPr lang="en-US" dirty="0" err="1"/>
            <a:t>dijalog</a:t>
          </a:r>
          <a:r>
            <a:rPr lang="en-US" dirty="0"/>
            <a:t> za </a:t>
          </a:r>
          <a:r>
            <a:rPr lang="en-US" dirty="0" err="1"/>
            <a:t>rješenja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983FC-7A64-4D61-961C-CBD80CCE1320}" type="parTrans" cxnId="{D0E92524-29CF-492E-9D03-E4B4DD2A5979}">
      <dgm:prSet/>
      <dgm:spPr/>
      <dgm:t>
        <a:bodyPr/>
        <a:lstStyle/>
        <a:p>
          <a:endParaRPr lang="en-GB"/>
        </a:p>
      </dgm:t>
    </dgm:pt>
    <dgm:pt modelId="{70136907-065A-4CEB-AB68-428674E50021}" type="sibTrans" cxnId="{D0E92524-29CF-492E-9D03-E4B4DD2A5979}">
      <dgm:prSet/>
      <dgm:spPr/>
      <dgm:t>
        <a:bodyPr/>
        <a:lstStyle/>
        <a:p>
          <a:endParaRPr lang="en-GB"/>
        </a:p>
      </dgm:t>
    </dgm:pt>
    <dgm:pt modelId="{E92C22F2-3416-4965-8698-48B97228F441}">
      <dgm:prSet phldrT="[Text]"/>
      <dgm:spPr>
        <a:ln w="76200">
          <a:solidFill>
            <a:srgbClr val="92D050"/>
          </a:solidFill>
        </a:ln>
      </dgm:spPr>
      <dgm:t>
        <a:bodyPr/>
        <a:lstStyle/>
        <a:p>
          <a:r>
            <a:rPr lang="en-US" dirty="0">
              <a:highlight>
                <a:srgbClr val="00FFFF"/>
              </a:highlight>
            </a:rPr>
            <a:t>Stub 3: </a:t>
          </a:r>
          <a:r>
            <a:rPr lang="en-US" dirty="0" err="1">
              <a:highlight>
                <a:srgbClr val="00FFFF"/>
              </a:highlight>
            </a:rPr>
            <a:t>Zaštita</a:t>
          </a:r>
          <a:r>
            <a:rPr lang="en-US" dirty="0">
              <a:highlight>
                <a:srgbClr val="00FFFF"/>
              </a:highlight>
            </a:rPr>
            <a:t> </a:t>
          </a:r>
          <a:r>
            <a:rPr lang="en-US" dirty="0" err="1">
              <a:highlight>
                <a:srgbClr val="00FFFF"/>
              </a:highlight>
            </a:rPr>
            <a:t>radnika</a:t>
          </a:r>
          <a:r>
            <a:rPr lang="en-US" dirty="0">
              <a:highlight>
                <a:srgbClr val="00FFFF"/>
              </a:highlight>
            </a:rPr>
            <a:t> </a:t>
          </a:r>
          <a:r>
            <a:rPr lang="en-US" dirty="0" err="1">
              <a:highlight>
                <a:srgbClr val="00FFFF"/>
              </a:highlight>
            </a:rPr>
            <a:t>na</a:t>
          </a:r>
          <a:r>
            <a:rPr lang="en-US" dirty="0">
              <a:highlight>
                <a:srgbClr val="00FFFF"/>
              </a:highlight>
            </a:rPr>
            <a:t> </a:t>
          </a:r>
          <a:r>
            <a:rPr lang="en-US" dirty="0" err="1">
              <a:highlight>
                <a:srgbClr val="00FFFF"/>
              </a:highlight>
            </a:rPr>
            <a:t>radnim</a:t>
          </a:r>
          <a:r>
            <a:rPr lang="en-US" dirty="0">
              <a:highlight>
                <a:srgbClr val="00FFFF"/>
              </a:highlight>
            </a:rPr>
            <a:t> </a:t>
          </a:r>
          <a:r>
            <a:rPr lang="en-US" dirty="0" err="1">
              <a:highlight>
                <a:srgbClr val="00FFFF"/>
              </a:highlight>
            </a:rPr>
            <a:t>mjestima</a:t>
          </a:r>
          <a:endParaRPr lang="en-GB" b="1" dirty="0">
            <a:highlight>
              <a:srgbClr val="00FFFF"/>
            </a:highligh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123E4-90F7-443F-A8E2-7DDD8EEE480F}" type="sibTrans" cxnId="{288D01CF-19F9-430E-8DCF-CFF35BCF56DB}">
      <dgm:prSet/>
      <dgm:spPr/>
      <dgm:t>
        <a:bodyPr/>
        <a:lstStyle/>
        <a:p>
          <a:endParaRPr lang="en-GB"/>
        </a:p>
      </dgm:t>
    </dgm:pt>
    <dgm:pt modelId="{B4BCC7BA-0324-4447-AE1A-818FB9BD1C02}" type="parTrans" cxnId="{288D01CF-19F9-430E-8DCF-CFF35BCF56DB}">
      <dgm:prSet/>
      <dgm:spPr/>
      <dgm:t>
        <a:bodyPr/>
        <a:lstStyle/>
        <a:p>
          <a:endParaRPr lang="en-GB"/>
        </a:p>
      </dgm:t>
    </dgm:pt>
    <dgm:pt modelId="{0C577162-0EBF-4FCD-87EB-AE7FEDE7FD93}" type="pres">
      <dgm:prSet presAssocID="{D2EFEF22-94FC-4FBE-B4C5-18EFBD6BAD67}" presName="Name0" presStyleCnt="0">
        <dgm:presLayoutVars>
          <dgm:dir/>
          <dgm:resizeHandles val="exact"/>
        </dgm:presLayoutVars>
      </dgm:prSet>
      <dgm:spPr/>
    </dgm:pt>
    <dgm:pt modelId="{6E239754-4B9F-40A3-ACFE-A8EDEB5429E2}" type="pres">
      <dgm:prSet presAssocID="{E64B384A-BEC7-4606-A6EB-6947E30B5D82}" presName="composite" presStyleCnt="0"/>
      <dgm:spPr/>
    </dgm:pt>
    <dgm:pt modelId="{39D0A72F-2D88-421C-A3BA-50CB1E71BDAF}" type="pres">
      <dgm:prSet presAssocID="{E64B384A-BEC7-4606-A6EB-6947E30B5D82}" presName="bgChev" presStyleLbl="node1" presStyleIdx="0" presStyleCnt="4"/>
      <dgm:spPr/>
    </dgm:pt>
    <dgm:pt modelId="{DE019987-8041-4BBC-AF48-79BB35D7CE3F}" type="pres">
      <dgm:prSet presAssocID="{E64B384A-BEC7-4606-A6EB-6947E30B5D82}" presName="txNode" presStyleLbl="fgAcc1" presStyleIdx="0" presStyleCnt="4">
        <dgm:presLayoutVars>
          <dgm:bulletEnabled val="1"/>
        </dgm:presLayoutVars>
      </dgm:prSet>
      <dgm:spPr/>
    </dgm:pt>
    <dgm:pt modelId="{D32AD2A4-68EF-459A-8E2A-72F4127A6E67}" type="pres">
      <dgm:prSet presAssocID="{8CBEEC43-F19A-475C-A632-08A3F17212ED}" presName="compositeSpace" presStyleCnt="0"/>
      <dgm:spPr/>
    </dgm:pt>
    <dgm:pt modelId="{6976B572-CFA9-4601-814B-0EE0DEB62BF6}" type="pres">
      <dgm:prSet presAssocID="{FC471CFC-2DBB-48B0-AE9A-27C925D2B034}" presName="composite" presStyleCnt="0"/>
      <dgm:spPr/>
    </dgm:pt>
    <dgm:pt modelId="{D0EE2A73-4275-4E2D-9A2E-18B9A4786327}" type="pres">
      <dgm:prSet presAssocID="{FC471CFC-2DBB-48B0-AE9A-27C925D2B034}" presName="bgChev" presStyleLbl="node1" presStyleIdx="1" presStyleCnt="4"/>
      <dgm:spPr/>
    </dgm:pt>
    <dgm:pt modelId="{393101E9-46D5-43B0-B92D-76EFD7F1DC28}" type="pres">
      <dgm:prSet presAssocID="{FC471CFC-2DBB-48B0-AE9A-27C925D2B034}" presName="txNode" presStyleLbl="fgAcc1" presStyleIdx="1" presStyleCnt="4">
        <dgm:presLayoutVars>
          <dgm:bulletEnabled val="1"/>
        </dgm:presLayoutVars>
      </dgm:prSet>
      <dgm:spPr/>
    </dgm:pt>
    <dgm:pt modelId="{DE106777-F3CB-46C2-A8AD-EA3F25E8F9A3}" type="pres">
      <dgm:prSet presAssocID="{B4D2F75D-B00D-4B74-A3BA-B52A5DC6C538}" presName="compositeSpace" presStyleCnt="0"/>
      <dgm:spPr/>
    </dgm:pt>
    <dgm:pt modelId="{B23AC81F-4401-4A81-8FF4-E5606DC3BE9B}" type="pres">
      <dgm:prSet presAssocID="{E92C22F2-3416-4965-8698-48B97228F441}" presName="composite" presStyleCnt="0"/>
      <dgm:spPr/>
    </dgm:pt>
    <dgm:pt modelId="{89DE3D55-9FFE-4FCF-8037-33516E27F084}" type="pres">
      <dgm:prSet presAssocID="{E92C22F2-3416-4965-8698-48B97228F441}" presName="bgChev" presStyleLbl="node1" presStyleIdx="2" presStyleCnt="4"/>
      <dgm:spPr/>
    </dgm:pt>
    <dgm:pt modelId="{A1D3A36A-E7A9-4C1B-A6D0-269BD5CEF246}" type="pres">
      <dgm:prSet presAssocID="{E92C22F2-3416-4965-8698-48B97228F441}" presName="txNode" presStyleLbl="fgAcc1" presStyleIdx="2" presStyleCnt="4">
        <dgm:presLayoutVars>
          <dgm:bulletEnabled val="1"/>
        </dgm:presLayoutVars>
      </dgm:prSet>
      <dgm:spPr/>
    </dgm:pt>
    <dgm:pt modelId="{A7ECAD68-D93F-42FF-A9E5-FDF2A9ADEB14}" type="pres">
      <dgm:prSet presAssocID="{FE6123E4-90F7-443F-A8E2-7DDD8EEE480F}" presName="compositeSpace" presStyleCnt="0"/>
      <dgm:spPr/>
    </dgm:pt>
    <dgm:pt modelId="{E5CBEAE6-A45A-4EF5-BBBD-122532DE5B7B}" type="pres">
      <dgm:prSet presAssocID="{7899C058-83FC-49E1-8570-B81A3BE82EFA}" presName="composite" presStyleCnt="0"/>
      <dgm:spPr/>
    </dgm:pt>
    <dgm:pt modelId="{EE000C71-FDF9-4732-BF5F-0B5BE9503DDC}" type="pres">
      <dgm:prSet presAssocID="{7899C058-83FC-49E1-8570-B81A3BE82EFA}" presName="bgChev" presStyleLbl="node1" presStyleIdx="3" presStyleCnt="4"/>
      <dgm:spPr/>
    </dgm:pt>
    <dgm:pt modelId="{96CFCBB8-8FA9-4112-96ED-36110D0B690F}" type="pres">
      <dgm:prSet presAssocID="{7899C058-83FC-49E1-8570-B81A3BE82EFA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11ABA515-2661-484D-9350-CB48B34D47AC}" type="presOf" srcId="{E64B384A-BEC7-4606-A6EB-6947E30B5D82}" destId="{DE019987-8041-4BBC-AF48-79BB35D7CE3F}" srcOrd="0" destOrd="0" presId="urn:microsoft.com/office/officeart/2005/8/layout/chevronAccent+Icon"/>
    <dgm:cxn modelId="{D0E92524-29CF-492E-9D03-E4B4DD2A5979}" srcId="{D2EFEF22-94FC-4FBE-B4C5-18EFBD6BAD67}" destId="{7899C058-83FC-49E1-8570-B81A3BE82EFA}" srcOrd="3" destOrd="0" parTransId="{D74983FC-7A64-4D61-961C-CBD80CCE1320}" sibTransId="{70136907-065A-4CEB-AB68-428674E50021}"/>
    <dgm:cxn modelId="{9992172E-EC6D-4442-97BB-581AEE89C975}" srcId="{D2EFEF22-94FC-4FBE-B4C5-18EFBD6BAD67}" destId="{FC471CFC-2DBB-48B0-AE9A-27C925D2B034}" srcOrd="1" destOrd="0" parTransId="{69022719-7E14-43E6-986A-42DE4765F396}" sibTransId="{B4D2F75D-B00D-4B74-A3BA-B52A5DC6C538}"/>
    <dgm:cxn modelId="{E4E77DA3-E170-4B57-B442-2E7871926025}" type="presOf" srcId="{D2EFEF22-94FC-4FBE-B4C5-18EFBD6BAD67}" destId="{0C577162-0EBF-4FCD-87EB-AE7FEDE7FD93}" srcOrd="0" destOrd="0" presId="urn:microsoft.com/office/officeart/2005/8/layout/chevronAccent+Icon"/>
    <dgm:cxn modelId="{47CBF3C7-9A73-4CA8-A78F-512AC3E723E3}" type="presOf" srcId="{7899C058-83FC-49E1-8570-B81A3BE82EFA}" destId="{96CFCBB8-8FA9-4112-96ED-36110D0B690F}" srcOrd="0" destOrd="0" presId="urn:microsoft.com/office/officeart/2005/8/layout/chevronAccent+Icon"/>
    <dgm:cxn modelId="{288D01CF-19F9-430E-8DCF-CFF35BCF56DB}" srcId="{D2EFEF22-94FC-4FBE-B4C5-18EFBD6BAD67}" destId="{E92C22F2-3416-4965-8698-48B97228F441}" srcOrd="2" destOrd="0" parTransId="{B4BCC7BA-0324-4447-AE1A-818FB9BD1C02}" sibTransId="{FE6123E4-90F7-443F-A8E2-7DDD8EEE480F}"/>
    <dgm:cxn modelId="{9EA2D1DC-151F-4920-8021-3E563466CDB3}" srcId="{D2EFEF22-94FC-4FBE-B4C5-18EFBD6BAD67}" destId="{E64B384A-BEC7-4606-A6EB-6947E30B5D82}" srcOrd="0" destOrd="0" parTransId="{CF43F56E-025B-4148-BC87-A5DB2DC21CB3}" sibTransId="{8CBEEC43-F19A-475C-A632-08A3F17212ED}"/>
    <dgm:cxn modelId="{9113E8DD-200F-4093-854C-31FEA55C7A09}" type="presOf" srcId="{FC471CFC-2DBB-48B0-AE9A-27C925D2B034}" destId="{393101E9-46D5-43B0-B92D-76EFD7F1DC28}" srcOrd="0" destOrd="0" presId="urn:microsoft.com/office/officeart/2005/8/layout/chevronAccent+Icon"/>
    <dgm:cxn modelId="{4E5B9DFA-0CA7-415C-904A-34A5F46CEE0A}" type="presOf" srcId="{E92C22F2-3416-4965-8698-48B97228F441}" destId="{A1D3A36A-E7A9-4C1B-A6D0-269BD5CEF246}" srcOrd="0" destOrd="0" presId="urn:microsoft.com/office/officeart/2005/8/layout/chevronAccent+Icon"/>
    <dgm:cxn modelId="{1D8CEB5A-7FA5-4FFD-A8BB-7FB37C30AE0C}" type="presParOf" srcId="{0C577162-0EBF-4FCD-87EB-AE7FEDE7FD93}" destId="{6E239754-4B9F-40A3-ACFE-A8EDEB5429E2}" srcOrd="0" destOrd="0" presId="urn:microsoft.com/office/officeart/2005/8/layout/chevronAccent+Icon"/>
    <dgm:cxn modelId="{4E02DAA5-632E-44E7-B2F5-2849F13EE85F}" type="presParOf" srcId="{6E239754-4B9F-40A3-ACFE-A8EDEB5429E2}" destId="{39D0A72F-2D88-421C-A3BA-50CB1E71BDAF}" srcOrd="0" destOrd="0" presId="urn:microsoft.com/office/officeart/2005/8/layout/chevronAccent+Icon"/>
    <dgm:cxn modelId="{00CF6792-4D3B-4A74-BA01-FF0A2382466E}" type="presParOf" srcId="{6E239754-4B9F-40A3-ACFE-A8EDEB5429E2}" destId="{DE019987-8041-4BBC-AF48-79BB35D7CE3F}" srcOrd="1" destOrd="0" presId="urn:microsoft.com/office/officeart/2005/8/layout/chevronAccent+Icon"/>
    <dgm:cxn modelId="{D748516F-33FD-487F-BA10-EFB7A85EB09A}" type="presParOf" srcId="{0C577162-0EBF-4FCD-87EB-AE7FEDE7FD93}" destId="{D32AD2A4-68EF-459A-8E2A-72F4127A6E67}" srcOrd="1" destOrd="0" presId="urn:microsoft.com/office/officeart/2005/8/layout/chevronAccent+Icon"/>
    <dgm:cxn modelId="{FA6BF37C-75B5-4BD6-9E03-28C2422765BE}" type="presParOf" srcId="{0C577162-0EBF-4FCD-87EB-AE7FEDE7FD93}" destId="{6976B572-CFA9-4601-814B-0EE0DEB62BF6}" srcOrd="2" destOrd="0" presId="urn:microsoft.com/office/officeart/2005/8/layout/chevronAccent+Icon"/>
    <dgm:cxn modelId="{FFF7F870-532C-43C3-9FF8-F7FC6BF92009}" type="presParOf" srcId="{6976B572-CFA9-4601-814B-0EE0DEB62BF6}" destId="{D0EE2A73-4275-4E2D-9A2E-18B9A4786327}" srcOrd="0" destOrd="0" presId="urn:microsoft.com/office/officeart/2005/8/layout/chevronAccent+Icon"/>
    <dgm:cxn modelId="{117E340A-E9C3-4C3D-8BE3-B5806A5AAE23}" type="presParOf" srcId="{6976B572-CFA9-4601-814B-0EE0DEB62BF6}" destId="{393101E9-46D5-43B0-B92D-76EFD7F1DC28}" srcOrd="1" destOrd="0" presId="urn:microsoft.com/office/officeart/2005/8/layout/chevronAccent+Icon"/>
    <dgm:cxn modelId="{5873C562-CEDC-46B0-AA44-EFDF601DA6AA}" type="presParOf" srcId="{0C577162-0EBF-4FCD-87EB-AE7FEDE7FD93}" destId="{DE106777-F3CB-46C2-A8AD-EA3F25E8F9A3}" srcOrd="3" destOrd="0" presId="urn:microsoft.com/office/officeart/2005/8/layout/chevronAccent+Icon"/>
    <dgm:cxn modelId="{0563ADAC-2E01-4B1E-95E8-27B6C0964BC9}" type="presParOf" srcId="{0C577162-0EBF-4FCD-87EB-AE7FEDE7FD93}" destId="{B23AC81F-4401-4A81-8FF4-E5606DC3BE9B}" srcOrd="4" destOrd="0" presId="urn:microsoft.com/office/officeart/2005/8/layout/chevronAccent+Icon"/>
    <dgm:cxn modelId="{D4FCF0CA-05B7-4540-A1D3-9ADB96D24544}" type="presParOf" srcId="{B23AC81F-4401-4A81-8FF4-E5606DC3BE9B}" destId="{89DE3D55-9FFE-4FCF-8037-33516E27F084}" srcOrd="0" destOrd="0" presId="urn:microsoft.com/office/officeart/2005/8/layout/chevronAccent+Icon"/>
    <dgm:cxn modelId="{22BAF550-ACC0-4717-8158-B0BE39815975}" type="presParOf" srcId="{B23AC81F-4401-4A81-8FF4-E5606DC3BE9B}" destId="{A1D3A36A-E7A9-4C1B-A6D0-269BD5CEF246}" srcOrd="1" destOrd="0" presId="urn:microsoft.com/office/officeart/2005/8/layout/chevronAccent+Icon"/>
    <dgm:cxn modelId="{1C6134E2-49A9-4213-908B-6F348291AAAB}" type="presParOf" srcId="{0C577162-0EBF-4FCD-87EB-AE7FEDE7FD93}" destId="{A7ECAD68-D93F-42FF-A9E5-FDF2A9ADEB14}" srcOrd="5" destOrd="0" presId="urn:microsoft.com/office/officeart/2005/8/layout/chevronAccent+Icon"/>
    <dgm:cxn modelId="{5FD1C2C7-5087-4785-AF29-7B0BAEA6FAF7}" type="presParOf" srcId="{0C577162-0EBF-4FCD-87EB-AE7FEDE7FD93}" destId="{E5CBEAE6-A45A-4EF5-BBBD-122532DE5B7B}" srcOrd="6" destOrd="0" presId="urn:microsoft.com/office/officeart/2005/8/layout/chevronAccent+Icon"/>
    <dgm:cxn modelId="{D5D9413C-FC23-4904-929F-788879C879E9}" type="presParOf" srcId="{E5CBEAE6-A45A-4EF5-BBBD-122532DE5B7B}" destId="{EE000C71-FDF9-4732-BF5F-0B5BE9503DDC}" srcOrd="0" destOrd="0" presId="urn:microsoft.com/office/officeart/2005/8/layout/chevronAccent+Icon"/>
    <dgm:cxn modelId="{263D77D2-A8A7-45BA-BDB6-28303C744A39}" type="presParOf" srcId="{E5CBEAE6-A45A-4EF5-BBBD-122532DE5B7B}" destId="{96CFCBB8-8FA9-4112-96ED-36110D0B690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332294-051E-408D-8BAD-712A5B2277C9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017A5-C4DB-4EA9-8804-273B4F2A3D0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/>
            <a:t>Ojačati</a:t>
          </a:r>
          <a:endParaRPr lang="en-US" dirty="0"/>
        </a:p>
      </dgm:t>
    </dgm:pt>
    <dgm:pt modelId="{CF21E563-C1FD-4DBE-8555-1688D26453C6}" type="parTrans" cxnId="{0F6E0DAF-1F8C-4A13-8FF8-46C1825A103A}">
      <dgm:prSet/>
      <dgm:spPr/>
      <dgm:t>
        <a:bodyPr/>
        <a:lstStyle/>
        <a:p>
          <a:endParaRPr lang="en-US"/>
        </a:p>
      </dgm:t>
    </dgm:pt>
    <dgm:pt modelId="{F89444C5-4E85-4EF9-B687-0F4FAA01F96A}" type="sibTrans" cxnId="{0F6E0DAF-1F8C-4A13-8FF8-46C1825A103A}">
      <dgm:prSet/>
      <dgm:spPr/>
      <dgm:t>
        <a:bodyPr/>
        <a:lstStyle/>
        <a:p>
          <a:endParaRPr lang="en-US"/>
        </a:p>
      </dgm:t>
    </dgm:pt>
    <dgm:pt modelId="{AF193D9A-22BD-4FE8-99DC-AB94320F4070}">
      <dgm:prSet/>
      <dgm:spPr/>
      <dgm:t>
        <a:bodyPr/>
        <a:lstStyle/>
        <a:p>
          <a:r>
            <a:rPr lang="en-US" dirty="0" err="1"/>
            <a:t>Ojačati</a:t>
          </a:r>
          <a:r>
            <a:rPr lang="en-US" dirty="0"/>
            <a:t> </a:t>
          </a:r>
          <a:r>
            <a:rPr lang="en-US" dirty="0" err="1"/>
            <a:t>mjere</a:t>
          </a:r>
          <a:r>
            <a:rPr lang="en-US" dirty="0"/>
            <a:t> </a:t>
          </a:r>
          <a:r>
            <a:rPr lang="en-US" dirty="0" err="1"/>
            <a:t>zaštite</a:t>
          </a:r>
          <a:r>
            <a:rPr lang="en-US" dirty="0"/>
            <a:t> </a:t>
          </a:r>
          <a:r>
            <a:rPr lang="en-US" dirty="0" err="1"/>
            <a:t>zdravlja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sigurnosti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radu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promovirati</a:t>
          </a:r>
          <a:r>
            <a:rPr lang="en-US" dirty="0"/>
            <a:t> </a:t>
          </a:r>
          <a:r>
            <a:rPr lang="en-US" dirty="0" err="1"/>
            <a:t>provedbu</a:t>
          </a:r>
          <a:r>
            <a:rPr lang="en-US" dirty="0"/>
            <a:t> </a:t>
          </a:r>
          <a:r>
            <a:rPr lang="en-US" dirty="0" err="1"/>
            <a:t>javnozdravstvenih</a:t>
          </a:r>
          <a:r>
            <a:rPr lang="en-US" dirty="0"/>
            <a:t> </a:t>
          </a:r>
          <a:r>
            <a:rPr lang="en-US" dirty="0" err="1"/>
            <a:t>mjera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radnom</a:t>
          </a:r>
          <a:r>
            <a:rPr lang="en-US" dirty="0"/>
            <a:t> </a:t>
          </a:r>
          <a:r>
            <a:rPr lang="en-US" dirty="0" err="1"/>
            <a:t>mjestu</a:t>
          </a:r>
          <a:endParaRPr lang="en-US" dirty="0"/>
        </a:p>
      </dgm:t>
    </dgm:pt>
    <dgm:pt modelId="{401ABF20-457E-4DD0-B1F7-8E30BBC4A926}" type="parTrans" cxnId="{E7EE1CAF-4257-4BAE-B473-C8A41A72CA75}">
      <dgm:prSet/>
      <dgm:spPr/>
      <dgm:t>
        <a:bodyPr/>
        <a:lstStyle/>
        <a:p>
          <a:endParaRPr lang="en-US"/>
        </a:p>
      </dgm:t>
    </dgm:pt>
    <dgm:pt modelId="{95DB4CC8-83FF-49C8-AEF2-7C2B770784CF}" type="sibTrans" cxnId="{E7EE1CAF-4257-4BAE-B473-C8A41A72CA75}">
      <dgm:prSet/>
      <dgm:spPr/>
      <dgm:t>
        <a:bodyPr/>
        <a:lstStyle/>
        <a:p>
          <a:endParaRPr lang="en-US"/>
        </a:p>
      </dgm:t>
    </dgm:pt>
    <dgm:pt modelId="{AB237B19-0596-45EB-A36B-7CB4A7881DA0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/>
            <a:t>Prilagoditi</a:t>
          </a:r>
          <a:endParaRPr lang="en-US" dirty="0"/>
        </a:p>
      </dgm:t>
    </dgm:pt>
    <dgm:pt modelId="{64D8B17B-991C-430F-A12A-738BE43DD835}" type="parTrans" cxnId="{BF9D8622-ACAB-4F0E-B923-6781F45C32D1}">
      <dgm:prSet/>
      <dgm:spPr/>
      <dgm:t>
        <a:bodyPr/>
        <a:lstStyle/>
        <a:p>
          <a:endParaRPr lang="en-US"/>
        </a:p>
      </dgm:t>
    </dgm:pt>
    <dgm:pt modelId="{6DE59AC6-9A2D-4ACB-8E26-6A34417FCF14}" type="sibTrans" cxnId="{BF9D8622-ACAB-4F0E-B923-6781F45C32D1}">
      <dgm:prSet/>
      <dgm:spPr/>
      <dgm:t>
        <a:bodyPr/>
        <a:lstStyle/>
        <a:p>
          <a:endParaRPr lang="en-US"/>
        </a:p>
      </dgm:t>
    </dgm:pt>
    <dgm:pt modelId="{571A3752-1FE5-4763-A8DD-B300CC12E7C8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highlight>
                <a:srgbClr val="00FF00"/>
              </a:highlight>
            </a:rPr>
            <a:t>Prilagoditi</a:t>
          </a:r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dirty="0" err="1">
              <a:solidFill>
                <a:schemeClr val="tx1"/>
              </a:solidFill>
              <a:highlight>
                <a:srgbClr val="00FF00"/>
              </a:highlight>
            </a:rPr>
            <a:t>način</a:t>
          </a:r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dirty="0" err="1">
              <a:solidFill>
                <a:schemeClr val="tx1"/>
              </a:solidFill>
              <a:highlight>
                <a:srgbClr val="00FF00"/>
              </a:highlight>
            </a:rPr>
            <a:t>rada</a:t>
          </a:r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 (</a:t>
          </a:r>
          <a:r>
            <a:rPr lang="en-US" dirty="0" err="1">
              <a:solidFill>
                <a:schemeClr val="tx1"/>
              </a:solidFill>
              <a:highlight>
                <a:srgbClr val="00FF00"/>
              </a:highlight>
            </a:rPr>
            <a:t>ovdje</a:t>
          </a:r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dirty="0" err="1">
              <a:solidFill>
                <a:schemeClr val="tx1"/>
              </a:solidFill>
              <a:highlight>
                <a:srgbClr val="00FF00"/>
              </a:highlight>
            </a:rPr>
            <a:t>su</a:t>
          </a:r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dirty="0" err="1">
              <a:solidFill>
                <a:schemeClr val="tx1"/>
              </a:solidFill>
              <a:highlight>
                <a:srgbClr val="00FF00"/>
              </a:highlight>
            </a:rPr>
            <a:t>obuhvaćeni</a:t>
          </a:r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 RAD NA DALJINU </a:t>
          </a:r>
          <a:r>
            <a:rPr lang="en-US" dirty="0" err="1">
              <a:solidFill>
                <a:schemeClr val="tx1"/>
              </a:solidFill>
              <a:highlight>
                <a:srgbClr val="00FF00"/>
              </a:highlight>
            </a:rPr>
            <a:t>i</a:t>
          </a:r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dirty="0" err="1">
              <a:solidFill>
                <a:schemeClr val="tx1"/>
              </a:solidFill>
              <a:highlight>
                <a:srgbClr val="00FF00"/>
              </a:highlight>
            </a:rPr>
            <a:t>smjernice</a:t>
          </a:r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 o </a:t>
          </a:r>
          <a:r>
            <a:rPr lang="en-US" dirty="0" err="1">
              <a:solidFill>
                <a:schemeClr val="tx1"/>
              </a:solidFill>
              <a:highlight>
                <a:srgbClr val="00FF00"/>
              </a:highlight>
            </a:rPr>
            <a:t>Povratku</a:t>
          </a:r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dirty="0" err="1">
              <a:solidFill>
                <a:schemeClr val="tx1"/>
              </a:solidFill>
              <a:highlight>
                <a:srgbClr val="00FF00"/>
              </a:highlight>
            </a:rPr>
            <a:t>na</a:t>
          </a:r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dirty="0" err="1">
              <a:solidFill>
                <a:schemeClr val="tx1"/>
              </a:solidFill>
              <a:highlight>
                <a:srgbClr val="00FF00"/>
              </a:highlight>
            </a:rPr>
            <a:t>posao</a:t>
          </a:r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)</a:t>
          </a:r>
        </a:p>
      </dgm:t>
    </dgm:pt>
    <dgm:pt modelId="{E2AC36F9-B713-4265-9366-EA763AB23ACB}" type="parTrans" cxnId="{C2937528-86F5-4C8E-B5C6-C39FB4790A9A}">
      <dgm:prSet/>
      <dgm:spPr/>
      <dgm:t>
        <a:bodyPr/>
        <a:lstStyle/>
        <a:p>
          <a:endParaRPr lang="en-US"/>
        </a:p>
      </dgm:t>
    </dgm:pt>
    <dgm:pt modelId="{24456267-B5A9-49F1-997E-B13C635AE924}" type="sibTrans" cxnId="{C2937528-86F5-4C8E-B5C6-C39FB4790A9A}">
      <dgm:prSet/>
      <dgm:spPr/>
      <dgm:t>
        <a:bodyPr/>
        <a:lstStyle/>
        <a:p>
          <a:endParaRPr lang="en-US"/>
        </a:p>
      </dgm:t>
    </dgm:pt>
    <dgm:pt modelId="{055941D6-5772-4A14-9BF5-991889043ED2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/>
            <a:t>Spriječiti</a:t>
          </a:r>
          <a:endParaRPr lang="en-US" dirty="0"/>
        </a:p>
      </dgm:t>
    </dgm:pt>
    <dgm:pt modelId="{98A1748A-D92C-4254-AD2E-222AE4C57EF5}" type="parTrans" cxnId="{1F449A17-3DE1-4D72-B23F-DC7816E864E2}">
      <dgm:prSet/>
      <dgm:spPr/>
      <dgm:t>
        <a:bodyPr/>
        <a:lstStyle/>
        <a:p>
          <a:endParaRPr lang="en-US"/>
        </a:p>
      </dgm:t>
    </dgm:pt>
    <dgm:pt modelId="{3E264B9E-6D84-4801-B991-17D779C499F6}" type="sibTrans" cxnId="{1F449A17-3DE1-4D72-B23F-DC7816E864E2}">
      <dgm:prSet/>
      <dgm:spPr/>
      <dgm:t>
        <a:bodyPr/>
        <a:lstStyle/>
        <a:p>
          <a:endParaRPr lang="en-US"/>
        </a:p>
      </dgm:t>
    </dgm:pt>
    <dgm:pt modelId="{E9D02983-0CF7-4F29-B222-1C2232ED29C1}">
      <dgm:prSet/>
      <dgm:spPr/>
      <dgm:t>
        <a:bodyPr/>
        <a:lstStyle/>
        <a:p>
          <a:r>
            <a:rPr lang="en-US" dirty="0" err="1"/>
            <a:t>Spriječiti</a:t>
          </a:r>
          <a:r>
            <a:rPr lang="en-US" dirty="0"/>
            <a:t> </a:t>
          </a:r>
          <a:r>
            <a:rPr lang="en-US" dirty="0" err="1"/>
            <a:t>diskriminaciju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isključivanje</a:t>
          </a:r>
          <a:endParaRPr lang="en-US" dirty="0"/>
        </a:p>
      </dgm:t>
    </dgm:pt>
    <dgm:pt modelId="{36B96BB4-72AA-422C-A00F-77B4FA5A590A}" type="parTrans" cxnId="{AA350F84-6FB0-44C4-99F5-5DEEE43F9A51}">
      <dgm:prSet/>
      <dgm:spPr/>
      <dgm:t>
        <a:bodyPr/>
        <a:lstStyle/>
        <a:p>
          <a:endParaRPr lang="en-US"/>
        </a:p>
      </dgm:t>
    </dgm:pt>
    <dgm:pt modelId="{A9ECAE56-F192-43FE-AB7A-A9CA26D410D9}" type="sibTrans" cxnId="{AA350F84-6FB0-44C4-99F5-5DEEE43F9A51}">
      <dgm:prSet/>
      <dgm:spPr/>
      <dgm:t>
        <a:bodyPr/>
        <a:lstStyle/>
        <a:p>
          <a:endParaRPr lang="en-US"/>
        </a:p>
      </dgm:t>
    </dgm:pt>
    <dgm:pt modelId="{C68E69EB-A50F-42C9-9C3B-5D55340022A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/>
            <a:t>Osigurati</a:t>
          </a:r>
          <a:endParaRPr lang="en-US" dirty="0"/>
        </a:p>
      </dgm:t>
    </dgm:pt>
    <dgm:pt modelId="{44EBCAA1-38B6-4EA8-B3D6-002600A38097}" type="parTrans" cxnId="{915B5626-36AF-424A-94F0-8FF2C9522B14}">
      <dgm:prSet/>
      <dgm:spPr/>
      <dgm:t>
        <a:bodyPr/>
        <a:lstStyle/>
        <a:p>
          <a:endParaRPr lang="en-US"/>
        </a:p>
      </dgm:t>
    </dgm:pt>
    <dgm:pt modelId="{3F658898-C082-42C2-B565-DD413A1B0A46}" type="sibTrans" cxnId="{915B5626-36AF-424A-94F0-8FF2C9522B14}">
      <dgm:prSet/>
      <dgm:spPr/>
      <dgm:t>
        <a:bodyPr/>
        <a:lstStyle/>
        <a:p>
          <a:endParaRPr lang="en-US"/>
        </a:p>
      </dgm:t>
    </dgm:pt>
    <dgm:pt modelId="{EBC551D4-EFE4-4CB1-B896-534B50E897C2}">
      <dgm:prSet/>
      <dgm:spPr/>
      <dgm:t>
        <a:bodyPr/>
        <a:lstStyle/>
        <a:p>
          <a:r>
            <a:rPr lang="en-US" dirty="0" err="1"/>
            <a:t>Osigurati</a:t>
          </a:r>
          <a:r>
            <a:rPr lang="en-US" dirty="0"/>
            <a:t> </a:t>
          </a:r>
          <a:r>
            <a:rPr lang="en-US" dirty="0" err="1"/>
            <a:t>pristup</a:t>
          </a:r>
          <a:r>
            <a:rPr lang="en-US" dirty="0"/>
            <a:t> </a:t>
          </a:r>
          <a:r>
            <a:rPr lang="en-US" dirty="0" err="1"/>
            <a:t>zdravlju</a:t>
          </a:r>
          <a:r>
            <a:rPr lang="en-US" dirty="0"/>
            <a:t> za </a:t>
          </a:r>
          <a:r>
            <a:rPr lang="en-US" dirty="0" err="1"/>
            <a:t>sve</a:t>
          </a:r>
          <a:endParaRPr lang="en-US" dirty="0"/>
        </a:p>
      </dgm:t>
    </dgm:pt>
    <dgm:pt modelId="{2165AEB9-F478-4475-8DC0-29CC86D6E0B4}" type="parTrans" cxnId="{6B418C71-8D8C-4475-BBE5-FAF4D2806594}">
      <dgm:prSet/>
      <dgm:spPr/>
      <dgm:t>
        <a:bodyPr/>
        <a:lstStyle/>
        <a:p>
          <a:endParaRPr lang="en-US"/>
        </a:p>
      </dgm:t>
    </dgm:pt>
    <dgm:pt modelId="{9DA91BDC-E7C8-4972-8E77-472F94815B5C}" type="sibTrans" cxnId="{6B418C71-8D8C-4475-BBE5-FAF4D2806594}">
      <dgm:prSet/>
      <dgm:spPr/>
      <dgm:t>
        <a:bodyPr/>
        <a:lstStyle/>
        <a:p>
          <a:endParaRPr lang="en-US"/>
        </a:p>
      </dgm:t>
    </dgm:pt>
    <dgm:pt modelId="{9A899648-07F0-4FEE-8E98-B8E415AC0B89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/>
            <a:t>Proširiti</a:t>
          </a:r>
          <a:endParaRPr lang="en-US" dirty="0"/>
        </a:p>
      </dgm:t>
    </dgm:pt>
    <dgm:pt modelId="{27477712-729A-4ED7-B40F-7197FB0F9DEC}" type="parTrans" cxnId="{2C5C9BF7-5B67-41A5-AA99-CF24B406EA8E}">
      <dgm:prSet/>
      <dgm:spPr/>
      <dgm:t>
        <a:bodyPr/>
        <a:lstStyle/>
        <a:p>
          <a:endParaRPr lang="en-US"/>
        </a:p>
      </dgm:t>
    </dgm:pt>
    <dgm:pt modelId="{6F210EF9-A5B8-4F1F-95F1-6133257E84A6}" type="sibTrans" cxnId="{2C5C9BF7-5B67-41A5-AA99-CF24B406EA8E}">
      <dgm:prSet/>
      <dgm:spPr/>
      <dgm:t>
        <a:bodyPr/>
        <a:lstStyle/>
        <a:p>
          <a:endParaRPr lang="en-US"/>
        </a:p>
      </dgm:t>
    </dgm:pt>
    <dgm:pt modelId="{414CBED4-4646-4B54-BA3B-433BBF47C0B9}">
      <dgm:prSet/>
      <dgm:spPr/>
      <dgm:t>
        <a:bodyPr/>
        <a:lstStyle/>
        <a:p>
          <a:r>
            <a:rPr lang="en-US" dirty="0" err="1"/>
            <a:t>Proširiti</a:t>
          </a:r>
          <a:r>
            <a:rPr lang="en-US" dirty="0"/>
            <a:t> </a:t>
          </a:r>
          <a:r>
            <a:rPr lang="en-US" dirty="0" err="1"/>
            <a:t>pristup</a:t>
          </a:r>
          <a:r>
            <a:rPr lang="en-US" dirty="0"/>
            <a:t> </a:t>
          </a:r>
          <a:r>
            <a:rPr lang="en-US" dirty="0" err="1"/>
            <a:t>plaćenom</a:t>
          </a:r>
          <a:r>
            <a:rPr lang="en-US" dirty="0"/>
            <a:t> </a:t>
          </a:r>
          <a:r>
            <a:rPr lang="en-US" dirty="0" err="1"/>
            <a:t>bolovanju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odmoru</a:t>
          </a:r>
          <a:endParaRPr lang="en-US" dirty="0"/>
        </a:p>
      </dgm:t>
    </dgm:pt>
    <dgm:pt modelId="{8087A07D-A0AF-47A6-960B-42D57C613245}" type="parTrans" cxnId="{3656D7F5-46B6-4CE4-9D00-A21DAF715B90}">
      <dgm:prSet/>
      <dgm:spPr/>
      <dgm:t>
        <a:bodyPr/>
        <a:lstStyle/>
        <a:p>
          <a:endParaRPr lang="en-US"/>
        </a:p>
      </dgm:t>
    </dgm:pt>
    <dgm:pt modelId="{8C5A961C-C7DD-4D57-97E8-0DC1407DEE07}" type="sibTrans" cxnId="{3656D7F5-46B6-4CE4-9D00-A21DAF715B90}">
      <dgm:prSet/>
      <dgm:spPr/>
      <dgm:t>
        <a:bodyPr/>
        <a:lstStyle/>
        <a:p>
          <a:endParaRPr lang="en-US"/>
        </a:p>
      </dgm:t>
    </dgm:pt>
    <dgm:pt modelId="{6737FA19-E230-4CF6-99DB-38DDAE441BE5}" type="pres">
      <dgm:prSet presAssocID="{E0332294-051E-408D-8BAD-712A5B2277C9}" presName="Name0" presStyleCnt="0">
        <dgm:presLayoutVars>
          <dgm:dir/>
          <dgm:animLvl val="lvl"/>
          <dgm:resizeHandles val="exact"/>
        </dgm:presLayoutVars>
      </dgm:prSet>
      <dgm:spPr/>
    </dgm:pt>
    <dgm:pt modelId="{641821E4-C56A-4C20-85F2-9874FA837D74}" type="pres">
      <dgm:prSet presAssocID="{92F017A5-C4DB-4EA9-8804-273B4F2A3D0C}" presName="linNode" presStyleCnt="0"/>
      <dgm:spPr/>
    </dgm:pt>
    <dgm:pt modelId="{365670CF-EBC0-410A-986C-A7278F6DB907}" type="pres">
      <dgm:prSet presAssocID="{92F017A5-C4DB-4EA9-8804-273B4F2A3D0C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9203926E-0290-4E29-8AB9-B6346E0773E8}" type="pres">
      <dgm:prSet presAssocID="{92F017A5-C4DB-4EA9-8804-273B4F2A3D0C}" presName="descendantText" presStyleLbl="alignNode1" presStyleIdx="0" presStyleCnt="5">
        <dgm:presLayoutVars>
          <dgm:bulletEnabled/>
        </dgm:presLayoutVars>
      </dgm:prSet>
      <dgm:spPr/>
    </dgm:pt>
    <dgm:pt modelId="{4A79C7FB-A340-4F70-A7BE-7B301158BD0A}" type="pres">
      <dgm:prSet presAssocID="{F89444C5-4E85-4EF9-B687-0F4FAA01F96A}" presName="sp" presStyleCnt="0"/>
      <dgm:spPr/>
    </dgm:pt>
    <dgm:pt modelId="{6DB41C29-A2F9-4E42-BA0A-53428248228F}" type="pres">
      <dgm:prSet presAssocID="{AB237B19-0596-45EB-A36B-7CB4A7881DA0}" presName="linNode" presStyleCnt="0"/>
      <dgm:spPr/>
    </dgm:pt>
    <dgm:pt modelId="{0979F173-ABCC-445A-88B2-96B1DF039F7B}" type="pres">
      <dgm:prSet presAssocID="{AB237B19-0596-45EB-A36B-7CB4A7881DA0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BC9B092B-0A45-468B-8AB7-471A9107EA8A}" type="pres">
      <dgm:prSet presAssocID="{AB237B19-0596-45EB-A36B-7CB4A7881DA0}" presName="descendantText" presStyleLbl="alignNode1" presStyleIdx="1" presStyleCnt="5">
        <dgm:presLayoutVars>
          <dgm:bulletEnabled/>
        </dgm:presLayoutVars>
      </dgm:prSet>
      <dgm:spPr/>
    </dgm:pt>
    <dgm:pt modelId="{7AFC82DE-654B-4749-A0CE-8AF021791BCC}" type="pres">
      <dgm:prSet presAssocID="{6DE59AC6-9A2D-4ACB-8E26-6A34417FCF14}" presName="sp" presStyleCnt="0"/>
      <dgm:spPr/>
    </dgm:pt>
    <dgm:pt modelId="{C787E2B2-8A5C-452D-B30A-42062255D49F}" type="pres">
      <dgm:prSet presAssocID="{055941D6-5772-4A14-9BF5-991889043ED2}" presName="linNode" presStyleCnt="0"/>
      <dgm:spPr/>
    </dgm:pt>
    <dgm:pt modelId="{78A00239-C4B0-4FB7-88C3-CFEECF054A01}" type="pres">
      <dgm:prSet presAssocID="{055941D6-5772-4A14-9BF5-991889043ED2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874B5545-B25B-4C2A-BB95-8D8E04BBE035}" type="pres">
      <dgm:prSet presAssocID="{055941D6-5772-4A14-9BF5-991889043ED2}" presName="descendantText" presStyleLbl="alignNode1" presStyleIdx="2" presStyleCnt="5">
        <dgm:presLayoutVars>
          <dgm:bulletEnabled/>
        </dgm:presLayoutVars>
      </dgm:prSet>
      <dgm:spPr/>
    </dgm:pt>
    <dgm:pt modelId="{CA75BA9C-BD24-40C0-B5C1-8C6F3D2A7875}" type="pres">
      <dgm:prSet presAssocID="{3E264B9E-6D84-4801-B991-17D779C499F6}" presName="sp" presStyleCnt="0"/>
      <dgm:spPr/>
    </dgm:pt>
    <dgm:pt modelId="{9335BC00-B6B7-4F6D-BDFC-FF4E5DE982E2}" type="pres">
      <dgm:prSet presAssocID="{C68E69EB-A50F-42C9-9C3B-5D55340022AA}" presName="linNode" presStyleCnt="0"/>
      <dgm:spPr/>
    </dgm:pt>
    <dgm:pt modelId="{70D1F75C-7031-4D94-993A-300B0443A7F7}" type="pres">
      <dgm:prSet presAssocID="{C68E69EB-A50F-42C9-9C3B-5D55340022AA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BAF6FA2D-B6FA-4D68-9C4E-30AF32258E93}" type="pres">
      <dgm:prSet presAssocID="{C68E69EB-A50F-42C9-9C3B-5D55340022AA}" presName="descendantText" presStyleLbl="alignNode1" presStyleIdx="3" presStyleCnt="5">
        <dgm:presLayoutVars>
          <dgm:bulletEnabled/>
        </dgm:presLayoutVars>
      </dgm:prSet>
      <dgm:spPr/>
    </dgm:pt>
    <dgm:pt modelId="{030ACBEE-85EB-40F1-9656-78F8B4BC35AC}" type="pres">
      <dgm:prSet presAssocID="{3F658898-C082-42C2-B565-DD413A1B0A46}" presName="sp" presStyleCnt="0"/>
      <dgm:spPr/>
    </dgm:pt>
    <dgm:pt modelId="{51707EBF-BDE1-421C-827F-C61DE30C9F9C}" type="pres">
      <dgm:prSet presAssocID="{9A899648-07F0-4FEE-8E98-B8E415AC0B89}" presName="linNode" presStyleCnt="0"/>
      <dgm:spPr/>
    </dgm:pt>
    <dgm:pt modelId="{A1C85445-9BD7-473A-A1D2-320C93014081}" type="pres">
      <dgm:prSet presAssocID="{9A899648-07F0-4FEE-8E98-B8E415AC0B89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AA0253B6-6ADB-46AB-893F-FDEDAFE7A6CB}" type="pres">
      <dgm:prSet presAssocID="{9A899648-07F0-4FEE-8E98-B8E415AC0B89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1F449A17-3DE1-4D72-B23F-DC7816E864E2}" srcId="{E0332294-051E-408D-8BAD-712A5B2277C9}" destId="{055941D6-5772-4A14-9BF5-991889043ED2}" srcOrd="2" destOrd="0" parTransId="{98A1748A-D92C-4254-AD2E-222AE4C57EF5}" sibTransId="{3E264B9E-6D84-4801-B991-17D779C499F6}"/>
    <dgm:cxn modelId="{BF9D8622-ACAB-4F0E-B923-6781F45C32D1}" srcId="{E0332294-051E-408D-8BAD-712A5B2277C9}" destId="{AB237B19-0596-45EB-A36B-7CB4A7881DA0}" srcOrd="1" destOrd="0" parTransId="{64D8B17B-991C-430F-A12A-738BE43DD835}" sibTransId="{6DE59AC6-9A2D-4ACB-8E26-6A34417FCF14}"/>
    <dgm:cxn modelId="{915B5626-36AF-424A-94F0-8FF2C9522B14}" srcId="{E0332294-051E-408D-8BAD-712A5B2277C9}" destId="{C68E69EB-A50F-42C9-9C3B-5D55340022AA}" srcOrd="3" destOrd="0" parTransId="{44EBCAA1-38B6-4EA8-B3D6-002600A38097}" sibTransId="{3F658898-C082-42C2-B565-DD413A1B0A46}"/>
    <dgm:cxn modelId="{4CFD1428-E57C-4EA1-9C2E-BCE382009A8B}" type="presOf" srcId="{AB237B19-0596-45EB-A36B-7CB4A7881DA0}" destId="{0979F173-ABCC-445A-88B2-96B1DF039F7B}" srcOrd="0" destOrd="0" presId="urn:microsoft.com/office/officeart/2016/7/layout/VerticalHollowActionList"/>
    <dgm:cxn modelId="{C2937528-86F5-4C8E-B5C6-C39FB4790A9A}" srcId="{AB237B19-0596-45EB-A36B-7CB4A7881DA0}" destId="{571A3752-1FE5-4763-A8DD-B300CC12E7C8}" srcOrd="0" destOrd="0" parTransId="{E2AC36F9-B713-4265-9366-EA763AB23ACB}" sibTransId="{24456267-B5A9-49F1-997E-B13C635AE924}"/>
    <dgm:cxn modelId="{831D755E-AD1D-4397-9B51-8F876B664BFF}" type="presOf" srcId="{AF193D9A-22BD-4FE8-99DC-AB94320F4070}" destId="{9203926E-0290-4E29-8AB9-B6346E0773E8}" srcOrd="0" destOrd="0" presId="urn:microsoft.com/office/officeart/2016/7/layout/VerticalHollowActionList"/>
    <dgm:cxn modelId="{8B2A235F-692B-4573-AF57-134810EBC3ED}" type="presOf" srcId="{EBC551D4-EFE4-4CB1-B896-534B50E897C2}" destId="{BAF6FA2D-B6FA-4D68-9C4E-30AF32258E93}" srcOrd="0" destOrd="0" presId="urn:microsoft.com/office/officeart/2016/7/layout/VerticalHollowActionList"/>
    <dgm:cxn modelId="{6B418C71-8D8C-4475-BBE5-FAF4D2806594}" srcId="{C68E69EB-A50F-42C9-9C3B-5D55340022AA}" destId="{EBC551D4-EFE4-4CB1-B896-534B50E897C2}" srcOrd="0" destOrd="0" parTransId="{2165AEB9-F478-4475-8DC0-29CC86D6E0B4}" sibTransId="{9DA91BDC-E7C8-4972-8E77-472F94815B5C}"/>
    <dgm:cxn modelId="{667FDA74-2468-47F3-90A7-0B5A94B7FACC}" type="presOf" srcId="{571A3752-1FE5-4763-A8DD-B300CC12E7C8}" destId="{BC9B092B-0A45-468B-8AB7-471A9107EA8A}" srcOrd="0" destOrd="0" presId="urn:microsoft.com/office/officeart/2016/7/layout/VerticalHollowActionList"/>
    <dgm:cxn modelId="{AA350F84-6FB0-44C4-99F5-5DEEE43F9A51}" srcId="{055941D6-5772-4A14-9BF5-991889043ED2}" destId="{E9D02983-0CF7-4F29-B222-1C2232ED29C1}" srcOrd="0" destOrd="0" parTransId="{36B96BB4-72AA-422C-A00F-77B4FA5A590A}" sibTransId="{A9ECAE56-F192-43FE-AB7A-A9CA26D410D9}"/>
    <dgm:cxn modelId="{CA79FF91-D8B4-4D0A-85BD-54CD24EFA9FB}" type="presOf" srcId="{E9D02983-0CF7-4F29-B222-1C2232ED29C1}" destId="{874B5545-B25B-4C2A-BB95-8D8E04BBE035}" srcOrd="0" destOrd="0" presId="urn:microsoft.com/office/officeart/2016/7/layout/VerticalHollowActionList"/>
    <dgm:cxn modelId="{F835629B-262A-4DE5-A402-974B1CAB9AED}" type="presOf" srcId="{9A899648-07F0-4FEE-8E98-B8E415AC0B89}" destId="{A1C85445-9BD7-473A-A1D2-320C93014081}" srcOrd="0" destOrd="0" presId="urn:microsoft.com/office/officeart/2016/7/layout/VerticalHollowActionList"/>
    <dgm:cxn modelId="{708828A4-1DDD-4AC4-9C81-71ED0A7A25C5}" type="presOf" srcId="{414CBED4-4646-4B54-BA3B-433BBF47C0B9}" destId="{AA0253B6-6ADB-46AB-893F-FDEDAFE7A6CB}" srcOrd="0" destOrd="0" presId="urn:microsoft.com/office/officeart/2016/7/layout/VerticalHollowActionList"/>
    <dgm:cxn modelId="{0F6E0DAF-1F8C-4A13-8FF8-46C1825A103A}" srcId="{E0332294-051E-408D-8BAD-712A5B2277C9}" destId="{92F017A5-C4DB-4EA9-8804-273B4F2A3D0C}" srcOrd="0" destOrd="0" parTransId="{CF21E563-C1FD-4DBE-8555-1688D26453C6}" sibTransId="{F89444C5-4E85-4EF9-B687-0F4FAA01F96A}"/>
    <dgm:cxn modelId="{E7EE1CAF-4257-4BAE-B473-C8A41A72CA75}" srcId="{92F017A5-C4DB-4EA9-8804-273B4F2A3D0C}" destId="{AF193D9A-22BD-4FE8-99DC-AB94320F4070}" srcOrd="0" destOrd="0" parTransId="{401ABF20-457E-4DD0-B1F7-8E30BBC4A926}" sibTransId="{95DB4CC8-83FF-49C8-AEF2-7C2B770784CF}"/>
    <dgm:cxn modelId="{CDEFA6B8-5A52-46B0-9880-D045D6BFBD2B}" type="presOf" srcId="{E0332294-051E-408D-8BAD-712A5B2277C9}" destId="{6737FA19-E230-4CF6-99DB-38DDAE441BE5}" srcOrd="0" destOrd="0" presId="urn:microsoft.com/office/officeart/2016/7/layout/VerticalHollowActionList"/>
    <dgm:cxn modelId="{74DC2DBF-0B17-47D9-B1D8-1A4350B473E8}" type="presOf" srcId="{055941D6-5772-4A14-9BF5-991889043ED2}" destId="{78A00239-C4B0-4FB7-88C3-CFEECF054A01}" srcOrd="0" destOrd="0" presId="urn:microsoft.com/office/officeart/2016/7/layout/VerticalHollowActionList"/>
    <dgm:cxn modelId="{62668AE1-50DE-4586-90DF-4FB0FD396118}" type="presOf" srcId="{C68E69EB-A50F-42C9-9C3B-5D55340022AA}" destId="{70D1F75C-7031-4D94-993A-300B0443A7F7}" srcOrd="0" destOrd="0" presId="urn:microsoft.com/office/officeart/2016/7/layout/VerticalHollowActionList"/>
    <dgm:cxn modelId="{B9E2DAE2-9516-410B-8986-DC571CBD9EC4}" type="presOf" srcId="{92F017A5-C4DB-4EA9-8804-273B4F2A3D0C}" destId="{365670CF-EBC0-410A-986C-A7278F6DB907}" srcOrd="0" destOrd="0" presId="urn:microsoft.com/office/officeart/2016/7/layout/VerticalHollowActionList"/>
    <dgm:cxn modelId="{3656D7F5-46B6-4CE4-9D00-A21DAF715B90}" srcId="{9A899648-07F0-4FEE-8E98-B8E415AC0B89}" destId="{414CBED4-4646-4B54-BA3B-433BBF47C0B9}" srcOrd="0" destOrd="0" parTransId="{8087A07D-A0AF-47A6-960B-42D57C613245}" sibTransId="{8C5A961C-C7DD-4D57-97E8-0DC1407DEE07}"/>
    <dgm:cxn modelId="{2C5C9BF7-5B67-41A5-AA99-CF24B406EA8E}" srcId="{E0332294-051E-408D-8BAD-712A5B2277C9}" destId="{9A899648-07F0-4FEE-8E98-B8E415AC0B89}" srcOrd="4" destOrd="0" parTransId="{27477712-729A-4ED7-B40F-7197FB0F9DEC}" sibTransId="{6F210EF9-A5B8-4F1F-95F1-6133257E84A6}"/>
    <dgm:cxn modelId="{5A3A29B3-F757-487F-AE1B-CDF184570D07}" type="presParOf" srcId="{6737FA19-E230-4CF6-99DB-38DDAE441BE5}" destId="{641821E4-C56A-4C20-85F2-9874FA837D74}" srcOrd="0" destOrd="0" presId="urn:microsoft.com/office/officeart/2016/7/layout/VerticalHollowActionList"/>
    <dgm:cxn modelId="{694C02FD-9D57-4CE7-9B35-6E501536C206}" type="presParOf" srcId="{641821E4-C56A-4C20-85F2-9874FA837D74}" destId="{365670CF-EBC0-410A-986C-A7278F6DB907}" srcOrd="0" destOrd="0" presId="urn:microsoft.com/office/officeart/2016/7/layout/VerticalHollowActionList"/>
    <dgm:cxn modelId="{CC9C24DC-618D-4E22-B183-F06D2E86B341}" type="presParOf" srcId="{641821E4-C56A-4C20-85F2-9874FA837D74}" destId="{9203926E-0290-4E29-8AB9-B6346E0773E8}" srcOrd="1" destOrd="0" presId="urn:microsoft.com/office/officeart/2016/7/layout/VerticalHollowActionList"/>
    <dgm:cxn modelId="{1EB9DE60-0724-405E-A713-59D7E0031A27}" type="presParOf" srcId="{6737FA19-E230-4CF6-99DB-38DDAE441BE5}" destId="{4A79C7FB-A340-4F70-A7BE-7B301158BD0A}" srcOrd="1" destOrd="0" presId="urn:microsoft.com/office/officeart/2016/7/layout/VerticalHollowActionList"/>
    <dgm:cxn modelId="{7B5B0F3A-6B29-4FA8-B01D-47E1246A7702}" type="presParOf" srcId="{6737FA19-E230-4CF6-99DB-38DDAE441BE5}" destId="{6DB41C29-A2F9-4E42-BA0A-53428248228F}" srcOrd="2" destOrd="0" presId="urn:microsoft.com/office/officeart/2016/7/layout/VerticalHollowActionList"/>
    <dgm:cxn modelId="{94D5BFE3-ED78-4CBD-8112-DFB37A1EDBB9}" type="presParOf" srcId="{6DB41C29-A2F9-4E42-BA0A-53428248228F}" destId="{0979F173-ABCC-445A-88B2-96B1DF039F7B}" srcOrd="0" destOrd="0" presId="urn:microsoft.com/office/officeart/2016/7/layout/VerticalHollowActionList"/>
    <dgm:cxn modelId="{6591F396-2056-4412-83B0-AEE72ECE84A8}" type="presParOf" srcId="{6DB41C29-A2F9-4E42-BA0A-53428248228F}" destId="{BC9B092B-0A45-468B-8AB7-471A9107EA8A}" srcOrd="1" destOrd="0" presId="urn:microsoft.com/office/officeart/2016/7/layout/VerticalHollowActionList"/>
    <dgm:cxn modelId="{CA55A25E-8796-401D-9F0B-D8A0B5D908A5}" type="presParOf" srcId="{6737FA19-E230-4CF6-99DB-38DDAE441BE5}" destId="{7AFC82DE-654B-4749-A0CE-8AF021791BCC}" srcOrd="3" destOrd="0" presId="urn:microsoft.com/office/officeart/2016/7/layout/VerticalHollowActionList"/>
    <dgm:cxn modelId="{29C380D4-890E-4C5B-AE86-3C6C6B754E9F}" type="presParOf" srcId="{6737FA19-E230-4CF6-99DB-38DDAE441BE5}" destId="{C787E2B2-8A5C-452D-B30A-42062255D49F}" srcOrd="4" destOrd="0" presId="urn:microsoft.com/office/officeart/2016/7/layout/VerticalHollowActionList"/>
    <dgm:cxn modelId="{8E42A643-665C-496B-B501-296B9CE48B77}" type="presParOf" srcId="{C787E2B2-8A5C-452D-B30A-42062255D49F}" destId="{78A00239-C4B0-4FB7-88C3-CFEECF054A01}" srcOrd="0" destOrd="0" presId="urn:microsoft.com/office/officeart/2016/7/layout/VerticalHollowActionList"/>
    <dgm:cxn modelId="{36A9EEB1-C504-4D7D-9F31-5FB8AFEFFCF8}" type="presParOf" srcId="{C787E2B2-8A5C-452D-B30A-42062255D49F}" destId="{874B5545-B25B-4C2A-BB95-8D8E04BBE035}" srcOrd="1" destOrd="0" presId="urn:microsoft.com/office/officeart/2016/7/layout/VerticalHollowActionList"/>
    <dgm:cxn modelId="{F37BB23C-2E2E-4209-BA0C-38CB60CC5BBA}" type="presParOf" srcId="{6737FA19-E230-4CF6-99DB-38DDAE441BE5}" destId="{CA75BA9C-BD24-40C0-B5C1-8C6F3D2A7875}" srcOrd="5" destOrd="0" presId="urn:microsoft.com/office/officeart/2016/7/layout/VerticalHollowActionList"/>
    <dgm:cxn modelId="{6977F306-4E66-4BBE-B62B-D28BB2D04B6A}" type="presParOf" srcId="{6737FA19-E230-4CF6-99DB-38DDAE441BE5}" destId="{9335BC00-B6B7-4F6D-BDFC-FF4E5DE982E2}" srcOrd="6" destOrd="0" presId="urn:microsoft.com/office/officeart/2016/7/layout/VerticalHollowActionList"/>
    <dgm:cxn modelId="{31F4733A-6335-4110-89F1-6F7BD0BB34FB}" type="presParOf" srcId="{9335BC00-B6B7-4F6D-BDFC-FF4E5DE982E2}" destId="{70D1F75C-7031-4D94-993A-300B0443A7F7}" srcOrd="0" destOrd="0" presId="urn:microsoft.com/office/officeart/2016/7/layout/VerticalHollowActionList"/>
    <dgm:cxn modelId="{A64E6E47-CE49-4005-ABFE-6BDD2B425F3A}" type="presParOf" srcId="{9335BC00-B6B7-4F6D-BDFC-FF4E5DE982E2}" destId="{BAF6FA2D-B6FA-4D68-9C4E-30AF32258E93}" srcOrd="1" destOrd="0" presId="urn:microsoft.com/office/officeart/2016/7/layout/VerticalHollowActionList"/>
    <dgm:cxn modelId="{E534EDF3-BEE0-4867-9409-13A29459A7F0}" type="presParOf" srcId="{6737FA19-E230-4CF6-99DB-38DDAE441BE5}" destId="{030ACBEE-85EB-40F1-9656-78F8B4BC35AC}" srcOrd="7" destOrd="0" presId="urn:microsoft.com/office/officeart/2016/7/layout/VerticalHollowActionList"/>
    <dgm:cxn modelId="{2E7F9E38-597C-4D95-84AD-2F2E46E3333D}" type="presParOf" srcId="{6737FA19-E230-4CF6-99DB-38DDAE441BE5}" destId="{51707EBF-BDE1-421C-827F-C61DE30C9F9C}" srcOrd="8" destOrd="0" presId="urn:microsoft.com/office/officeart/2016/7/layout/VerticalHollowActionList"/>
    <dgm:cxn modelId="{5AA66BF2-6897-467A-B731-24485EF3C5C5}" type="presParOf" srcId="{51707EBF-BDE1-421C-827F-C61DE30C9F9C}" destId="{A1C85445-9BD7-473A-A1D2-320C93014081}" srcOrd="0" destOrd="0" presId="urn:microsoft.com/office/officeart/2016/7/layout/VerticalHollowActionList"/>
    <dgm:cxn modelId="{8DE42E5A-089A-453D-BC88-1B28AEAD2F7B}" type="presParOf" srcId="{51707EBF-BDE1-421C-827F-C61DE30C9F9C}" destId="{AA0253B6-6ADB-46AB-893F-FDEDAFE7A6CB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32294-051E-408D-8BAD-712A5B2277C9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193D9A-22BD-4FE8-99DC-AB94320F4070}">
      <dgm:prSet custT="1"/>
      <dgm:spPr/>
      <dgm:t>
        <a:bodyPr/>
        <a:lstStyle/>
        <a:p>
          <a:pPr algn="just"/>
          <a:r>
            <a:rPr lang="en-US" sz="1300" dirty="0" err="1"/>
            <a:t>Prilagoditi</a:t>
          </a:r>
          <a:r>
            <a:rPr lang="en-US" sz="1300" dirty="0"/>
            <a:t> </a:t>
          </a:r>
          <a:r>
            <a:rPr lang="en-US" sz="1300" dirty="0" err="1"/>
            <a:t>radne</a:t>
          </a:r>
          <a:r>
            <a:rPr lang="en-US" sz="1300" dirty="0"/>
            <a:t> </a:t>
          </a:r>
          <a:r>
            <a:rPr lang="en-US" sz="1300" dirty="0" err="1"/>
            <a:t>procese</a:t>
          </a:r>
          <a:r>
            <a:rPr lang="en-US" sz="1300" dirty="0"/>
            <a:t> </a:t>
          </a:r>
          <a:r>
            <a:rPr lang="en-US" sz="1300" dirty="0" err="1"/>
            <a:t>i</a:t>
          </a:r>
          <a:r>
            <a:rPr lang="en-US" sz="1300" dirty="0"/>
            <a:t> </a:t>
          </a:r>
          <a:r>
            <a:rPr lang="en-US" sz="1300" dirty="0" err="1"/>
            <a:t>način</a:t>
          </a:r>
          <a:r>
            <a:rPr lang="en-US" sz="1300" dirty="0"/>
            <a:t> </a:t>
          </a:r>
          <a:r>
            <a:rPr lang="en-US" sz="1300" dirty="0" err="1"/>
            <a:t>rada</a:t>
          </a:r>
          <a:r>
            <a:rPr lang="en-US" sz="1300" dirty="0"/>
            <a:t> </a:t>
          </a:r>
          <a:r>
            <a:rPr lang="en-US" sz="1300" dirty="0" err="1"/>
            <a:t>mjerama</a:t>
          </a:r>
          <a:r>
            <a:rPr lang="en-US" sz="1300" dirty="0"/>
            <a:t> </a:t>
          </a:r>
          <a:r>
            <a:rPr lang="en-US" sz="1300" dirty="0" err="1"/>
            <a:t>poput</a:t>
          </a:r>
          <a:r>
            <a:rPr lang="en-US" sz="1300" dirty="0"/>
            <a:t> </a:t>
          </a:r>
          <a:r>
            <a:rPr lang="en-US" sz="1300" dirty="0" err="1"/>
            <a:t>rada</a:t>
          </a:r>
          <a:r>
            <a:rPr lang="en-US" sz="1300" dirty="0"/>
            <a:t> </a:t>
          </a:r>
          <a:r>
            <a:rPr lang="en-US" sz="1300" dirty="0" err="1"/>
            <a:t>na</a:t>
          </a:r>
          <a:r>
            <a:rPr lang="en-US" sz="1300" dirty="0"/>
            <a:t> </a:t>
          </a:r>
          <a:r>
            <a:rPr lang="en-US" sz="1300" dirty="0" err="1"/>
            <a:t>daljinu</a:t>
          </a:r>
          <a:r>
            <a:rPr lang="en-US" sz="1300" dirty="0"/>
            <a:t> </a:t>
          </a:r>
          <a:r>
            <a:rPr lang="en-US" sz="1300" dirty="0" err="1"/>
            <a:t>čime</a:t>
          </a:r>
          <a:r>
            <a:rPr lang="en-US" sz="1300" dirty="0"/>
            <a:t> se </a:t>
          </a:r>
          <a:r>
            <a:rPr lang="en-US" sz="1300" dirty="0" err="1"/>
            <a:t>smanjuje</a:t>
          </a:r>
          <a:r>
            <a:rPr lang="en-US" sz="1300" dirty="0"/>
            <a:t> </a:t>
          </a:r>
          <a:r>
            <a:rPr lang="en-US" sz="1300" dirty="0" err="1"/>
            <a:t>rizik</a:t>
          </a:r>
          <a:r>
            <a:rPr lang="en-US" sz="1300" dirty="0"/>
            <a:t> da se </a:t>
          </a:r>
          <a:r>
            <a:rPr lang="en-US" sz="1300" dirty="0" err="1"/>
            <a:t>radnici</a:t>
          </a:r>
          <a:r>
            <a:rPr lang="en-US" sz="1300" dirty="0"/>
            <a:t> </a:t>
          </a:r>
          <a:r>
            <a:rPr lang="en-US" sz="1300" dirty="0" err="1"/>
            <a:t>zaraze</a:t>
          </a:r>
          <a:r>
            <a:rPr lang="en-US" sz="1300" dirty="0"/>
            <a:t> </a:t>
          </a:r>
          <a:r>
            <a:rPr lang="en-US" sz="1300" dirty="0" err="1"/>
            <a:t>i</a:t>
          </a:r>
          <a:r>
            <a:rPr lang="en-US" sz="1300" dirty="0"/>
            <a:t> </a:t>
          </a:r>
          <a:r>
            <a:rPr lang="en-US" sz="1300" dirty="0" err="1"/>
            <a:t>dalje</a:t>
          </a:r>
          <a:r>
            <a:rPr lang="en-US" sz="1300" dirty="0"/>
            <a:t> </a:t>
          </a:r>
          <a:r>
            <a:rPr lang="en-US" sz="1300" dirty="0" err="1"/>
            <a:t>šire</a:t>
          </a:r>
          <a:r>
            <a:rPr lang="en-US" sz="1300" dirty="0"/>
            <a:t> virus. </a:t>
          </a:r>
          <a:r>
            <a:rPr lang="en-US" sz="1300" dirty="0" err="1"/>
            <a:t>Učinkovito</a:t>
          </a:r>
          <a:r>
            <a:rPr lang="en-US" sz="1300" dirty="0"/>
            <a:t> </a:t>
          </a:r>
          <a:r>
            <a:rPr lang="en-US" sz="1300" dirty="0" err="1"/>
            <a:t>upravljanje</a:t>
          </a:r>
          <a:r>
            <a:rPr lang="en-US" sz="1300" dirty="0"/>
            <a:t> </a:t>
          </a:r>
          <a:r>
            <a:rPr lang="en-US" sz="1300" dirty="0" err="1">
              <a:highlight>
                <a:srgbClr val="C0C0C0"/>
              </a:highlight>
            </a:rPr>
            <a:t>radnicima</a:t>
          </a:r>
          <a:r>
            <a:rPr lang="en-US" sz="1300" dirty="0">
              <a:highlight>
                <a:srgbClr val="C0C0C0"/>
              </a:highlight>
            </a:rPr>
            <a:t> </a:t>
          </a:r>
          <a:r>
            <a:rPr lang="en-US" sz="1300" dirty="0" err="1">
              <a:highlight>
                <a:srgbClr val="C0C0C0"/>
              </a:highlight>
            </a:rPr>
            <a:t>koji</a:t>
          </a:r>
          <a:r>
            <a:rPr lang="en-US" sz="1300" dirty="0">
              <a:highlight>
                <a:srgbClr val="C0C0C0"/>
              </a:highlight>
            </a:rPr>
            <a:t> </a:t>
          </a:r>
          <a:r>
            <a:rPr lang="en-US" sz="1300" dirty="0" err="1">
              <a:highlight>
                <a:srgbClr val="C0C0C0"/>
              </a:highlight>
            </a:rPr>
            <a:t>rade</a:t>
          </a:r>
          <a:r>
            <a:rPr lang="en-US" sz="1300" dirty="0">
              <a:highlight>
                <a:srgbClr val="C0C0C0"/>
              </a:highlight>
            </a:rPr>
            <a:t> </a:t>
          </a:r>
          <a:r>
            <a:rPr lang="en-US" sz="1300" dirty="0" err="1">
              <a:highlight>
                <a:srgbClr val="C0C0C0"/>
              </a:highlight>
            </a:rPr>
            <a:t>na</a:t>
          </a:r>
          <a:r>
            <a:rPr lang="en-US" sz="1300" dirty="0">
              <a:highlight>
                <a:srgbClr val="C0C0C0"/>
              </a:highlight>
            </a:rPr>
            <a:t> </a:t>
          </a:r>
          <a:r>
            <a:rPr lang="en-US" sz="1300" dirty="0" err="1">
              <a:highlight>
                <a:srgbClr val="C0C0C0"/>
              </a:highlight>
            </a:rPr>
            <a:t>daljinu</a:t>
          </a:r>
          <a:r>
            <a:rPr lang="en-US" sz="1300" dirty="0"/>
            <a:t> </a:t>
          </a:r>
          <a:r>
            <a:rPr lang="en-US" sz="1300" dirty="0" err="1"/>
            <a:t>zahtijeva</a:t>
          </a:r>
          <a:r>
            <a:rPr lang="en-US" sz="1300" dirty="0"/>
            <a:t> </a:t>
          </a:r>
          <a:r>
            <a:rPr lang="en-US" sz="1300" dirty="0" err="1"/>
            <a:t>primjenu</a:t>
          </a:r>
          <a:r>
            <a:rPr lang="en-US" sz="1300" dirty="0"/>
            <a:t> </a:t>
          </a:r>
          <a:r>
            <a:rPr lang="en-US" sz="1300" dirty="0" err="1"/>
            <a:t>pristupa</a:t>
          </a:r>
          <a:r>
            <a:rPr lang="en-US" sz="1300" dirty="0"/>
            <a:t> </a:t>
          </a:r>
          <a:r>
            <a:rPr lang="en-US" sz="1300" dirty="0" err="1"/>
            <a:t>zasnovanog</a:t>
          </a:r>
          <a:r>
            <a:rPr lang="en-US" sz="1300" dirty="0"/>
            <a:t> </a:t>
          </a:r>
          <a:r>
            <a:rPr lang="en-US" sz="1300" dirty="0" err="1"/>
            <a:t>na</a:t>
          </a:r>
          <a:r>
            <a:rPr lang="en-US" sz="1300" dirty="0"/>
            <a:t> </a:t>
          </a:r>
          <a:r>
            <a:rPr lang="en-US" sz="1300" dirty="0" err="1"/>
            <a:t>rezultatima</a:t>
          </a:r>
          <a:r>
            <a:rPr lang="en-US" sz="1300" dirty="0"/>
            <a:t>: </a:t>
          </a:r>
          <a:r>
            <a:rPr lang="en-US" sz="1300" dirty="0" err="1"/>
            <a:t>odrediti</a:t>
          </a:r>
          <a:r>
            <a:rPr lang="en-US" sz="1300" dirty="0"/>
            <a:t> </a:t>
          </a:r>
          <a:r>
            <a:rPr lang="en-US" sz="1300" dirty="0" err="1"/>
            <a:t>ciljeve</a:t>
          </a:r>
          <a:r>
            <a:rPr lang="en-US" sz="1300" dirty="0"/>
            <a:t>, </a:t>
          </a:r>
          <a:r>
            <a:rPr lang="en-US" sz="1300" dirty="0" err="1"/>
            <a:t>zadatke</a:t>
          </a:r>
          <a:r>
            <a:rPr lang="en-US" sz="1300" dirty="0"/>
            <a:t>, </a:t>
          </a:r>
          <a:r>
            <a:rPr lang="en-US" sz="1300" dirty="0" err="1"/>
            <a:t>šta</a:t>
          </a:r>
          <a:r>
            <a:rPr lang="en-US" sz="1300" dirty="0"/>
            <a:t> se </a:t>
          </a:r>
          <a:r>
            <a:rPr lang="en-US" sz="1300" dirty="0" err="1"/>
            <a:t>očekuje</a:t>
          </a:r>
          <a:r>
            <a:rPr lang="en-US" sz="1300" dirty="0"/>
            <a:t>, </a:t>
          </a:r>
          <a:r>
            <a:rPr lang="en-US" sz="1300" dirty="0" err="1"/>
            <a:t>praćenje</a:t>
          </a:r>
          <a:r>
            <a:rPr lang="en-US" sz="1300" dirty="0"/>
            <a:t> </a:t>
          </a:r>
          <a:r>
            <a:rPr lang="en-US" sz="1300" dirty="0" err="1"/>
            <a:t>i</a:t>
          </a:r>
          <a:r>
            <a:rPr lang="en-US" sz="1300" dirty="0"/>
            <a:t> </a:t>
          </a:r>
          <a:r>
            <a:rPr lang="en-US" sz="1300" dirty="0" err="1"/>
            <a:t>razgovor</a:t>
          </a:r>
          <a:r>
            <a:rPr lang="en-US" sz="1300" dirty="0"/>
            <a:t> o </a:t>
          </a:r>
          <a:r>
            <a:rPr lang="en-US" sz="1300" dirty="0" err="1"/>
            <a:t>napretku</a:t>
          </a:r>
          <a:r>
            <a:rPr lang="en-US" sz="1300" dirty="0"/>
            <a:t> bez </a:t>
          </a:r>
          <a:r>
            <a:rPr lang="en-US" sz="1300" dirty="0" err="1"/>
            <a:t>prevelikog</a:t>
          </a:r>
          <a:r>
            <a:rPr lang="en-US" sz="1300" dirty="0"/>
            <a:t> </a:t>
          </a:r>
          <a:r>
            <a:rPr lang="en-US" sz="1300" dirty="0" err="1"/>
            <a:t>opterećenja</a:t>
          </a:r>
          <a:r>
            <a:rPr lang="en-US" sz="1300" dirty="0"/>
            <a:t> u </a:t>
          </a:r>
          <a:r>
            <a:rPr lang="en-US" sz="1300" dirty="0" err="1"/>
            <a:t>pogledu</a:t>
          </a:r>
          <a:r>
            <a:rPr lang="en-US" sz="1300" dirty="0"/>
            <a:t> </a:t>
          </a:r>
          <a:r>
            <a:rPr lang="en-US" sz="1300" dirty="0" err="1"/>
            <a:t>izvještavanja</a:t>
          </a:r>
          <a:r>
            <a:rPr lang="en-US" sz="1300" dirty="0"/>
            <a:t>.</a:t>
          </a:r>
        </a:p>
      </dgm:t>
    </dgm:pt>
    <dgm:pt modelId="{401ABF20-457E-4DD0-B1F7-8E30BBC4A926}" type="parTrans" cxnId="{E7EE1CAF-4257-4BAE-B473-C8A41A72CA75}">
      <dgm:prSet/>
      <dgm:spPr/>
      <dgm:t>
        <a:bodyPr/>
        <a:lstStyle/>
        <a:p>
          <a:endParaRPr lang="en-US"/>
        </a:p>
      </dgm:t>
    </dgm:pt>
    <dgm:pt modelId="{95DB4CC8-83FF-49C8-AEF2-7C2B770784CF}" type="sibTrans" cxnId="{E7EE1CAF-4257-4BAE-B473-C8A41A72CA75}">
      <dgm:prSet/>
      <dgm:spPr/>
      <dgm:t>
        <a:bodyPr/>
        <a:lstStyle/>
        <a:p>
          <a:endParaRPr lang="en-US"/>
        </a:p>
      </dgm:t>
    </dgm:pt>
    <dgm:pt modelId="{AB237B19-0596-45EB-A36B-7CB4A7881DA0}">
      <dgm:prSet/>
      <dgm:spPr>
        <a:solidFill>
          <a:srgbClr val="FFC000"/>
        </a:solidFill>
      </dgm:spPr>
      <dgm:t>
        <a:bodyPr/>
        <a:lstStyle/>
        <a:p>
          <a:r>
            <a:rPr lang="en-US" dirty="0" err="1"/>
            <a:t>Uslovi</a:t>
          </a:r>
          <a:endParaRPr lang="en-US" dirty="0"/>
        </a:p>
      </dgm:t>
    </dgm:pt>
    <dgm:pt modelId="{64D8B17B-991C-430F-A12A-738BE43DD835}" type="parTrans" cxnId="{BF9D8622-ACAB-4F0E-B923-6781F45C32D1}">
      <dgm:prSet/>
      <dgm:spPr/>
      <dgm:t>
        <a:bodyPr/>
        <a:lstStyle/>
        <a:p>
          <a:endParaRPr lang="en-US"/>
        </a:p>
      </dgm:t>
    </dgm:pt>
    <dgm:pt modelId="{6DE59AC6-9A2D-4ACB-8E26-6A34417FCF14}" type="sibTrans" cxnId="{BF9D8622-ACAB-4F0E-B923-6781F45C32D1}">
      <dgm:prSet/>
      <dgm:spPr/>
      <dgm:t>
        <a:bodyPr/>
        <a:lstStyle/>
        <a:p>
          <a:endParaRPr lang="en-US"/>
        </a:p>
      </dgm:t>
    </dgm:pt>
    <dgm:pt modelId="{571A3752-1FE5-4763-A8DD-B300CC12E7C8}">
      <dgm:prSet custT="1"/>
      <dgm:spPr/>
      <dgm:t>
        <a:bodyPr/>
        <a:lstStyle/>
        <a:p>
          <a:pPr algn="just"/>
          <a:r>
            <a:rPr lang="en-US" sz="1600" dirty="0" err="1"/>
            <a:t>Ključno</a:t>
          </a:r>
          <a:r>
            <a:rPr lang="en-US" sz="1600" dirty="0"/>
            <a:t> je </a:t>
          </a:r>
          <a:r>
            <a:rPr lang="en-US" sz="1600" dirty="0" err="1"/>
            <a:t>osigurati</a:t>
          </a:r>
          <a:r>
            <a:rPr lang="en-US" sz="1600" dirty="0"/>
            <a:t> </a:t>
          </a:r>
          <a:r>
            <a:rPr lang="en-US" sz="1600" dirty="0" err="1">
              <a:highlight>
                <a:srgbClr val="C0C0C0"/>
              </a:highlight>
            </a:rPr>
            <a:t>radnicima</a:t>
          </a:r>
          <a:r>
            <a:rPr lang="en-US" sz="1600" dirty="0">
              <a:highlight>
                <a:srgbClr val="C0C0C0"/>
              </a:highlight>
            </a:rPr>
            <a:t> </a:t>
          </a:r>
          <a:r>
            <a:rPr lang="en-US" sz="1600" dirty="0" err="1">
              <a:highlight>
                <a:srgbClr val="C0C0C0"/>
              </a:highlight>
            </a:rPr>
            <a:t>koji</a:t>
          </a:r>
          <a:r>
            <a:rPr lang="en-US" sz="1600" dirty="0">
              <a:highlight>
                <a:srgbClr val="C0C0C0"/>
              </a:highlight>
            </a:rPr>
            <a:t> </a:t>
          </a:r>
          <a:r>
            <a:rPr lang="en-US" sz="1600" dirty="0" err="1">
              <a:highlight>
                <a:srgbClr val="C0C0C0"/>
              </a:highlight>
            </a:rPr>
            <a:t>rade</a:t>
          </a:r>
          <a:r>
            <a:rPr lang="en-US" sz="1600" dirty="0">
              <a:highlight>
                <a:srgbClr val="C0C0C0"/>
              </a:highlight>
            </a:rPr>
            <a:t> </a:t>
          </a:r>
          <a:r>
            <a:rPr lang="en-US" sz="1600" dirty="0" err="1">
              <a:highlight>
                <a:srgbClr val="C0C0C0"/>
              </a:highlight>
            </a:rPr>
            <a:t>na</a:t>
          </a:r>
          <a:r>
            <a:rPr lang="en-US" sz="1600" dirty="0">
              <a:highlight>
                <a:srgbClr val="C0C0C0"/>
              </a:highlight>
            </a:rPr>
            <a:t> </a:t>
          </a:r>
          <a:r>
            <a:rPr lang="en-US" sz="1600" dirty="0" err="1">
              <a:highlight>
                <a:srgbClr val="C0C0C0"/>
              </a:highlight>
            </a:rPr>
            <a:t>daljinu</a:t>
          </a:r>
          <a:r>
            <a:rPr lang="en-US" sz="1600" dirty="0"/>
            <a:t> 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rukovodiocima</a:t>
          </a:r>
          <a:r>
            <a:rPr lang="en-US" sz="1600" dirty="0"/>
            <a:t> </a:t>
          </a:r>
          <a:r>
            <a:rPr lang="en-US" sz="1600" dirty="0" err="1"/>
            <a:t>pristup</a:t>
          </a:r>
          <a:r>
            <a:rPr lang="en-US" sz="1600" dirty="0"/>
            <a:t> </a:t>
          </a:r>
          <a:r>
            <a:rPr lang="en-US" sz="1600" dirty="0" err="1"/>
            <a:t>odgovarajućem</a:t>
          </a:r>
          <a:r>
            <a:rPr lang="en-US" sz="1600" dirty="0"/>
            <a:t> </a:t>
          </a:r>
          <a:r>
            <a:rPr lang="en-US" sz="1600" dirty="0" err="1"/>
            <a:t>hardveru</a:t>
          </a:r>
          <a:r>
            <a:rPr lang="en-US" sz="1600" dirty="0"/>
            <a:t> 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softveru</a:t>
          </a:r>
          <a:r>
            <a:rPr lang="en-US" sz="1600" dirty="0"/>
            <a:t> (</a:t>
          </a:r>
          <a:r>
            <a:rPr lang="en-US" sz="1600" dirty="0" err="1"/>
            <a:t>uključujući</a:t>
          </a:r>
          <a:r>
            <a:rPr lang="en-US" sz="1600" dirty="0"/>
            <a:t> </a:t>
          </a:r>
          <a:r>
            <a:rPr lang="en-US" sz="1600" dirty="0" err="1"/>
            <a:t>odgovarajuće</a:t>
          </a:r>
          <a:r>
            <a:rPr lang="en-US" sz="1600" dirty="0"/>
            <a:t> </a:t>
          </a:r>
          <a:r>
            <a:rPr lang="en-US" sz="1600" dirty="0" err="1"/>
            <a:t>programe</a:t>
          </a:r>
          <a:r>
            <a:rPr lang="en-US" sz="1600" dirty="0"/>
            <a:t> za rad </a:t>
          </a:r>
          <a:r>
            <a:rPr lang="en-US" sz="1600" dirty="0" err="1"/>
            <a:t>na</a:t>
          </a:r>
          <a:r>
            <a:rPr lang="en-US" sz="1600" dirty="0"/>
            <a:t> </a:t>
          </a:r>
          <a:r>
            <a:rPr lang="en-US" sz="1600" dirty="0" err="1"/>
            <a:t>daljinu</a:t>
          </a:r>
          <a:r>
            <a:rPr lang="en-US" sz="1600" dirty="0"/>
            <a:t>), </a:t>
          </a:r>
          <a:r>
            <a:rPr lang="en-US" sz="1600" dirty="0" err="1"/>
            <a:t>tehničkoj</a:t>
          </a:r>
          <a:r>
            <a:rPr lang="en-US" sz="1600" dirty="0"/>
            <a:t> </a:t>
          </a:r>
          <a:r>
            <a:rPr lang="en-US" sz="1600" dirty="0" err="1"/>
            <a:t>podršci</a:t>
          </a:r>
          <a:r>
            <a:rPr lang="en-US" sz="1600" dirty="0"/>
            <a:t> 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obuci</a:t>
          </a:r>
          <a:r>
            <a:rPr lang="en-US" sz="1600" dirty="0"/>
            <a:t>. </a:t>
          </a:r>
        </a:p>
      </dgm:t>
    </dgm:pt>
    <dgm:pt modelId="{E2AC36F9-B713-4265-9366-EA763AB23ACB}" type="parTrans" cxnId="{C2937528-86F5-4C8E-B5C6-C39FB4790A9A}">
      <dgm:prSet/>
      <dgm:spPr/>
      <dgm:t>
        <a:bodyPr/>
        <a:lstStyle/>
        <a:p>
          <a:endParaRPr lang="en-US"/>
        </a:p>
      </dgm:t>
    </dgm:pt>
    <dgm:pt modelId="{24456267-B5A9-49F1-997E-B13C635AE924}" type="sibTrans" cxnId="{C2937528-86F5-4C8E-B5C6-C39FB4790A9A}">
      <dgm:prSet/>
      <dgm:spPr/>
      <dgm:t>
        <a:bodyPr/>
        <a:lstStyle/>
        <a:p>
          <a:endParaRPr lang="en-US"/>
        </a:p>
      </dgm:t>
    </dgm:pt>
    <dgm:pt modelId="{055941D6-5772-4A14-9BF5-991889043ED2}">
      <dgm:prSet/>
      <dgm:spPr>
        <a:solidFill>
          <a:srgbClr val="FFC000"/>
        </a:solidFill>
      </dgm:spPr>
      <dgm:t>
        <a:bodyPr/>
        <a:lstStyle/>
        <a:p>
          <a:r>
            <a:rPr lang="en-US" dirty="0" err="1"/>
            <a:t>Jasnoća</a:t>
          </a:r>
          <a:endParaRPr lang="en-US" dirty="0"/>
        </a:p>
      </dgm:t>
    </dgm:pt>
    <dgm:pt modelId="{98A1748A-D92C-4254-AD2E-222AE4C57EF5}" type="parTrans" cxnId="{1F449A17-3DE1-4D72-B23F-DC7816E864E2}">
      <dgm:prSet/>
      <dgm:spPr/>
      <dgm:t>
        <a:bodyPr/>
        <a:lstStyle/>
        <a:p>
          <a:endParaRPr lang="en-US"/>
        </a:p>
      </dgm:t>
    </dgm:pt>
    <dgm:pt modelId="{3E264B9E-6D84-4801-B991-17D779C499F6}" type="sibTrans" cxnId="{1F449A17-3DE1-4D72-B23F-DC7816E864E2}">
      <dgm:prSet/>
      <dgm:spPr/>
      <dgm:t>
        <a:bodyPr/>
        <a:lstStyle/>
        <a:p>
          <a:endParaRPr lang="en-US"/>
        </a:p>
      </dgm:t>
    </dgm:pt>
    <dgm:pt modelId="{E9D02983-0CF7-4F29-B222-1C2232ED29C1}">
      <dgm:prSet custT="1"/>
      <dgm:spPr/>
      <dgm:t>
        <a:bodyPr/>
        <a:lstStyle/>
        <a:p>
          <a:pPr algn="just"/>
          <a:r>
            <a:rPr lang="en-US" sz="1600" dirty="0" err="1"/>
            <a:t>Svima</a:t>
          </a:r>
          <a:r>
            <a:rPr lang="en-US" sz="1600" dirty="0"/>
            <a:t> mora </a:t>
          </a:r>
          <a:r>
            <a:rPr lang="en-US" sz="1600" dirty="0" err="1"/>
            <a:t>biti</a:t>
          </a:r>
          <a:r>
            <a:rPr lang="en-US" sz="1600" dirty="0"/>
            <a:t> </a:t>
          </a:r>
          <a:r>
            <a:rPr lang="en-US" sz="1600" dirty="0" err="1"/>
            <a:t>jasno</a:t>
          </a:r>
          <a:r>
            <a:rPr lang="en-US" sz="1600" dirty="0"/>
            <a:t> </a:t>
          </a:r>
          <a:r>
            <a:rPr lang="en-US" sz="1600" dirty="0" err="1"/>
            <a:t>koji</a:t>
          </a:r>
          <a:r>
            <a:rPr lang="en-US" sz="1600" dirty="0"/>
            <a:t> </a:t>
          </a:r>
          <a:r>
            <a:rPr lang="en-US" sz="1600" dirty="0" err="1"/>
            <a:t>rezultati</a:t>
          </a:r>
          <a:r>
            <a:rPr lang="en-US" sz="1600" dirty="0"/>
            <a:t> se </a:t>
          </a:r>
          <a:r>
            <a:rPr lang="en-US" sz="1600" dirty="0" err="1"/>
            <a:t>očekuju</a:t>
          </a:r>
          <a:r>
            <a:rPr lang="en-US" sz="1600" dirty="0"/>
            <a:t>, </a:t>
          </a:r>
          <a:r>
            <a:rPr lang="en-US" sz="1600" dirty="0" err="1"/>
            <a:t>uslovi</a:t>
          </a:r>
          <a:r>
            <a:rPr lang="en-US" sz="1600" dirty="0"/>
            <a:t> </a:t>
          </a:r>
          <a:r>
            <a:rPr lang="en-US" sz="1600" dirty="0" err="1"/>
            <a:t>zapošljavanja</a:t>
          </a:r>
          <a:r>
            <a:rPr lang="en-US" sz="1600" dirty="0"/>
            <a:t>, </a:t>
          </a:r>
          <a:r>
            <a:rPr lang="en-US" sz="1600" dirty="0" err="1"/>
            <a:t>vrijeme</a:t>
          </a:r>
          <a:r>
            <a:rPr lang="en-US" sz="1600" dirty="0"/>
            <a:t> u </a:t>
          </a:r>
          <a:r>
            <a:rPr lang="en-US" sz="1600" dirty="0" err="1"/>
            <a:t>koje</a:t>
          </a:r>
          <a:r>
            <a:rPr lang="en-US" sz="1600" dirty="0"/>
            <a:t> se </a:t>
          </a:r>
          <a:r>
            <a:rPr lang="en-US" sz="1600" dirty="0" err="1"/>
            <a:t>radnici</a:t>
          </a:r>
          <a:r>
            <a:rPr lang="en-US" sz="1600" dirty="0"/>
            <a:t> </a:t>
          </a:r>
          <a:r>
            <a:rPr lang="en-US" sz="1600" dirty="0" err="1"/>
            <a:t>mogu</a:t>
          </a:r>
          <a:r>
            <a:rPr lang="en-US" sz="1600" dirty="0"/>
            <a:t> </a:t>
          </a:r>
          <a:r>
            <a:rPr lang="en-US" sz="1600" dirty="0" err="1"/>
            <a:t>kontaktirati</a:t>
          </a:r>
          <a:r>
            <a:rPr lang="en-US" sz="1600" dirty="0"/>
            <a:t>, </a:t>
          </a:r>
          <a:r>
            <a:rPr lang="en-US" sz="1600" dirty="0" err="1"/>
            <a:t>te</a:t>
          </a:r>
          <a:r>
            <a:rPr lang="en-US" sz="1600" dirty="0"/>
            <a:t> </a:t>
          </a:r>
          <a:r>
            <a:rPr lang="en-US" sz="1600" dirty="0" err="1"/>
            <a:t>kako</a:t>
          </a:r>
          <a:r>
            <a:rPr lang="en-US" sz="1600" dirty="0"/>
            <a:t> </a:t>
          </a:r>
          <a:r>
            <a:rPr lang="en-US" sz="1600" dirty="0" err="1"/>
            <a:t>pratiti</a:t>
          </a:r>
          <a:r>
            <a:rPr lang="en-US" sz="1600" dirty="0"/>
            <a:t> </a:t>
          </a:r>
          <a:r>
            <a:rPr lang="en-US" sz="1600" dirty="0" err="1"/>
            <a:t>napredak</a:t>
          </a:r>
          <a:r>
            <a:rPr lang="en-US" sz="1600" dirty="0"/>
            <a:t> 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izvještavati</a:t>
          </a:r>
          <a:r>
            <a:rPr lang="en-US" sz="1600" dirty="0"/>
            <a:t> o </a:t>
          </a:r>
          <a:r>
            <a:rPr lang="en-US" sz="1600" dirty="0" err="1"/>
            <a:t>razultatima</a:t>
          </a:r>
          <a:endParaRPr lang="en-US" sz="1600" dirty="0"/>
        </a:p>
      </dgm:t>
    </dgm:pt>
    <dgm:pt modelId="{36B96BB4-72AA-422C-A00F-77B4FA5A590A}" type="parTrans" cxnId="{AA350F84-6FB0-44C4-99F5-5DEEE43F9A51}">
      <dgm:prSet/>
      <dgm:spPr/>
      <dgm:t>
        <a:bodyPr/>
        <a:lstStyle/>
        <a:p>
          <a:endParaRPr lang="en-US"/>
        </a:p>
      </dgm:t>
    </dgm:pt>
    <dgm:pt modelId="{A9ECAE56-F192-43FE-AB7A-A9CA26D410D9}" type="sibTrans" cxnId="{AA350F84-6FB0-44C4-99F5-5DEEE43F9A51}">
      <dgm:prSet/>
      <dgm:spPr/>
      <dgm:t>
        <a:bodyPr/>
        <a:lstStyle/>
        <a:p>
          <a:endParaRPr lang="en-US"/>
        </a:p>
      </dgm:t>
    </dgm:pt>
    <dgm:pt modelId="{C68E69EB-A50F-42C9-9C3B-5D55340022AA}">
      <dgm:prSet/>
      <dgm:spPr>
        <a:solidFill>
          <a:srgbClr val="FFC000"/>
        </a:solidFill>
      </dgm:spPr>
      <dgm:t>
        <a:bodyPr/>
        <a:lstStyle/>
        <a:p>
          <a:r>
            <a:rPr lang="en-US" dirty="0" err="1"/>
            <a:t>Ravnoteža</a:t>
          </a:r>
          <a:r>
            <a:rPr lang="en-US" dirty="0"/>
            <a:t>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privatnim</a:t>
          </a:r>
          <a:r>
            <a:rPr lang="en-US" dirty="0"/>
            <a:t> </a:t>
          </a:r>
          <a:r>
            <a:rPr lang="en-US" dirty="0" err="1"/>
            <a:t>životom</a:t>
          </a:r>
          <a:endParaRPr lang="en-US" dirty="0"/>
        </a:p>
      </dgm:t>
    </dgm:pt>
    <dgm:pt modelId="{44EBCAA1-38B6-4EA8-B3D6-002600A38097}" type="parTrans" cxnId="{915B5626-36AF-424A-94F0-8FF2C9522B14}">
      <dgm:prSet/>
      <dgm:spPr/>
      <dgm:t>
        <a:bodyPr/>
        <a:lstStyle/>
        <a:p>
          <a:endParaRPr lang="en-US"/>
        </a:p>
      </dgm:t>
    </dgm:pt>
    <dgm:pt modelId="{3F658898-C082-42C2-B565-DD413A1B0A46}" type="sibTrans" cxnId="{915B5626-36AF-424A-94F0-8FF2C9522B14}">
      <dgm:prSet/>
      <dgm:spPr/>
      <dgm:t>
        <a:bodyPr/>
        <a:lstStyle/>
        <a:p>
          <a:endParaRPr lang="en-US"/>
        </a:p>
      </dgm:t>
    </dgm:pt>
    <dgm:pt modelId="{EBC551D4-EFE4-4CB1-B896-534B50E897C2}">
      <dgm:prSet custT="1"/>
      <dgm:spPr/>
      <dgm:t>
        <a:bodyPr/>
        <a:lstStyle/>
        <a:p>
          <a:r>
            <a:rPr lang="en-US" sz="1600" dirty="0" err="1">
              <a:highlight>
                <a:srgbClr val="C0C0C0"/>
              </a:highlight>
            </a:rPr>
            <a:t>Radnicima</a:t>
          </a:r>
          <a:r>
            <a:rPr lang="en-US" sz="1600" dirty="0">
              <a:highlight>
                <a:srgbClr val="C0C0C0"/>
              </a:highlight>
            </a:rPr>
            <a:t> </a:t>
          </a:r>
          <a:r>
            <a:rPr lang="en-US" sz="1600" dirty="0" err="1">
              <a:highlight>
                <a:srgbClr val="C0C0C0"/>
              </a:highlight>
            </a:rPr>
            <a:t>koji</a:t>
          </a:r>
          <a:r>
            <a:rPr lang="en-US" sz="1600" dirty="0">
              <a:highlight>
                <a:srgbClr val="C0C0C0"/>
              </a:highlight>
            </a:rPr>
            <a:t> </a:t>
          </a:r>
          <a:r>
            <a:rPr lang="en-US" sz="1600" dirty="0" err="1">
              <a:highlight>
                <a:srgbClr val="C0C0C0"/>
              </a:highlight>
            </a:rPr>
            <a:t>rade</a:t>
          </a:r>
          <a:r>
            <a:rPr lang="en-US" sz="1600" dirty="0">
              <a:highlight>
                <a:srgbClr val="C0C0C0"/>
              </a:highlight>
            </a:rPr>
            <a:t> </a:t>
          </a:r>
          <a:r>
            <a:rPr lang="en-US" sz="1600" dirty="0" err="1">
              <a:highlight>
                <a:srgbClr val="C0C0C0"/>
              </a:highlight>
            </a:rPr>
            <a:t>na</a:t>
          </a:r>
          <a:r>
            <a:rPr lang="en-US" sz="1600" dirty="0">
              <a:highlight>
                <a:srgbClr val="C0C0C0"/>
              </a:highlight>
            </a:rPr>
            <a:t> </a:t>
          </a:r>
          <a:r>
            <a:rPr lang="en-US" sz="1600" dirty="0" err="1">
              <a:highlight>
                <a:srgbClr val="C0C0C0"/>
              </a:highlight>
            </a:rPr>
            <a:t>daljinu</a:t>
          </a:r>
          <a:r>
            <a:rPr lang="en-US" sz="1600" dirty="0">
              <a:highlight>
                <a:srgbClr val="C0C0C0"/>
              </a:highlight>
            </a:rPr>
            <a:t> </a:t>
          </a:r>
          <a:r>
            <a:rPr lang="en-US" sz="1600" dirty="0"/>
            <a:t> je </a:t>
          </a:r>
          <a:r>
            <a:rPr lang="en-US" sz="1600" dirty="0" err="1"/>
            <a:t>potrebna</a:t>
          </a:r>
          <a:r>
            <a:rPr lang="en-US" sz="1600" dirty="0"/>
            <a:t> </a:t>
          </a:r>
          <a:r>
            <a:rPr lang="en-US" sz="1600" dirty="0" err="1"/>
            <a:t>strategija</a:t>
          </a:r>
          <a:r>
            <a:rPr lang="en-US" sz="1600" dirty="0"/>
            <a:t> za </a:t>
          </a:r>
          <a:r>
            <a:rPr lang="en-US" sz="1600" dirty="0" err="1"/>
            <a:t>određivanje</a:t>
          </a:r>
          <a:r>
            <a:rPr lang="en-US" sz="1600" dirty="0"/>
            <a:t> </a:t>
          </a:r>
          <a:r>
            <a:rPr lang="en-US" sz="1600" dirty="0" err="1"/>
            <a:t>granice</a:t>
          </a:r>
          <a:r>
            <a:rPr lang="en-US" sz="1600" dirty="0"/>
            <a:t> </a:t>
          </a:r>
          <a:r>
            <a:rPr lang="en-US" sz="1600" dirty="0" err="1"/>
            <a:t>između</a:t>
          </a:r>
          <a:r>
            <a:rPr lang="en-US" sz="1600" dirty="0"/>
            <a:t> </a:t>
          </a:r>
          <a:r>
            <a:rPr lang="en-US" sz="1600" dirty="0" err="1"/>
            <a:t>plaćenog</a:t>
          </a:r>
          <a:r>
            <a:rPr lang="en-US" sz="1600" dirty="0"/>
            <a:t> </a:t>
          </a:r>
          <a:r>
            <a:rPr lang="en-US" sz="1600" dirty="0" err="1"/>
            <a:t>rada</a:t>
          </a:r>
          <a:r>
            <a:rPr lang="en-US" sz="1600" dirty="0"/>
            <a:t> 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privatnog</a:t>
          </a:r>
          <a:r>
            <a:rPr lang="en-US" sz="1600" dirty="0"/>
            <a:t> </a:t>
          </a:r>
          <a:r>
            <a:rPr lang="en-US" sz="1600" dirty="0" err="1"/>
            <a:t>života</a:t>
          </a:r>
          <a:r>
            <a:rPr lang="en-US" sz="1600" dirty="0"/>
            <a:t> (</a:t>
          </a:r>
          <a:r>
            <a:rPr lang="en-US" sz="1600" dirty="0" err="1"/>
            <a:t>npr</a:t>
          </a:r>
          <a:r>
            <a:rPr lang="en-US" sz="1600" dirty="0"/>
            <a:t>. </a:t>
          </a:r>
          <a:r>
            <a:rPr lang="en-US" sz="1600" dirty="0" err="1"/>
            <a:t>Određen</a:t>
          </a:r>
          <a:r>
            <a:rPr lang="en-US" sz="1600" dirty="0"/>
            <a:t> </a:t>
          </a:r>
          <a:r>
            <a:rPr lang="en-US" sz="1600" dirty="0" err="1"/>
            <a:t>radni</a:t>
          </a:r>
          <a:r>
            <a:rPr lang="en-US" sz="1600" dirty="0"/>
            <a:t> </a:t>
          </a:r>
          <a:r>
            <a:rPr lang="en-US" sz="1600" dirty="0" err="1"/>
            <a:t>prostor</a:t>
          </a:r>
          <a:r>
            <a:rPr lang="en-US" sz="1600" dirty="0"/>
            <a:t>, </a:t>
          </a:r>
          <a:r>
            <a:rPr lang="en-US" sz="1600" dirty="0" err="1"/>
            <a:t>udaljavanje</a:t>
          </a:r>
          <a:r>
            <a:rPr lang="en-US" sz="1600" dirty="0"/>
            <a:t> </a:t>
          </a:r>
          <a:r>
            <a:rPr lang="en-US" sz="1600" dirty="0" err="1"/>
            <a:t>sa</a:t>
          </a:r>
          <a:r>
            <a:rPr lang="en-US" sz="1600" dirty="0"/>
            <a:t> </a:t>
          </a:r>
          <a:r>
            <a:rPr lang="en-US" sz="1600" dirty="0" err="1"/>
            <a:t>radnog</a:t>
          </a:r>
          <a:r>
            <a:rPr lang="en-US" sz="1600" dirty="0"/>
            <a:t> </a:t>
          </a:r>
          <a:r>
            <a:rPr lang="en-US" sz="1600" dirty="0" err="1"/>
            <a:t>mjesta</a:t>
          </a:r>
          <a:r>
            <a:rPr lang="en-US" sz="1600" dirty="0"/>
            <a:t> u </a:t>
          </a:r>
          <a:r>
            <a:rPr lang="en-US" sz="1600" dirty="0" err="1"/>
            <a:t>određeno</a:t>
          </a:r>
          <a:r>
            <a:rPr lang="en-US" sz="1600" dirty="0"/>
            <a:t> </a:t>
          </a:r>
          <a:r>
            <a:rPr lang="en-US" sz="1600" dirty="0" err="1"/>
            <a:t>vrijeme</a:t>
          </a:r>
          <a:r>
            <a:rPr lang="en-US" sz="1600" dirty="0"/>
            <a:t>).</a:t>
          </a:r>
        </a:p>
      </dgm:t>
    </dgm:pt>
    <dgm:pt modelId="{2165AEB9-F478-4475-8DC0-29CC86D6E0B4}" type="parTrans" cxnId="{6B418C71-8D8C-4475-BBE5-FAF4D2806594}">
      <dgm:prSet/>
      <dgm:spPr/>
      <dgm:t>
        <a:bodyPr/>
        <a:lstStyle/>
        <a:p>
          <a:endParaRPr lang="en-US"/>
        </a:p>
      </dgm:t>
    </dgm:pt>
    <dgm:pt modelId="{9DA91BDC-E7C8-4972-8E77-472F94815B5C}" type="sibTrans" cxnId="{6B418C71-8D8C-4475-BBE5-FAF4D2806594}">
      <dgm:prSet/>
      <dgm:spPr/>
      <dgm:t>
        <a:bodyPr/>
        <a:lstStyle/>
        <a:p>
          <a:endParaRPr lang="en-US"/>
        </a:p>
      </dgm:t>
    </dgm:pt>
    <dgm:pt modelId="{9A899648-07F0-4FEE-8E98-B8E415AC0B89}">
      <dgm:prSet/>
      <dgm:spPr>
        <a:solidFill>
          <a:srgbClr val="FFC000"/>
        </a:solidFill>
      </dgm:spPr>
      <dgm:t>
        <a:bodyPr/>
        <a:lstStyle/>
        <a:p>
          <a:r>
            <a:rPr lang="en-US" dirty="0" err="1"/>
            <a:t>Povratak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posao</a:t>
          </a:r>
          <a:endParaRPr lang="en-US" dirty="0"/>
        </a:p>
      </dgm:t>
    </dgm:pt>
    <dgm:pt modelId="{27477712-729A-4ED7-B40F-7197FB0F9DEC}" type="parTrans" cxnId="{2C5C9BF7-5B67-41A5-AA99-CF24B406EA8E}">
      <dgm:prSet/>
      <dgm:spPr/>
      <dgm:t>
        <a:bodyPr/>
        <a:lstStyle/>
        <a:p>
          <a:endParaRPr lang="en-US"/>
        </a:p>
      </dgm:t>
    </dgm:pt>
    <dgm:pt modelId="{6F210EF9-A5B8-4F1F-95F1-6133257E84A6}" type="sibTrans" cxnId="{2C5C9BF7-5B67-41A5-AA99-CF24B406EA8E}">
      <dgm:prSet/>
      <dgm:spPr/>
      <dgm:t>
        <a:bodyPr/>
        <a:lstStyle/>
        <a:p>
          <a:endParaRPr lang="en-US"/>
        </a:p>
      </dgm:t>
    </dgm:pt>
    <dgm:pt modelId="{414CBED4-4646-4B54-BA3B-433BBF47C0B9}">
      <dgm:prSet custT="1"/>
      <dgm:spPr/>
      <dgm:t>
        <a:bodyPr/>
        <a:lstStyle/>
        <a:p>
          <a:r>
            <a:rPr lang="en-US" sz="1900" dirty="0" err="1"/>
            <a:t>Sigurni</a:t>
          </a:r>
          <a:r>
            <a:rPr lang="en-US" sz="1900" dirty="0"/>
            <a:t> </a:t>
          </a:r>
          <a:r>
            <a:rPr lang="en-US" sz="1900" dirty="0" err="1"/>
            <a:t>i</a:t>
          </a:r>
          <a:r>
            <a:rPr lang="en-US" sz="1900" dirty="0"/>
            <a:t> </a:t>
          </a:r>
          <a:r>
            <a:rPr lang="en-US" sz="1900" dirty="0" err="1"/>
            <a:t>zdravi</a:t>
          </a:r>
          <a:r>
            <a:rPr lang="en-US" sz="1900" dirty="0"/>
            <a:t> </a:t>
          </a:r>
          <a:r>
            <a:rPr lang="en-US" sz="1900" dirty="0" err="1"/>
            <a:t>uslovi</a:t>
          </a:r>
          <a:r>
            <a:rPr lang="en-US" sz="1900" dirty="0"/>
            <a:t> </a:t>
          </a:r>
          <a:r>
            <a:rPr lang="en-US" sz="1900" dirty="0" err="1"/>
            <a:t>rada</a:t>
          </a:r>
          <a:r>
            <a:rPr lang="en-US" sz="1900" dirty="0"/>
            <a:t> </a:t>
          </a:r>
          <a:r>
            <a:rPr lang="en-US" sz="1900" dirty="0" err="1"/>
            <a:t>su</a:t>
          </a:r>
          <a:r>
            <a:rPr lang="en-US" sz="1900" dirty="0"/>
            <a:t> </a:t>
          </a:r>
          <a:r>
            <a:rPr lang="en-US" sz="1900" dirty="0" err="1"/>
            <a:t>temelj</a:t>
          </a:r>
          <a:r>
            <a:rPr lang="en-US" sz="1900" dirty="0"/>
            <a:t> za </a:t>
          </a:r>
          <a:r>
            <a:rPr lang="en-US" sz="1900" dirty="0" err="1"/>
            <a:t>dostojanstven</a:t>
          </a:r>
          <a:r>
            <a:rPr lang="en-US" sz="1900" dirty="0"/>
            <a:t> rad </a:t>
          </a:r>
          <a:r>
            <a:rPr lang="en-US" sz="1900" dirty="0" err="1"/>
            <a:t>i</a:t>
          </a:r>
          <a:r>
            <a:rPr lang="en-US" sz="1900" dirty="0"/>
            <a:t> </a:t>
          </a:r>
          <a:r>
            <a:rPr lang="en-US" sz="1900" dirty="0" err="1"/>
            <a:t>temelj</a:t>
          </a:r>
          <a:r>
            <a:rPr lang="en-US" sz="1900" dirty="0"/>
            <a:t> za </a:t>
          </a:r>
          <a:r>
            <a:rPr lang="en-US" sz="1900" dirty="0" err="1"/>
            <a:t>političke</a:t>
          </a:r>
          <a:r>
            <a:rPr lang="en-US" sz="1900" dirty="0"/>
            <a:t> </a:t>
          </a:r>
          <a:r>
            <a:rPr lang="en-US" sz="1900" dirty="0" err="1"/>
            <a:t>smjernice</a:t>
          </a:r>
          <a:r>
            <a:rPr lang="en-US" sz="1900" dirty="0"/>
            <a:t> o </a:t>
          </a:r>
          <a:r>
            <a:rPr lang="en-US" sz="1900" dirty="0" err="1"/>
            <a:t>povratku</a:t>
          </a:r>
          <a:r>
            <a:rPr lang="en-US" sz="1900" dirty="0"/>
            <a:t> </a:t>
          </a:r>
          <a:r>
            <a:rPr lang="en-US" sz="1900" dirty="0" err="1"/>
            <a:t>na</a:t>
          </a:r>
          <a:r>
            <a:rPr lang="en-US" sz="1900" dirty="0"/>
            <a:t> </a:t>
          </a:r>
          <a:r>
            <a:rPr lang="en-US" sz="1900" dirty="0" err="1"/>
            <a:t>posao</a:t>
          </a:r>
          <a:endParaRPr lang="en-US" sz="1900" dirty="0"/>
        </a:p>
      </dgm:t>
    </dgm:pt>
    <dgm:pt modelId="{8087A07D-A0AF-47A6-960B-42D57C613245}" type="parTrans" cxnId="{3656D7F5-46B6-4CE4-9D00-A21DAF715B90}">
      <dgm:prSet/>
      <dgm:spPr/>
      <dgm:t>
        <a:bodyPr/>
        <a:lstStyle/>
        <a:p>
          <a:endParaRPr lang="en-US"/>
        </a:p>
      </dgm:t>
    </dgm:pt>
    <dgm:pt modelId="{8C5A961C-C7DD-4D57-97E8-0DC1407DEE07}" type="sibTrans" cxnId="{3656D7F5-46B6-4CE4-9D00-A21DAF715B90}">
      <dgm:prSet/>
      <dgm:spPr/>
      <dgm:t>
        <a:bodyPr/>
        <a:lstStyle/>
        <a:p>
          <a:endParaRPr lang="en-US"/>
        </a:p>
      </dgm:t>
    </dgm:pt>
    <dgm:pt modelId="{92F017A5-C4DB-4EA9-8804-273B4F2A3D0C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Rad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daljinu</a:t>
          </a:r>
          <a:endParaRPr lang="en-US" dirty="0"/>
        </a:p>
      </dgm:t>
    </dgm:pt>
    <dgm:pt modelId="{F89444C5-4E85-4EF9-B687-0F4FAA01F96A}" type="sibTrans" cxnId="{0F6E0DAF-1F8C-4A13-8FF8-46C1825A103A}">
      <dgm:prSet/>
      <dgm:spPr/>
      <dgm:t>
        <a:bodyPr/>
        <a:lstStyle/>
        <a:p>
          <a:endParaRPr lang="en-US"/>
        </a:p>
      </dgm:t>
    </dgm:pt>
    <dgm:pt modelId="{CF21E563-C1FD-4DBE-8555-1688D26453C6}" type="parTrans" cxnId="{0F6E0DAF-1F8C-4A13-8FF8-46C1825A103A}">
      <dgm:prSet/>
      <dgm:spPr/>
      <dgm:t>
        <a:bodyPr/>
        <a:lstStyle/>
        <a:p>
          <a:endParaRPr lang="en-US"/>
        </a:p>
      </dgm:t>
    </dgm:pt>
    <dgm:pt modelId="{6737FA19-E230-4CF6-99DB-38DDAE441BE5}" type="pres">
      <dgm:prSet presAssocID="{E0332294-051E-408D-8BAD-712A5B2277C9}" presName="Name0" presStyleCnt="0">
        <dgm:presLayoutVars>
          <dgm:dir/>
          <dgm:animLvl val="lvl"/>
          <dgm:resizeHandles val="exact"/>
        </dgm:presLayoutVars>
      </dgm:prSet>
      <dgm:spPr/>
    </dgm:pt>
    <dgm:pt modelId="{641821E4-C56A-4C20-85F2-9874FA837D74}" type="pres">
      <dgm:prSet presAssocID="{92F017A5-C4DB-4EA9-8804-273B4F2A3D0C}" presName="linNode" presStyleCnt="0"/>
      <dgm:spPr/>
    </dgm:pt>
    <dgm:pt modelId="{365670CF-EBC0-410A-986C-A7278F6DB907}" type="pres">
      <dgm:prSet presAssocID="{92F017A5-C4DB-4EA9-8804-273B4F2A3D0C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9203926E-0290-4E29-8AB9-B6346E0773E8}" type="pres">
      <dgm:prSet presAssocID="{92F017A5-C4DB-4EA9-8804-273B4F2A3D0C}" presName="descendantText" presStyleLbl="alignNode1" presStyleIdx="0" presStyleCnt="5">
        <dgm:presLayoutVars>
          <dgm:bulletEnabled/>
        </dgm:presLayoutVars>
      </dgm:prSet>
      <dgm:spPr/>
    </dgm:pt>
    <dgm:pt modelId="{4A79C7FB-A340-4F70-A7BE-7B301158BD0A}" type="pres">
      <dgm:prSet presAssocID="{F89444C5-4E85-4EF9-B687-0F4FAA01F96A}" presName="sp" presStyleCnt="0"/>
      <dgm:spPr/>
    </dgm:pt>
    <dgm:pt modelId="{6DB41C29-A2F9-4E42-BA0A-53428248228F}" type="pres">
      <dgm:prSet presAssocID="{AB237B19-0596-45EB-A36B-7CB4A7881DA0}" presName="linNode" presStyleCnt="0"/>
      <dgm:spPr/>
    </dgm:pt>
    <dgm:pt modelId="{0979F173-ABCC-445A-88B2-96B1DF039F7B}" type="pres">
      <dgm:prSet presAssocID="{AB237B19-0596-45EB-A36B-7CB4A7881DA0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BC9B092B-0A45-468B-8AB7-471A9107EA8A}" type="pres">
      <dgm:prSet presAssocID="{AB237B19-0596-45EB-A36B-7CB4A7881DA0}" presName="descendantText" presStyleLbl="alignNode1" presStyleIdx="1" presStyleCnt="5">
        <dgm:presLayoutVars>
          <dgm:bulletEnabled/>
        </dgm:presLayoutVars>
      </dgm:prSet>
      <dgm:spPr/>
    </dgm:pt>
    <dgm:pt modelId="{7AFC82DE-654B-4749-A0CE-8AF021791BCC}" type="pres">
      <dgm:prSet presAssocID="{6DE59AC6-9A2D-4ACB-8E26-6A34417FCF14}" presName="sp" presStyleCnt="0"/>
      <dgm:spPr/>
    </dgm:pt>
    <dgm:pt modelId="{C787E2B2-8A5C-452D-B30A-42062255D49F}" type="pres">
      <dgm:prSet presAssocID="{055941D6-5772-4A14-9BF5-991889043ED2}" presName="linNode" presStyleCnt="0"/>
      <dgm:spPr/>
    </dgm:pt>
    <dgm:pt modelId="{78A00239-C4B0-4FB7-88C3-CFEECF054A01}" type="pres">
      <dgm:prSet presAssocID="{055941D6-5772-4A14-9BF5-991889043ED2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874B5545-B25B-4C2A-BB95-8D8E04BBE035}" type="pres">
      <dgm:prSet presAssocID="{055941D6-5772-4A14-9BF5-991889043ED2}" presName="descendantText" presStyleLbl="alignNode1" presStyleIdx="2" presStyleCnt="5">
        <dgm:presLayoutVars>
          <dgm:bulletEnabled/>
        </dgm:presLayoutVars>
      </dgm:prSet>
      <dgm:spPr/>
    </dgm:pt>
    <dgm:pt modelId="{CA75BA9C-BD24-40C0-B5C1-8C6F3D2A7875}" type="pres">
      <dgm:prSet presAssocID="{3E264B9E-6D84-4801-B991-17D779C499F6}" presName="sp" presStyleCnt="0"/>
      <dgm:spPr/>
    </dgm:pt>
    <dgm:pt modelId="{9335BC00-B6B7-4F6D-BDFC-FF4E5DE982E2}" type="pres">
      <dgm:prSet presAssocID="{C68E69EB-A50F-42C9-9C3B-5D55340022AA}" presName="linNode" presStyleCnt="0"/>
      <dgm:spPr/>
    </dgm:pt>
    <dgm:pt modelId="{70D1F75C-7031-4D94-993A-300B0443A7F7}" type="pres">
      <dgm:prSet presAssocID="{C68E69EB-A50F-42C9-9C3B-5D55340022AA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BAF6FA2D-B6FA-4D68-9C4E-30AF32258E93}" type="pres">
      <dgm:prSet presAssocID="{C68E69EB-A50F-42C9-9C3B-5D55340022AA}" presName="descendantText" presStyleLbl="alignNode1" presStyleIdx="3" presStyleCnt="5">
        <dgm:presLayoutVars>
          <dgm:bulletEnabled/>
        </dgm:presLayoutVars>
      </dgm:prSet>
      <dgm:spPr/>
    </dgm:pt>
    <dgm:pt modelId="{030ACBEE-85EB-40F1-9656-78F8B4BC35AC}" type="pres">
      <dgm:prSet presAssocID="{3F658898-C082-42C2-B565-DD413A1B0A46}" presName="sp" presStyleCnt="0"/>
      <dgm:spPr/>
    </dgm:pt>
    <dgm:pt modelId="{51707EBF-BDE1-421C-827F-C61DE30C9F9C}" type="pres">
      <dgm:prSet presAssocID="{9A899648-07F0-4FEE-8E98-B8E415AC0B89}" presName="linNode" presStyleCnt="0"/>
      <dgm:spPr/>
    </dgm:pt>
    <dgm:pt modelId="{A1C85445-9BD7-473A-A1D2-320C93014081}" type="pres">
      <dgm:prSet presAssocID="{9A899648-07F0-4FEE-8E98-B8E415AC0B89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AA0253B6-6ADB-46AB-893F-FDEDAFE7A6CB}" type="pres">
      <dgm:prSet presAssocID="{9A899648-07F0-4FEE-8E98-B8E415AC0B89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1F449A17-3DE1-4D72-B23F-DC7816E864E2}" srcId="{E0332294-051E-408D-8BAD-712A5B2277C9}" destId="{055941D6-5772-4A14-9BF5-991889043ED2}" srcOrd="2" destOrd="0" parTransId="{98A1748A-D92C-4254-AD2E-222AE4C57EF5}" sibTransId="{3E264B9E-6D84-4801-B991-17D779C499F6}"/>
    <dgm:cxn modelId="{D5A4D521-8899-455F-9EE1-321A01423780}" type="presOf" srcId="{9A899648-07F0-4FEE-8E98-B8E415AC0B89}" destId="{A1C85445-9BD7-473A-A1D2-320C93014081}" srcOrd="0" destOrd="0" presId="urn:microsoft.com/office/officeart/2016/7/layout/VerticalHollowActionList"/>
    <dgm:cxn modelId="{BF9D8622-ACAB-4F0E-B923-6781F45C32D1}" srcId="{E0332294-051E-408D-8BAD-712A5B2277C9}" destId="{AB237B19-0596-45EB-A36B-7CB4A7881DA0}" srcOrd="1" destOrd="0" parTransId="{64D8B17B-991C-430F-A12A-738BE43DD835}" sibTransId="{6DE59AC6-9A2D-4ACB-8E26-6A34417FCF14}"/>
    <dgm:cxn modelId="{915B5626-36AF-424A-94F0-8FF2C9522B14}" srcId="{E0332294-051E-408D-8BAD-712A5B2277C9}" destId="{C68E69EB-A50F-42C9-9C3B-5D55340022AA}" srcOrd="3" destOrd="0" parTransId="{44EBCAA1-38B6-4EA8-B3D6-002600A38097}" sibTransId="{3F658898-C082-42C2-B565-DD413A1B0A46}"/>
    <dgm:cxn modelId="{C2937528-86F5-4C8E-B5C6-C39FB4790A9A}" srcId="{AB237B19-0596-45EB-A36B-7CB4A7881DA0}" destId="{571A3752-1FE5-4763-A8DD-B300CC12E7C8}" srcOrd="0" destOrd="0" parTransId="{E2AC36F9-B713-4265-9366-EA763AB23ACB}" sibTransId="{24456267-B5A9-49F1-997E-B13C635AE924}"/>
    <dgm:cxn modelId="{F8EBDD45-DF80-4F43-9DDB-2516D129A1AB}" type="presOf" srcId="{055941D6-5772-4A14-9BF5-991889043ED2}" destId="{78A00239-C4B0-4FB7-88C3-CFEECF054A01}" srcOrd="0" destOrd="0" presId="urn:microsoft.com/office/officeart/2016/7/layout/VerticalHollowActionList"/>
    <dgm:cxn modelId="{56060453-858B-40CB-AECF-23586100FC6C}" type="presOf" srcId="{AF193D9A-22BD-4FE8-99DC-AB94320F4070}" destId="{9203926E-0290-4E29-8AB9-B6346E0773E8}" srcOrd="0" destOrd="0" presId="urn:microsoft.com/office/officeart/2016/7/layout/VerticalHollowActionList"/>
    <dgm:cxn modelId="{1B85F663-6235-40CF-BDB4-ABD38A14B0F7}" type="presOf" srcId="{92F017A5-C4DB-4EA9-8804-273B4F2A3D0C}" destId="{365670CF-EBC0-410A-986C-A7278F6DB907}" srcOrd="0" destOrd="0" presId="urn:microsoft.com/office/officeart/2016/7/layout/VerticalHollowActionList"/>
    <dgm:cxn modelId="{6B418C71-8D8C-4475-BBE5-FAF4D2806594}" srcId="{C68E69EB-A50F-42C9-9C3B-5D55340022AA}" destId="{EBC551D4-EFE4-4CB1-B896-534B50E897C2}" srcOrd="0" destOrd="0" parTransId="{2165AEB9-F478-4475-8DC0-29CC86D6E0B4}" sibTransId="{9DA91BDC-E7C8-4972-8E77-472F94815B5C}"/>
    <dgm:cxn modelId="{F4A11872-BDC4-42EC-AD40-B060F92F248C}" type="presOf" srcId="{571A3752-1FE5-4763-A8DD-B300CC12E7C8}" destId="{BC9B092B-0A45-468B-8AB7-471A9107EA8A}" srcOrd="0" destOrd="0" presId="urn:microsoft.com/office/officeart/2016/7/layout/VerticalHollowActionList"/>
    <dgm:cxn modelId="{AA350F84-6FB0-44C4-99F5-5DEEE43F9A51}" srcId="{055941D6-5772-4A14-9BF5-991889043ED2}" destId="{E9D02983-0CF7-4F29-B222-1C2232ED29C1}" srcOrd="0" destOrd="0" parTransId="{36B96BB4-72AA-422C-A00F-77B4FA5A590A}" sibTransId="{A9ECAE56-F192-43FE-AB7A-A9CA26D410D9}"/>
    <dgm:cxn modelId="{05C1CA85-CC61-4BE0-8DC2-3C768B940838}" type="presOf" srcId="{EBC551D4-EFE4-4CB1-B896-534B50E897C2}" destId="{BAF6FA2D-B6FA-4D68-9C4E-30AF32258E93}" srcOrd="0" destOrd="0" presId="urn:microsoft.com/office/officeart/2016/7/layout/VerticalHollowActionList"/>
    <dgm:cxn modelId="{AD232C86-997D-40A6-B1B7-914717E17B8A}" type="presOf" srcId="{AB237B19-0596-45EB-A36B-7CB4A7881DA0}" destId="{0979F173-ABCC-445A-88B2-96B1DF039F7B}" srcOrd="0" destOrd="0" presId="urn:microsoft.com/office/officeart/2016/7/layout/VerticalHollowActionList"/>
    <dgm:cxn modelId="{9B13DC8B-79A2-4F34-85F0-DD24D9E41A46}" type="presOf" srcId="{E0332294-051E-408D-8BAD-712A5B2277C9}" destId="{6737FA19-E230-4CF6-99DB-38DDAE441BE5}" srcOrd="0" destOrd="0" presId="urn:microsoft.com/office/officeart/2016/7/layout/VerticalHollowActionList"/>
    <dgm:cxn modelId="{A80E299D-8E80-4010-B2F4-D5F960081DB3}" type="presOf" srcId="{E9D02983-0CF7-4F29-B222-1C2232ED29C1}" destId="{874B5545-B25B-4C2A-BB95-8D8E04BBE035}" srcOrd="0" destOrd="0" presId="urn:microsoft.com/office/officeart/2016/7/layout/VerticalHollowActionList"/>
    <dgm:cxn modelId="{858A53A2-FEA5-428A-BA91-450EF61EBABA}" type="presOf" srcId="{414CBED4-4646-4B54-BA3B-433BBF47C0B9}" destId="{AA0253B6-6ADB-46AB-893F-FDEDAFE7A6CB}" srcOrd="0" destOrd="0" presId="urn:microsoft.com/office/officeart/2016/7/layout/VerticalHollowActionList"/>
    <dgm:cxn modelId="{0F6E0DAF-1F8C-4A13-8FF8-46C1825A103A}" srcId="{E0332294-051E-408D-8BAD-712A5B2277C9}" destId="{92F017A5-C4DB-4EA9-8804-273B4F2A3D0C}" srcOrd="0" destOrd="0" parTransId="{CF21E563-C1FD-4DBE-8555-1688D26453C6}" sibTransId="{F89444C5-4E85-4EF9-B687-0F4FAA01F96A}"/>
    <dgm:cxn modelId="{E7EE1CAF-4257-4BAE-B473-C8A41A72CA75}" srcId="{92F017A5-C4DB-4EA9-8804-273B4F2A3D0C}" destId="{AF193D9A-22BD-4FE8-99DC-AB94320F4070}" srcOrd="0" destOrd="0" parTransId="{401ABF20-457E-4DD0-B1F7-8E30BBC4A926}" sibTransId="{95DB4CC8-83FF-49C8-AEF2-7C2B770784CF}"/>
    <dgm:cxn modelId="{FADC09F0-C446-489E-AD77-9CDA6059C260}" type="presOf" srcId="{C68E69EB-A50F-42C9-9C3B-5D55340022AA}" destId="{70D1F75C-7031-4D94-993A-300B0443A7F7}" srcOrd="0" destOrd="0" presId="urn:microsoft.com/office/officeart/2016/7/layout/VerticalHollowActionList"/>
    <dgm:cxn modelId="{3656D7F5-46B6-4CE4-9D00-A21DAF715B90}" srcId="{9A899648-07F0-4FEE-8E98-B8E415AC0B89}" destId="{414CBED4-4646-4B54-BA3B-433BBF47C0B9}" srcOrd="0" destOrd="0" parTransId="{8087A07D-A0AF-47A6-960B-42D57C613245}" sibTransId="{8C5A961C-C7DD-4D57-97E8-0DC1407DEE07}"/>
    <dgm:cxn modelId="{2C5C9BF7-5B67-41A5-AA99-CF24B406EA8E}" srcId="{E0332294-051E-408D-8BAD-712A5B2277C9}" destId="{9A899648-07F0-4FEE-8E98-B8E415AC0B89}" srcOrd="4" destOrd="0" parTransId="{27477712-729A-4ED7-B40F-7197FB0F9DEC}" sibTransId="{6F210EF9-A5B8-4F1F-95F1-6133257E84A6}"/>
    <dgm:cxn modelId="{B2A511AC-367B-4954-97F9-EFF877BF4128}" type="presParOf" srcId="{6737FA19-E230-4CF6-99DB-38DDAE441BE5}" destId="{641821E4-C56A-4C20-85F2-9874FA837D74}" srcOrd="0" destOrd="0" presId="urn:microsoft.com/office/officeart/2016/7/layout/VerticalHollowActionList"/>
    <dgm:cxn modelId="{99323D40-1DE6-4A58-830D-998AD9B0EC94}" type="presParOf" srcId="{641821E4-C56A-4C20-85F2-9874FA837D74}" destId="{365670CF-EBC0-410A-986C-A7278F6DB907}" srcOrd="0" destOrd="0" presId="urn:microsoft.com/office/officeart/2016/7/layout/VerticalHollowActionList"/>
    <dgm:cxn modelId="{AB1137EA-9365-4ECD-8282-0FD205B2B807}" type="presParOf" srcId="{641821E4-C56A-4C20-85F2-9874FA837D74}" destId="{9203926E-0290-4E29-8AB9-B6346E0773E8}" srcOrd="1" destOrd="0" presId="urn:microsoft.com/office/officeart/2016/7/layout/VerticalHollowActionList"/>
    <dgm:cxn modelId="{A164CA66-4B8B-44D0-A49F-B0025F4A3303}" type="presParOf" srcId="{6737FA19-E230-4CF6-99DB-38DDAE441BE5}" destId="{4A79C7FB-A340-4F70-A7BE-7B301158BD0A}" srcOrd="1" destOrd="0" presId="urn:microsoft.com/office/officeart/2016/7/layout/VerticalHollowActionList"/>
    <dgm:cxn modelId="{35095E91-4E41-452C-A6D6-AF7AB3A7F3CD}" type="presParOf" srcId="{6737FA19-E230-4CF6-99DB-38DDAE441BE5}" destId="{6DB41C29-A2F9-4E42-BA0A-53428248228F}" srcOrd="2" destOrd="0" presId="urn:microsoft.com/office/officeart/2016/7/layout/VerticalHollowActionList"/>
    <dgm:cxn modelId="{E531BC24-D3EE-4C02-A91C-C361F4827C22}" type="presParOf" srcId="{6DB41C29-A2F9-4E42-BA0A-53428248228F}" destId="{0979F173-ABCC-445A-88B2-96B1DF039F7B}" srcOrd="0" destOrd="0" presId="urn:microsoft.com/office/officeart/2016/7/layout/VerticalHollowActionList"/>
    <dgm:cxn modelId="{021E0699-90C2-4114-A400-6BA6B7FFB6DC}" type="presParOf" srcId="{6DB41C29-A2F9-4E42-BA0A-53428248228F}" destId="{BC9B092B-0A45-468B-8AB7-471A9107EA8A}" srcOrd="1" destOrd="0" presId="urn:microsoft.com/office/officeart/2016/7/layout/VerticalHollowActionList"/>
    <dgm:cxn modelId="{6137ACEE-3F54-4AE6-842B-AAB254FD32F7}" type="presParOf" srcId="{6737FA19-E230-4CF6-99DB-38DDAE441BE5}" destId="{7AFC82DE-654B-4749-A0CE-8AF021791BCC}" srcOrd="3" destOrd="0" presId="urn:microsoft.com/office/officeart/2016/7/layout/VerticalHollowActionList"/>
    <dgm:cxn modelId="{D7B45166-C0A0-4803-A41D-AC3E1C17FB4F}" type="presParOf" srcId="{6737FA19-E230-4CF6-99DB-38DDAE441BE5}" destId="{C787E2B2-8A5C-452D-B30A-42062255D49F}" srcOrd="4" destOrd="0" presId="urn:microsoft.com/office/officeart/2016/7/layout/VerticalHollowActionList"/>
    <dgm:cxn modelId="{A1CF9D40-9AAD-4834-AAC6-099374980C74}" type="presParOf" srcId="{C787E2B2-8A5C-452D-B30A-42062255D49F}" destId="{78A00239-C4B0-4FB7-88C3-CFEECF054A01}" srcOrd="0" destOrd="0" presId="urn:microsoft.com/office/officeart/2016/7/layout/VerticalHollowActionList"/>
    <dgm:cxn modelId="{17EB235D-FF3B-4275-8E75-ED198933AE85}" type="presParOf" srcId="{C787E2B2-8A5C-452D-B30A-42062255D49F}" destId="{874B5545-B25B-4C2A-BB95-8D8E04BBE035}" srcOrd="1" destOrd="0" presId="urn:microsoft.com/office/officeart/2016/7/layout/VerticalHollowActionList"/>
    <dgm:cxn modelId="{6AD911A6-D782-4FB4-B932-7383121C4EC0}" type="presParOf" srcId="{6737FA19-E230-4CF6-99DB-38DDAE441BE5}" destId="{CA75BA9C-BD24-40C0-B5C1-8C6F3D2A7875}" srcOrd="5" destOrd="0" presId="urn:microsoft.com/office/officeart/2016/7/layout/VerticalHollowActionList"/>
    <dgm:cxn modelId="{C0056FFD-685F-4F79-AEED-2A446FE84C4E}" type="presParOf" srcId="{6737FA19-E230-4CF6-99DB-38DDAE441BE5}" destId="{9335BC00-B6B7-4F6D-BDFC-FF4E5DE982E2}" srcOrd="6" destOrd="0" presId="urn:microsoft.com/office/officeart/2016/7/layout/VerticalHollowActionList"/>
    <dgm:cxn modelId="{C74B2DB6-BDEB-4C85-A701-19E2B743BF33}" type="presParOf" srcId="{9335BC00-B6B7-4F6D-BDFC-FF4E5DE982E2}" destId="{70D1F75C-7031-4D94-993A-300B0443A7F7}" srcOrd="0" destOrd="0" presId="urn:microsoft.com/office/officeart/2016/7/layout/VerticalHollowActionList"/>
    <dgm:cxn modelId="{31E4F8E2-D5DF-45F1-BF18-F932CB8E7EDE}" type="presParOf" srcId="{9335BC00-B6B7-4F6D-BDFC-FF4E5DE982E2}" destId="{BAF6FA2D-B6FA-4D68-9C4E-30AF32258E93}" srcOrd="1" destOrd="0" presId="urn:microsoft.com/office/officeart/2016/7/layout/VerticalHollowActionList"/>
    <dgm:cxn modelId="{9D54E555-AE70-40B0-A5F6-677A96504BCF}" type="presParOf" srcId="{6737FA19-E230-4CF6-99DB-38DDAE441BE5}" destId="{030ACBEE-85EB-40F1-9656-78F8B4BC35AC}" srcOrd="7" destOrd="0" presId="urn:microsoft.com/office/officeart/2016/7/layout/VerticalHollowActionList"/>
    <dgm:cxn modelId="{B9749F26-B251-4EBB-A169-8181CC8E10CB}" type="presParOf" srcId="{6737FA19-E230-4CF6-99DB-38DDAE441BE5}" destId="{51707EBF-BDE1-421C-827F-C61DE30C9F9C}" srcOrd="8" destOrd="0" presId="urn:microsoft.com/office/officeart/2016/7/layout/VerticalHollowActionList"/>
    <dgm:cxn modelId="{C41B132E-179F-41F0-8516-A10A706C04EE}" type="presParOf" srcId="{51707EBF-BDE1-421C-827F-C61DE30C9F9C}" destId="{A1C85445-9BD7-473A-A1D2-320C93014081}" srcOrd="0" destOrd="0" presId="urn:microsoft.com/office/officeart/2016/7/layout/VerticalHollowActionList"/>
    <dgm:cxn modelId="{96AE5EA4-DF49-4688-8182-10E1BD87E650}" type="presParOf" srcId="{51707EBF-BDE1-421C-827F-C61DE30C9F9C}" destId="{AA0253B6-6ADB-46AB-893F-FDEDAFE7A6CB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A565A-2766-4894-9FBA-036575005AF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1A04E-534B-4A67-8E07-8E2B62F73463}">
      <dgm:prSet/>
      <dgm:spPr/>
      <dgm:t>
        <a:bodyPr/>
        <a:lstStyle/>
        <a:p>
          <a:r>
            <a:rPr lang="en-GB" dirty="0" err="1"/>
            <a:t>Šta</a:t>
          </a:r>
          <a:r>
            <a:rPr lang="en-GB" dirty="0"/>
            <a:t> je rad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daljinu</a:t>
          </a:r>
          <a:r>
            <a:rPr lang="en-GB" dirty="0"/>
            <a:t>? Rad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daljinu</a:t>
          </a:r>
          <a:r>
            <a:rPr lang="en-GB" dirty="0"/>
            <a:t> se </a:t>
          </a:r>
          <a:r>
            <a:rPr lang="en-GB" dirty="0" err="1"/>
            <a:t>definira</a:t>
          </a:r>
          <a:r>
            <a:rPr lang="en-GB" dirty="0"/>
            <a:t> </a:t>
          </a:r>
          <a:r>
            <a:rPr lang="en-GB" dirty="0" err="1"/>
            <a:t>kao</a:t>
          </a:r>
          <a:r>
            <a:rPr lang="en-GB" dirty="0"/>
            <a:t> </a:t>
          </a:r>
          <a:r>
            <a:rPr lang="en-GB" dirty="0" err="1"/>
            <a:t>korištenje</a:t>
          </a:r>
          <a:r>
            <a:rPr lang="en-GB" dirty="0"/>
            <a:t> </a:t>
          </a:r>
          <a:r>
            <a:rPr lang="en-GB" dirty="0" err="1"/>
            <a:t>informacionih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komunikacionih</a:t>
          </a:r>
          <a:r>
            <a:rPr lang="en-GB" dirty="0"/>
            <a:t> </a:t>
          </a:r>
          <a:r>
            <a:rPr lang="en-GB" dirty="0" err="1"/>
            <a:t>thnologija</a:t>
          </a:r>
          <a:r>
            <a:rPr lang="en-GB" dirty="0"/>
            <a:t> (IKT), </a:t>
          </a:r>
          <a:r>
            <a:rPr lang="en-GB" dirty="0" err="1"/>
            <a:t>poput</a:t>
          </a:r>
          <a:r>
            <a:rPr lang="en-GB" dirty="0"/>
            <a:t> </a:t>
          </a:r>
          <a:r>
            <a:rPr lang="en-GB" dirty="0" err="1"/>
            <a:t>pametnih</a:t>
          </a:r>
          <a:r>
            <a:rPr lang="en-GB" dirty="0"/>
            <a:t> </a:t>
          </a:r>
          <a:r>
            <a:rPr lang="en-GB" dirty="0" err="1"/>
            <a:t>telefona</a:t>
          </a:r>
          <a:r>
            <a:rPr lang="en-GB" dirty="0"/>
            <a:t>, </a:t>
          </a:r>
          <a:r>
            <a:rPr lang="en-GB" dirty="0" err="1"/>
            <a:t>tableta</a:t>
          </a:r>
          <a:r>
            <a:rPr lang="en-GB" dirty="0"/>
            <a:t>, </a:t>
          </a:r>
          <a:r>
            <a:rPr lang="en-GB" dirty="0" err="1"/>
            <a:t>prenosnih</a:t>
          </a:r>
          <a:r>
            <a:rPr lang="en-GB" dirty="0"/>
            <a:t> </a:t>
          </a:r>
          <a:r>
            <a:rPr lang="en-GB" dirty="0" err="1"/>
            <a:t>računara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stacionarnih</a:t>
          </a:r>
          <a:r>
            <a:rPr lang="en-GB" dirty="0"/>
            <a:t> </a:t>
          </a:r>
          <a:r>
            <a:rPr lang="en-GB" dirty="0" err="1"/>
            <a:t>računara</a:t>
          </a:r>
          <a:r>
            <a:rPr lang="en-GB" dirty="0"/>
            <a:t>, za rad </a:t>
          </a:r>
          <a:r>
            <a:rPr lang="en-GB" dirty="0" err="1"/>
            <a:t>koji</a:t>
          </a:r>
          <a:r>
            <a:rPr lang="en-GB" dirty="0"/>
            <a:t> se </a:t>
          </a:r>
          <a:r>
            <a:rPr lang="en-GB" dirty="0" err="1"/>
            <a:t>obavlja</a:t>
          </a:r>
          <a:r>
            <a:rPr lang="en-GB" dirty="0"/>
            <a:t> </a:t>
          </a:r>
          <a:r>
            <a:rPr lang="en-GB" dirty="0" err="1"/>
            <a:t>izvan</a:t>
          </a:r>
          <a:r>
            <a:rPr lang="en-GB" dirty="0"/>
            <a:t> </a:t>
          </a:r>
          <a:r>
            <a:rPr lang="en-GB" dirty="0" err="1"/>
            <a:t>sjedišta</a:t>
          </a:r>
          <a:r>
            <a:rPr lang="en-GB" dirty="0"/>
            <a:t> </a:t>
          </a:r>
          <a:r>
            <a:rPr lang="en-GB" dirty="0" err="1"/>
            <a:t>poslodavca</a:t>
          </a:r>
          <a:r>
            <a:rPr lang="en-GB" dirty="0"/>
            <a:t>. </a:t>
          </a:r>
          <a:r>
            <a:rPr lang="en-GB" dirty="0" err="1"/>
            <a:t>Drugim</a:t>
          </a:r>
          <a:r>
            <a:rPr lang="en-GB" dirty="0"/>
            <a:t> </a:t>
          </a:r>
          <a:r>
            <a:rPr lang="en-GB" dirty="0" err="1"/>
            <a:t>riječima</a:t>
          </a:r>
          <a:r>
            <a:rPr lang="en-GB" dirty="0"/>
            <a:t>, rad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daljinu</a:t>
          </a:r>
          <a:r>
            <a:rPr lang="en-GB" dirty="0"/>
            <a:t> </a:t>
          </a:r>
          <a:r>
            <a:rPr lang="en-GB" dirty="0" err="1"/>
            <a:t>znači</a:t>
          </a:r>
          <a:r>
            <a:rPr lang="en-GB" dirty="0"/>
            <a:t> rad </a:t>
          </a:r>
          <a:r>
            <a:rPr lang="en-GB" dirty="0" err="1"/>
            <a:t>koji</a:t>
          </a:r>
          <a:r>
            <a:rPr lang="en-GB" dirty="0"/>
            <a:t> se </a:t>
          </a:r>
          <a:r>
            <a:rPr lang="en-GB" dirty="0" err="1"/>
            <a:t>obavlja</a:t>
          </a:r>
          <a:r>
            <a:rPr lang="en-GB" dirty="0"/>
            <a:t> </a:t>
          </a:r>
          <a:r>
            <a:rPr lang="en-GB" dirty="0" err="1"/>
            <a:t>uz</a:t>
          </a:r>
          <a:r>
            <a:rPr lang="en-GB" dirty="0"/>
            <a:t> </a:t>
          </a:r>
          <a:r>
            <a:rPr lang="en-GB" dirty="0" err="1"/>
            <a:t>pomoć</a:t>
          </a:r>
          <a:r>
            <a:rPr lang="en-GB" dirty="0"/>
            <a:t> IKT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koji</a:t>
          </a:r>
          <a:r>
            <a:rPr lang="en-GB" dirty="0"/>
            <a:t> se </a:t>
          </a:r>
          <a:r>
            <a:rPr lang="en-GB" dirty="0" err="1"/>
            <a:t>obavlja</a:t>
          </a:r>
          <a:r>
            <a:rPr lang="en-GB" dirty="0"/>
            <a:t> </a:t>
          </a:r>
          <a:r>
            <a:rPr lang="en-GB" dirty="0" err="1"/>
            <a:t>izvan</a:t>
          </a:r>
          <a:r>
            <a:rPr lang="en-GB" dirty="0"/>
            <a:t> </a:t>
          </a:r>
          <a:r>
            <a:rPr lang="en-GB" dirty="0" err="1"/>
            <a:t>sjedišta</a:t>
          </a:r>
          <a:r>
            <a:rPr lang="en-GB" dirty="0"/>
            <a:t> </a:t>
          </a:r>
          <a:r>
            <a:rPr lang="en-GB" dirty="0" err="1"/>
            <a:t>poslodavca</a:t>
          </a:r>
          <a:r>
            <a:rPr lang="en-GB" dirty="0"/>
            <a:t>. </a:t>
          </a:r>
          <a:endParaRPr lang="en-US" dirty="0"/>
        </a:p>
      </dgm:t>
    </dgm:pt>
    <dgm:pt modelId="{0234B73D-2941-488B-8C42-D2622B7F6970}" type="parTrans" cxnId="{CC86D1EF-31AE-4ABD-8E9B-CE57899AC310}">
      <dgm:prSet/>
      <dgm:spPr/>
      <dgm:t>
        <a:bodyPr/>
        <a:lstStyle/>
        <a:p>
          <a:endParaRPr lang="en-US"/>
        </a:p>
      </dgm:t>
    </dgm:pt>
    <dgm:pt modelId="{BA81386C-303B-48BB-8EB3-75631032114E}" type="sibTrans" cxnId="{CC86D1EF-31AE-4ABD-8E9B-CE57899AC310}">
      <dgm:prSet/>
      <dgm:spPr/>
      <dgm:t>
        <a:bodyPr/>
        <a:lstStyle/>
        <a:p>
          <a:endParaRPr lang="en-US"/>
        </a:p>
      </dgm:t>
    </dgm:pt>
    <dgm:pt modelId="{81B743DC-AF79-45C4-9844-B862567A6A79}">
      <dgm:prSet/>
      <dgm:spPr/>
      <dgm:t>
        <a:bodyPr/>
        <a:lstStyle/>
        <a:p>
          <a:r>
            <a:rPr lang="en-GB" dirty="0"/>
            <a:t>Rad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daljinu</a:t>
          </a:r>
          <a:r>
            <a:rPr lang="en-GB" dirty="0"/>
            <a:t> bi </a:t>
          </a:r>
          <a:r>
            <a:rPr lang="en-GB" dirty="0" err="1"/>
            <a:t>trebao</a:t>
          </a:r>
          <a:r>
            <a:rPr lang="en-GB" dirty="0"/>
            <a:t> </a:t>
          </a:r>
          <a:r>
            <a:rPr lang="en-GB" dirty="0" err="1"/>
            <a:t>biti</a:t>
          </a:r>
          <a:r>
            <a:rPr lang="en-GB" dirty="0"/>
            <a:t>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doborovoljnoj</a:t>
          </a:r>
          <a:r>
            <a:rPr lang="en-GB" dirty="0"/>
            <a:t> </a:t>
          </a:r>
          <a:r>
            <a:rPr lang="en-GB" dirty="0" err="1"/>
            <a:t>osnovi</a:t>
          </a:r>
          <a:r>
            <a:rPr lang="en-GB" dirty="0"/>
            <a:t>, </a:t>
          </a:r>
          <a:r>
            <a:rPr lang="en-GB" dirty="0" err="1"/>
            <a:t>što</a:t>
          </a:r>
          <a:r>
            <a:rPr lang="en-GB" dirty="0"/>
            <a:t> </a:t>
          </a:r>
          <a:r>
            <a:rPr lang="en-GB" dirty="0" err="1"/>
            <a:t>dogovaraju</a:t>
          </a:r>
          <a:r>
            <a:rPr lang="en-GB" dirty="0"/>
            <a:t> </a:t>
          </a:r>
          <a:r>
            <a:rPr lang="en-GB" dirty="0" err="1"/>
            <a:t>poslodavac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radnici</a:t>
          </a:r>
          <a:r>
            <a:rPr lang="en-GB" dirty="0"/>
            <a:t>. </a:t>
          </a:r>
          <a:r>
            <a:rPr lang="en-GB" dirty="0" err="1"/>
            <a:t>Osim</a:t>
          </a:r>
          <a:r>
            <a:rPr lang="en-GB" dirty="0"/>
            <a:t> toga, </a:t>
          </a:r>
          <a:r>
            <a:rPr lang="en-GB" dirty="0" err="1"/>
            <a:t>dogovor</a:t>
          </a:r>
          <a:r>
            <a:rPr lang="en-GB" dirty="0"/>
            <a:t> o </a:t>
          </a:r>
          <a:r>
            <a:rPr lang="en-GB" dirty="0" err="1"/>
            <a:t>mjestu</a:t>
          </a:r>
          <a:r>
            <a:rPr lang="en-GB" dirty="0"/>
            <a:t> </a:t>
          </a:r>
          <a:r>
            <a:rPr lang="en-GB" dirty="0" err="1"/>
            <a:t>rada</a:t>
          </a:r>
          <a:r>
            <a:rPr lang="en-GB" dirty="0"/>
            <a:t> (</a:t>
          </a:r>
          <a:r>
            <a:rPr lang="en-GB" dirty="0" err="1"/>
            <a:t>kod</a:t>
          </a:r>
          <a:r>
            <a:rPr lang="en-GB" dirty="0"/>
            <a:t> </a:t>
          </a:r>
          <a:r>
            <a:rPr lang="en-GB" dirty="0" err="1"/>
            <a:t>kuće</a:t>
          </a:r>
          <a:r>
            <a:rPr lang="en-GB" dirty="0"/>
            <a:t> </a:t>
          </a:r>
          <a:r>
            <a:rPr lang="en-GB" dirty="0" err="1"/>
            <a:t>radnika</a:t>
          </a:r>
          <a:r>
            <a:rPr lang="en-GB" dirty="0"/>
            <a:t>) </a:t>
          </a:r>
          <a:r>
            <a:rPr lang="en-GB" dirty="0" err="1"/>
            <a:t>uključuje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druge</a:t>
          </a:r>
          <a:r>
            <a:rPr lang="en-GB" dirty="0"/>
            <a:t> </a:t>
          </a:r>
          <a:r>
            <a:rPr lang="en-GB" dirty="0" err="1"/>
            <a:t>aspekte</a:t>
          </a:r>
          <a:r>
            <a:rPr lang="en-GB" dirty="0"/>
            <a:t> </a:t>
          </a:r>
          <a:r>
            <a:rPr lang="en-GB" dirty="0" err="1"/>
            <a:t>koji</a:t>
          </a:r>
          <a:r>
            <a:rPr lang="en-GB" dirty="0"/>
            <a:t> se </a:t>
          </a:r>
          <a:r>
            <a:rPr lang="en-GB" dirty="0" err="1"/>
            <a:t>moraju</a:t>
          </a:r>
          <a:r>
            <a:rPr lang="en-GB" dirty="0"/>
            <a:t> </a:t>
          </a:r>
          <a:r>
            <a:rPr lang="en-GB" dirty="0" err="1"/>
            <a:t>razjasniti</a:t>
          </a:r>
          <a:r>
            <a:rPr lang="en-GB" dirty="0"/>
            <a:t>, </a:t>
          </a:r>
          <a:r>
            <a:rPr lang="en-GB" dirty="0" err="1"/>
            <a:t>kao</a:t>
          </a:r>
          <a:r>
            <a:rPr lang="en-GB" dirty="0"/>
            <a:t> </a:t>
          </a:r>
          <a:r>
            <a:rPr lang="en-GB" dirty="0" err="1"/>
            <a:t>što</a:t>
          </a:r>
          <a:r>
            <a:rPr lang="en-GB" dirty="0"/>
            <a:t> </a:t>
          </a:r>
          <a:r>
            <a:rPr lang="en-GB" dirty="0" err="1"/>
            <a:t>su</a:t>
          </a:r>
          <a:r>
            <a:rPr lang="en-GB" dirty="0"/>
            <a:t> </a:t>
          </a:r>
          <a:r>
            <a:rPr lang="en-GB" dirty="0" err="1"/>
            <a:t>radno</a:t>
          </a:r>
          <a:r>
            <a:rPr lang="en-GB" dirty="0"/>
            <a:t> </a:t>
          </a:r>
          <a:r>
            <a:rPr lang="en-GB" dirty="0" err="1"/>
            <a:t>vrijeme</a:t>
          </a:r>
          <a:r>
            <a:rPr lang="en-GB" dirty="0"/>
            <a:t> </a:t>
          </a:r>
          <a:r>
            <a:rPr lang="en-GB" dirty="0" err="1"/>
            <a:t>ili</a:t>
          </a:r>
          <a:r>
            <a:rPr lang="en-GB" dirty="0"/>
            <a:t> </a:t>
          </a:r>
          <a:r>
            <a:rPr lang="en-GB" dirty="0" err="1"/>
            <a:t>raspored</a:t>
          </a:r>
          <a:r>
            <a:rPr lang="en-GB" dirty="0"/>
            <a:t> </a:t>
          </a:r>
          <a:r>
            <a:rPr lang="en-GB" dirty="0" err="1"/>
            <a:t>rada</a:t>
          </a:r>
          <a:r>
            <a:rPr lang="en-GB" dirty="0"/>
            <a:t>, </a:t>
          </a:r>
          <a:r>
            <a:rPr lang="en-GB" dirty="0" err="1"/>
            <a:t>komunikacioni</a:t>
          </a:r>
          <a:r>
            <a:rPr lang="en-GB" dirty="0"/>
            <a:t> </a:t>
          </a:r>
          <a:r>
            <a:rPr lang="en-GB" dirty="0" err="1"/>
            <a:t>alati</a:t>
          </a:r>
          <a:r>
            <a:rPr lang="en-GB" dirty="0"/>
            <a:t> </a:t>
          </a:r>
          <a:r>
            <a:rPr lang="en-GB" dirty="0" err="1"/>
            <a:t>koji</a:t>
          </a:r>
          <a:r>
            <a:rPr lang="en-GB" dirty="0"/>
            <a:t> se </a:t>
          </a:r>
          <a:r>
            <a:rPr lang="en-GB" dirty="0" err="1"/>
            <a:t>moraju</a:t>
          </a:r>
          <a:r>
            <a:rPr lang="en-GB" dirty="0"/>
            <a:t> </a:t>
          </a:r>
          <a:r>
            <a:rPr lang="en-GB" dirty="0" err="1"/>
            <a:t>koristiii</a:t>
          </a:r>
          <a:r>
            <a:rPr lang="en-GB" dirty="0"/>
            <a:t>, </a:t>
          </a:r>
          <a:r>
            <a:rPr lang="en-GB" dirty="0" err="1"/>
            <a:t>šta</a:t>
          </a:r>
          <a:r>
            <a:rPr lang="en-GB" dirty="0"/>
            <a:t> je </a:t>
          </a:r>
          <a:r>
            <a:rPr lang="en-GB" dirty="0" err="1"/>
            <a:t>potrebno</a:t>
          </a:r>
          <a:r>
            <a:rPr lang="en-GB" dirty="0"/>
            <a:t> </a:t>
          </a:r>
          <a:r>
            <a:rPr lang="en-GB" dirty="0" err="1"/>
            <a:t>ostvariti</a:t>
          </a:r>
          <a:r>
            <a:rPr lang="en-GB" dirty="0"/>
            <a:t>, </a:t>
          </a:r>
          <a:r>
            <a:rPr lang="en-GB" dirty="0" err="1"/>
            <a:t>menanizmi</a:t>
          </a:r>
          <a:r>
            <a:rPr lang="en-GB" dirty="0"/>
            <a:t> </a:t>
          </a:r>
          <a:r>
            <a:rPr lang="en-GB" dirty="0" err="1"/>
            <a:t>nadzora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kako</a:t>
          </a:r>
          <a:r>
            <a:rPr lang="en-GB" dirty="0"/>
            <a:t> </a:t>
          </a:r>
          <a:r>
            <a:rPr lang="en-GB" dirty="0" err="1"/>
            <a:t>izvještavati</a:t>
          </a:r>
          <a:r>
            <a:rPr lang="en-GB" dirty="0"/>
            <a:t> o </a:t>
          </a:r>
          <a:r>
            <a:rPr lang="en-GB" dirty="0" err="1"/>
            <a:t>izvršavanju</a:t>
          </a:r>
          <a:r>
            <a:rPr lang="en-GB" dirty="0"/>
            <a:t> </a:t>
          </a:r>
          <a:r>
            <a:rPr lang="en-GB" dirty="0" err="1"/>
            <a:t>zadataka</a:t>
          </a:r>
          <a:r>
            <a:rPr lang="en-GB" dirty="0"/>
            <a:t>.</a:t>
          </a:r>
          <a:endParaRPr lang="en-US" dirty="0"/>
        </a:p>
      </dgm:t>
    </dgm:pt>
    <dgm:pt modelId="{5913C9BD-969A-4209-AA77-4B916A3EDF9F}" type="parTrans" cxnId="{072B4AD4-884F-410E-8D27-CB013C0979D8}">
      <dgm:prSet/>
      <dgm:spPr/>
      <dgm:t>
        <a:bodyPr/>
        <a:lstStyle/>
        <a:p>
          <a:endParaRPr lang="en-US"/>
        </a:p>
      </dgm:t>
    </dgm:pt>
    <dgm:pt modelId="{DA4E7029-DF60-434E-9618-C0E165E17E16}" type="sibTrans" cxnId="{072B4AD4-884F-410E-8D27-CB013C0979D8}">
      <dgm:prSet/>
      <dgm:spPr/>
      <dgm:t>
        <a:bodyPr/>
        <a:lstStyle/>
        <a:p>
          <a:endParaRPr lang="en-US"/>
        </a:p>
      </dgm:t>
    </dgm:pt>
    <dgm:pt modelId="{0DAC4471-540B-410C-83C9-EE2E53897B7B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Rad </a:t>
          </a:r>
          <a:r>
            <a:rPr lang="en-GB" dirty="0" err="1">
              <a:solidFill>
                <a:schemeClr val="tx1"/>
              </a:solidFill>
            </a:rPr>
            <a:t>na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daljinu</a:t>
          </a:r>
          <a:r>
            <a:rPr lang="en-GB" dirty="0">
              <a:solidFill>
                <a:schemeClr val="tx1"/>
              </a:solidFill>
            </a:rPr>
            <a:t> se </a:t>
          </a:r>
          <a:r>
            <a:rPr lang="en-GB" dirty="0" err="1">
              <a:solidFill>
                <a:schemeClr val="tx1"/>
              </a:solidFill>
            </a:rPr>
            <a:t>obično</a:t>
          </a:r>
          <a:r>
            <a:rPr lang="en-GB" dirty="0">
              <a:solidFill>
                <a:schemeClr val="tx1"/>
              </a:solidFill>
            </a:rPr>
            <a:t> ne </a:t>
          </a:r>
          <a:r>
            <a:rPr lang="en-GB" dirty="0" err="1">
              <a:solidFill>
                <a:schemeClr val="tx1"/>
              </a:solidFill>
            </a:rPr>
            <a:t>definira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tako</a:t>
          </a:r>
          <a:r>
            <a:rPr lang="en-GB" dirty="0">
              <a:solidFill>
                <a:schemeClr val="tx1"/>
              </a:solidFill>
            </a:rPr>
            <a:t> da </a:t>
          </a:r>
          <a:r>
            <a:rPr lang="en-GB" dirty="0" err="1">
              <a:solidFill>
                <a:schemeClr val="tx1"/>
              </a:solidFill>
            </a:rPr>
            <a:t>uključuje</a:t>
          </a:r>
          <a:r>
            <a:rPr lang="en-GB" dirty="0">
              <a:solidFill>
                <a:schemeClr val="tx1"/>
              </a:solidFill>
            </a:rPr>
            <a:t> one </a:t>
          </a:r>
          <a:r>
            <a:rPr lang="en-GB" dirty="0" err="1">
              <a:solidFill>
                <a:schemeClr val="tx1"/>
              </a:solidFill>
            </a:rPr>
            <a:t>koji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rade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platformama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ili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ekonomiji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honoraraca</a:t>
          </a:r>
          <a:r>
            <a:rPr lang="en-GB" dirty="0">
              <a:solidFill>
                <a:schemeClr val="tx1"/>
              </a:solidFill>
            </a:rPr>
            <a:t>; </a:t>
          </a:r>
          <a:r>
            <a:rPr lang="en-GB" dirty="0" err="1">
              <a:solidFill>
                <a:schemeClr val="tx1"/>
              </a:solidFill>
            </a:rPr>
            <a:t>npr</a:t>
          </a:r>
          <a:r>
            <a:rPr lang="en-GB" dirty="0">
              <a:solidFill>
                <a:schemeClr val="tx1"/>
              </a:solidFill>
            </a:rPr>
            <a:t>., </a:t>
          </a:r>
          <a:r>
            <a:rPr lang="en-GB" dirty="0" err="1">
              <a:solidFill>
                <a:schemeClr val="tx1"/>
              </a:solidFill>
            </a:rPr>
            <a:t>slobodno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angažirani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radnici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čiji</a:t>
          </a:r>
          <a:r>
            <a:rPr lang="en-GB" dirty="0">
              <a:solidFill>
                <a:schemeClr val="tx1"/>
              </a:solidFill>
            </a:rPr>
            <a:t> rad se </a:t>
          </a:r>
          <a:r>
            <a:rPr lang="en-GB" dirty="0" err="1">
              <a:solidFill>
                <a:schemeClr val="tx1"/>
              </a:solidFill>
            </a:rPr>
            <a:t>prvenstveno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odvija</a:t>
          </a:r>
          <a:r>
            <a:rPr lang="en-GB" dirty="0">
              <a:solidFill>
                <a:schemeClr val="tx1"/>
              </a:solidFill>
            </a:rPr>
            <a:t> od </a:t>
          </a:r>
          <a:r>
            <a:rPr lang="en-GB" dirty="0" err="1">
              <a:solidFill>
                <a:schemeClr val="tx1"/>
              </a:solidFill>
            </a:rPr>
            <a:t>kuće</a:t>
          </a:r>
          <a:r>
            <a:rPr lang="en-GB" dirty="0">
              <a:solidFill>
                <a:schemeClr val="tx1"/>
              </a:solidFill>
            </a:rPr>
            <a:t> ne </a:t>
          </a:r>
          <a:r>
            <a:rPr lang="en-GB" dirty="0" err="1">
              <a:solidFill>
                <a:schemeClr val="tx1"/>
              </a:solidFill>
            </a:rPr>
            <a:t>može</a:t>
          </a:r>
          <a:r>
            <a:rPr lang="en-GB" dirty="0">
              <a:solidFill>
                <a:schemeClr val="tx1"/>
              </a:solidFill>
            </a:rPr>
            <a:t> se </a:t>
          </a:r>
          <a:r>
            <a:rPr lang="en-GB" dirty="0" err="1">
              <a:solidFill>
                <a:schemeClr val="tx1"/>
              </a:solidFill>
            </a:rPr>
            <a:t>klasificirati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kao</a:t>
          </a:r>
          <a:r>
            <a:rPr lang="en-GB" dirty="0">
              <a:solidFill>
                <a:schemeClr val="tx1"/>
              </a:solidFill>
            </a:rPr>
            <a:t> rad </a:t>
          </a:r>
          <a:r>
            <a:rPr lang="en-GB" dirty="0" err="1">
              <a:solidFill>
                <a:schemeClr val="tx1"/>
              </a:solidFill>
            </a:rPr>
            <a:t>na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daljinu</a:t>
          </a:r>
          <a:r>
            <a:rPr lang="en-GB" dirty="0">
              <a:solidFill>
                <a:schemeClr val="tx1"/>
              </a:solidFill>
            </a:rPr>
            <a:t>, </a:t>
          </a:r>
          <a:r>
            <a:rPr lang="en-GB" dirty="0" err="1">
              <a:solidFill>
                <a:schemeClr val="tx1"/>
              </a:solidFill>
            </a:rPr>
            <a:t>već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kao</a:t>
          </a:r>
          <a:r>
            <a:rPr lang="en-GB" dirty="0">
              <a:solidFill>
                <a:schemeClr val="tx1"/>
              </a:solidFill>
            </a:rPr>
            <a:t> rad </a:t>
          </a:r>
          <a:r>
            <a:rPr lang="en-GB" dirty="0" err="1">
              <a:solidFill>
                <a:schemeClr val="tx1"/>
              </a:solidFill>
            </a:rPr>
            <a:t>koji</a:t>
          </a:r>
          <a:r>
            <a:rPr lang="en-GB" dirty="0">
              <a:solidFill>
                <a:schemeClr val="tx1"/>
              </a:solidFill>
            </a:rPr>
            <a:t> se </a:t>
          </a:r>
          <a:r>
            <a:rPr lang="en-GB" dirty="0" err="1">
              <a:solidFill>
                <a:schemeClr val="tx1"/>
              </a:solidFill>
            </a:rPr>
            <a:t>odvija</a:t>
          </a:r>
          <a:r>
            <a:rPr lang="en-GB" dirty="0">
              <a:solidFill>
                <a:schemeClr val="tx1"/>
              </a:solidFill>
            </a:rPr>
            <a:t> od </a:t>
          </a:r>
          <a:r>
            <a:rPr lang="en-GB" dirty="0" err="1">
              <a:solidFill>
                <a:schemeClr val="tx1"/>
              </a:solidFill>
            </a:rPr>
            <a:t>kuće</a:t>
          </a:r>
          <a:r>
            <a:rPr lang="en-GB" dirty="0">
              <a:solidFill>
                <a:schemeClr val="tx1"/>
              </a:solidFill>
            </a:rPr>
            <a:t>, </a:t>
          </a:r>
          <a:r>
            <a:rPr lang="en-GB" dirty="0" err="1">
              <a:solidFill>
                <a:schemeClr val="tx1"/>
              </a:solidFill>
            </a:rPr>
            <a:t>prema</a:t>
          </a:r>
          <a:r>
            <a:rPr lang="en-GB" dirty="0">
              <a:solidFill>
                <a:schemeClr val="tx1"/>
              </a:solidFill>
            </a:rPr>
            <a:t> MOR </a:t>
          </a:r>
          <a:r>
            <a:rPr lang="en-GB" dirty="0" err="1">
              <a:solidFill>
                <a:schemeClr val="tx1"/>
              </a:solidFill>
            </a:rPr>
            <a:t>Konvenciji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broj</a:t>
          </a:r>
          <a:r>
            <a:rPr lang="en-GB" dirty="0">
              <a:solidFill>
                <a:schemeClr val="tx1"/>
              </a:solidFill>
            </a:rPr>
            <a:t> 177 o </a:t>
          </a:r>
          <a:r>
            <a:rPr lang="en-GB" dirty="0" err="1">
              <a:solidFill>
                <a:schemeClr val="tx1"/>
              </a:solidFill>
            </a:rPr>
            <a:t>radu</a:t>
          </a:r>
          <a:r>
            <a:rPr lang="en-GB" dirty="0">
              <a:solidFill>
                <a:schemeClr val="tx1"/>
              </a:solidFill>
            </a:rPr>
            <a:t> od </a:t>
          </a:r>
          <a:r>
            <a:rPr lang="en-GB" dirty="0" err="1">
              <a:solidFill>
                <a:schemeClr val="tx1"/>
              </a:solidFill>
            </a:rPr>
            <a:t>kuće</a:t>
          </a:r>
          <a:r>
            <a:rPr lang="en-GB" dirty="0">
              <a:solidFill>
                <a:schemeClr val="tx1"/>
              </a:solidFill>
            </a:rPr>
            <a:t> (1996).</a:t>
          </a:r>
          <a:endParaRPr lang="en-US" dirty="0">
            <a:solidFill>
              <a:schemeClr val="tx1"/>
            </a:solidFill>
          </a:endParaRPr>
        </a:p>
      </dgm:t>
    </dgm:pt>
    <dgm:pt modelId="{E91067CA-C002-464F-B9E5-89D0D375B297}" type="parTrans" cxnId="{DABA8956-5E65-4503-A522-D7BC8471A257}">
      <dgm:prSet/>
      <dgm:spPr/>
      <dgm:t>
        <a:bodyPr/>
        <a:lstStyle/>
        <a:p>
          <a:endParaRPr lang="en-US"/>
        </a:p>
      </dgm:t>
    </dgm:pt>
    <dgm:pt modelId="{62FA8354-DF8A-47F4-9243-E1705C40B764}" type="sibTrans" cxnId="{DABA8956-5E65-4503-A522-D7BC8471A257}">
      <dgm:prSet/>
      <dgm:spPr/>
      <dgm:t>
        <a:bodyPr/>
        <a:lstStyle/>
        <a:p>
          <a:endParaRPr lang="en-US"/>
        </a:p>
      </dgm:t>
    </dgm:pt>
    <dgm:pt modelId="{768A4C28-5985-47E9-8089-A3C921CE6C2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Rad </a:t>
          </a:r>
          <a:r>
            <a:rPr lang="en-GB" dirty="0" err="1">
              <a:solidFill>
                <a:schemeClr val="tx1"/>
              </a:solidFill>
            </a:rPr>
            <a:t>na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daljinu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kontinuitet</a:t>
          </a:r>
          <a:r>
            <a:rPr lang="en-GB" dirty="0">
              <a:solidFill>
                <a:schemeClr val="tx1"/>
              </a:solidFill>
            </a:rPr>
            <a:t>? </a:t>
          </a:r>
          <a:r>
            <a:rPr lang="en-GB" dirty="0" err="1">
              <a:solidFill>
                <a:schemeClr val="tx1"/>
              </a:solidFill>
            </a:rPr>
            <a:t>Politike</a:t>
          </a:r>
          <a:r>
            <a:rPr lang="en-GB" dirty="0">
              <a:solidFill>
                <a:schemeClr val="tx1"/>
              </a:solidFill>
            </a:rPr>
            <a:t> o </a:t>
          </a:r>
          <a:r>
            <a:rPr lang="en-GB" dirty="0" err="1">
              <a:solidFill>
                <a:schemeClr val="tx1"/>
              </a:solidFill>
            </a:rPr>
            <a:t>radu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daljinu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mogle</a:t>
          </a:r>
          <a:r>
            <a:rPr lang="en-GB" dirty="0">
              <a:solidFill>
                <a:schemeClr val="tx1"/>
              </a:solidFill>
            </a:rPr>
            <a:t> bi </a:t>
          </a:r>
          <a:r>
            <a:rPr lang="en-GB" dirty="0" err="1">
              <a:solidFill>
                <a:schemeClr val="tx1"/>
              </a:solidFill>
            </a:rPr>
            <a:t>biti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ključni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dio</a:t>
          </a:r>
          <a:r>
            <a:rPr lang="en-GB" dirty="0">
              <a:solidFill>
                <a:schemeClr val="tx1"/>
              </a:solidFill>
            </a:rPr>
            <a:t> plana za </a:t>
          </a:r>
          <a:r>
            <a:rPr lang="en-GB" dirty="0" err="1">
              <a:solidFill>
                <a:schemeClr val="tx1"/>
              </a:solidFill>
            </a:rPr>
            <a:t>nastavak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poslovanja</a:t>
          </a:r>
          <a:r>
            <a:rPr lang="en-GB" dirty="0">
              <a:solidFill>
                <a:schemeClr val="tx1"/>
              </a:solidFill>
            </a:rPr>
            <a:t>. U </a:t>
          </a:r>
          <a:r>
            <a:rPr lang="en-GB" dirty="0" err="1">
              <a:solidFill>
                <a:schemeClr val="tx1"/>
              </a:solidFill>
            </a:rPr>
            <a:t>slučaju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nepredvidivih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događaja</a:t>
          </a:r>
          <a:r>
            <a:rPr lang="en-GB" dirty="0">
              <a:solidFill>
                <a:schemeClr val="tx1"/>
              </a:solidFill>
            </a:rPr>
            <a:t> (</a:t>
          </a:r>
          <a:r>
            <a:rPr lang="en-GB" dirty="0" err="1">
              <a:solidFill>
                <a:schemeClr val="tx1"/>
              </a:solidFill>
            </a:rPr>
            <a:t>vremenske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prilike</a:t>
          </a:r>
          <a:r>
            <a:rPr lang="en-GB" dirty="0">
              <a:solidFill>
                <a:schemeClr val="tx1"/>
              </a:solidFill>
            </a:rPr>
            <a:t>, </a:t>
          </a:r>
          <a:r>
            <a:rPr lang="en-GB" dirty="0" err="1">
              <a:solidFill>
                <a:schemeClr val="tx1"/>
              </a:solidFill>
            </a:rPr>
            <a:t>pandemija</a:t>
          </a:r>
          <a:r>
            <a:rPr lang="en-GB" dirty="0">
              <a:solidFill>
                <a:schemeClr val="tx1"/>
              </a:solidFill>
            </a:rPr>
            <a:t>) </a:t>
          </a:r>
          <a:r>
            <a:rPr lang="en-GB" dirty="0" err="1">
              <a:solidFill>
                <a:schemeClr val="tx1"/>
              </a:solidFill>
            </a:rPr>
            <a:t>koji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sprečavaju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radnike</a:t>
          </a:r>
          <a:r>
            <a:rPr lang="en-GB" dirty="0">
              <a:solidFill>
                <a:schemeClr val="tx1"/>
              </a:solidFill>
            </a:rPr>
            <a:t> da </a:t>
          </a:r>
          <a:r>
            <a:rPr lang="en-GB" dirty="0" err="1">
              <a:solidFill>
                <a:schemeClr val="tx1"/>
              </a:solidFill>
            </a:rPr>
            <a:t>zadatke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izvrašvaju</a:t>
          </a:r>
          <a:r>
            <a:rPr lang="en-GB" dirty="0">
              <a:solidFill>
                <a:schemeClr val="tx1"/>
              </a:solidFill>
            </a:rPr>
            <a:t> u </a:t>
          </a:r>
          <a:r>
            <a:rPr lang="en-GB" dirty="0" err="1">
              <a:solidFill>
                <a:schemeClr val="tx1"/>
              </a:solidFill>
            </a:rPr>
            <a:t>uobičajenim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uredima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ili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radnim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mjestima</a:t>
          </a:r>
          <a:r>
            <a:rPr lang="en-GB" dirty="0">
              <a:solidFill>
                <a:schemeClr val="tx1"/>
              </a:solidFill>
            </a:rPr>
            <a:t>, </a:t>
          </a:r>
          <a:r>
            <a:rPr lang="en-GB" dirty="0" err="1">
              <a:solidFill>
                <a:schemeClr val="tx1"/>
              </a:solidFill>
            </a:rPr>
            <a:t>mogućnost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rada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daljinu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im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omogućava</a:t>
          </a:r>
          <a:r>
            <a:rPr lang="en-GB" dirty="0">
              <a:solidFill>
                <a:schemeClr val="tx1"/>
              </a:solidFill>
            </a:rPr>
            <a:t> da </a:t>
          </a:r>
          <a:r>
            <a:rPr lang="en-GB" dirty="0" err="1">
              <a:solidFill>
                <a:schemeClr val="tx1"/>
              </a:solidFill>
            </a:rPr>
            <a:t>zadatke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izvršavaju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sa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drugih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mjesta</a:t>
          </a:r>
          <a:r>
            <a:rPr lang="en-GB" dirty="0">
              <a:solidFill>
                <a:schemeClr val="tx1"/>
              </a:solidFill>
            </a:rPr>
            <a:t>, a da je </a:t>
          </a:r>
          <a:r>
            <a:rPr lang="en-GB" dirty="0" err="1">
              <a:solidFill>
                <a:schemeClr val="tx1"/>
              </a:solidFill>
            </a:rPr>
            <a:t>organizacija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zadržala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svoju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operativnost</a:t>
          </a:r>
          <a:r>
            <a:rPr lang="en-GB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7D275384-5511-45FD-9EFB-931BD07C5FAD}" type="parTrans" cxnId="{CD241C3D-2B7C-479E-BA5E-A0FF2682A8FB}">
      <dgm:prSet/>
      <dgm:spPr/>
      <dgm:t>
        <a:bodyPr/>
        <a:lstStyle/>
        <a:p>
          <a:endParaRPr lang="en-US"/>
        </a:p>
      </dgm:t>
    </dgm:pt>
    <dgm:pt modelId="{1AD72560-C084-45BC-9B28-2810EE5BECC0}" type="sibTrans" cxnId="{CD241C3D-2B7C-479E-BA5E-A0FF2682A8FB}">
      <dgm:prSet/>
      <dgm:spPr/>
      <dgm:t>
        <a:bodyPr/>
        <a:lstStyle/>
        <a:p>
          <a:endParaRPr lang="en-US"/>
        </a:p>
      </dgm:t>
    </dgm:pt>
    <dgm:pt modelId="{0605AB61-1FF6-47FB-A816-E5A0E5B1EFAF}" type="pres">
      <dgm:prSet presAssocID="{62EA565A-2766-4894-9FBA-036575005AF4}" presName="outerComposite" presStyleCnt="0">
        <dgm:presLayoutVars>
          <dgm:chMax val="5"/>
          <dgm:dir/>
          <dgm:resizeHandles val="exact"/>
        </dgm:presLayoutVars>
      </dgm:prSet>
      <dgm:spPr/>
    </dgm:pt>
    <dgm:pt modelId="{391F40C9-E67A-4B94-AC12-D4FBC18BB730}" type="pres">
      <dgm:prSet presAssocID="{62EA565A-2766-4894-9FBA-036575005AF4}" presName="dummyMaxCanvas" presStyleCnt="0">
        <dgm:presLayoutVars/>
      </dgm:prSet>
      <dgm:spPr/>
    </dgm:pt>
    <dgm:pt modelId="{9739836F-E764-440F-84BC-C2A31B0E7519}" type="pres">
      <dgm:prSet presAssocID="{62EA565A-2766-4894-9FBA-036575005AF4}" presName="FourNodes_1" presStyleLbl="node1" presStyleIdx="0" presStyleCnt="4">
        <dgm:presLayoutVars>
          <dgm:bulletEnabled val="1"/>
        </dgm:presLayoutVars>
      </dgm:prSet>
      <dgm:spPr/>
    </dgm:pt>
    <dgm:pt modelId="{9EE77D77-9EA9-412E-B5BD-471BBC770254}" type="pres">
      <dgm:prSet presAssocID="{62EA565A-2766-4894-9FBA-036575005AF4}" presName="FourNodes_2" presStyleLbl="node1" presStyleIdx="1" presStyleCnt="4">
        <dgm:presLayoutVars>
          <dgm:bulletEnabled val="1"/>
        </dgm:presLayoutVars>
      </dgm:prSet>
      <dgm:spPr/>
    </dgm:pt>
    <dgm:pt modelId="{2505154E-E6F1-4F29-BD7D-97F8F88B78BF}" type="pres">
      <dgm:prSet presAssocID="{62EA565A-2766-4894-9FBA-036575005AF4}" presName="FourNodes_3" presStyleLbl="node1" presStyleIdx="2" presStyleCnt="4">
        <dgm:presLayoutVars>
          <dgm:bulletEnabled val="1"/>
        </dgm:presLayoutVars>
      </dgm:prSet>
      <dgm:spPr/>
    </dgm:pt>
    <dgm:pt modelId="{E0C306C2-9A0B-4260-BC60-B32EAA975D71}" type="pres">
      <dgm:prSet presAssocID="{62EA565A-2766-4894-9FBA-036575005AF4}" presName="FourNodes_4" presStyleLbl="node1" presStyleIdx="3" presStyleCnt="4">
        <dgm:presLayoutVars>
          <dgm:bulletEnabled val="1"/>
        </dgm:presLayoutVars>
      </dgm:prSet>
      <dgm:spPr/>
    </dgm:pt>
    <dgm:pt modelId="{54CB5CBF-54B4-4463-83BF-FB2CF5896CD2}" type="pres">
      <dgm:prSet presAssocID="{62EA565A-2766-4894-9FBA-036575005AF4}" presName="FourConn_1-2" presStyleLbl="fgAccFollowNode1" presStyleIdx="0" presStyleCnt="3">
        <dgm:presLayoutVars>
          <dgm:bulletEnabled val="1"/>
        </dgm:presLayoutVars>
      </dgm:prSet>
      <dgm:spPr/>
    </dgm:pt>
    <dgm:pt modelId="{A6111C74-AA2A-4E32-81C8-C64A8CCFA44F}" type="pres">
      <dgm:prSet presAssocID="{62EA565A-2766-4894-9FBA-036575005AF4}" presName="FourConn_2-3" presStyleLbl="fgAccFollowNode1" presStyleIdx="1" presStyleCnt="3">
        <dgm:presLayoutVars>
          <dgm:bulletEnabled val="1"/>
        </dgm:presLayoutVars>
      </dgm:prSet>
      <dgm:spPr/>
    </dgm:pt>
    <dgm:pt modelId="{23B75032-DBC5-4F13-8736-13DBD74D34DD}" type="pres">
      <dgm:prSet presAssocID="{62EA565A-2766-4894-9FBA-036575005AF4}" presName="FourConn_3-4" presStyleLbl="fgAccFollowNode1" presStyleIdx="2" presStyleCnt="3">
        <dgm:presLayoutVars>
          <dgm:bulletEnabled val="1"/>
        </dgm:presLayoutVars>
      </dgm:prSet>
      <dgm:spPr/>
    </dgm:pt>
    <dgm:pt modelId="{8C2BEC37-8892-49EB-B8C2-60B293ED5001}" type="pres">
      <dgm:prSet presAssocID="{62EA565A-2766-4894-9FBA-036575005AF4}" presName="FourNodes_1_text" presStyleLbl="node1" presStyleIdx="3" presStyleCnt="4">
        <dgm:presLayoutVars>
          <dgm:bulletEnabled val="1"/>
        </dgm:presLayoutVars>
      </dgm:prSet>
      <dgm:spPr/>
    </dgm:pt>
    <dgm:pt modelId="{E59E4D11-E365-4FD0-B479-4D7FA667205F}" type="pres">
      <dgm:prSet presAssocID="{62EA565A-2766-4894-9FBA-036575005AF4}" presName="FourNodes_2_text" presStyleLbl="node1" presStyleIdx="3" presStyleCnt="4">
        <dgm:presLayoutVars>
          <dgm:bulletEnabled val="1"/>
        </dgm:presLayoutVars>
      </dgm:prSet>
      <dgm:spPr/>
    </dgm:pt>
    <dgm:pt modelId="{8FD84412-FCA1-4388-8BD0-8DB4DEF5EBC0}" type="pres">
      <dgm:prSet presAssocID="{62EA565A-2766-4894-9FBA-036575005AF4}" presName="FourNodes_3_text" presStyleLbl="node1" presStyleIdx="3" presStyleCnt="4">
        <dgm:presLayoutVars>
          <dgm:bulletEnabled val="1"/>
        </dgm:presLayoutVars>
      </dgm:prSet>
      <dgm:spPr/>
    </dgm:pt>
    <dgm:pt modelId="{BFCC02B7-609A-4208-9A79-268EC0D21CF3}" type="pres">
      <dgm:prSet presAssocID="{62EA565A-2766-4894-9FBA-036575005AF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E113C05-31F4-43CC-9FA5-81B019E5D8C8}" type="presOf" srcId="{0DAC4471-540B-410C-83C9-EE2E53897B7B}" destId="{2505154E-E6F1-4F29-BD7D-97F8F88B78BF}" srcOrd="0" destOrd="0" presId="urn:microsoft.com/office/officeart/2005/8/layout/vProcess5"/>
    <dgm:cxn modelId="{7DD8600B-4AE1-45EA-B918-A445F59DA396}" type="presOf" srcId="{DA4E7029-DF60-434E-9618-C0E165E17E16}" destId="{A6111C74-AA2A-4E32-81C8-C64A8CCFA44F}" srcOrd="0" destOrd="0" presId="urn:microsoft.com/office/officeart/2005/8/layout/vProcess5"/>
    <dgm:cxn modelId="{7131F021-50AE-4AEF-8BBE-D3858AD47A26}" type="presOf" srcId="{62FA8354-DF8A-47F4-9243-E1705C40B764}" destId="{23B75032-DBC5-4F13-8736-13DBD74D34DD}" srcOrd="0" destOrd="0" presId="urn:microsoft.com/office/officeart/2005/8/layout/vProcess5"/>
    <dgm:cxn modelId="{1AEC6125-91F0-49C9-8918-6FF19D856775}" type="presOf" srcId="{75F1A04E-534B-4A67-8E07-8E2B62F73463}" destId="{9739836F-E764-440F-84BC-C2A31B0E7519}" srcOrd="0" destOrd="0" presId="urn:microsoft.com/office/officeart/2005/8/layout/vProcess5"/>
    <dgm:cxn modelId="{CD241C3D-2B7C-479E-BA5E-A0FF2682A8FB}" srcId="{62EA565A-2766-4894-9FBA-036575005AF4}" destId="{768A4C28-5985-47E9-8089-A3C921CE6C2C}" srcOrd="3" destOrd="0" parTransId="{7D275384-5511-45FD-9EFB-931BD07C5FAD}" sibTransId="{1AD72560-C084-45BC-9B28-2810EE5BECC0}"/>
    <dgm:cxn modelId="{54317D51-1CB9-4F0F-A57D-426C41D4FE4A}" type="presOf" srcId="{768A4C28-5985-47E9-8089-A3C921CE6C2C}" destId="{BFCC02B7-609A-4208-9A79-268EC0D21CF3}" srcOrd="1" destOrd="0" presId="urn:microsoft.com/office/officeart/2005/8/layout/vProcess5"/>
    <dgm:cxn modelId="{DABA8956-5E65-4503-A522-D7BC8471A257}" srcId="{62EA565A-2766-4894-9FBA-036575005AF4}" destId="{0DAC4471-540B-410C-83C9-EE2E53897B7B}" srcOrd="2" destOrd="0" parTransId="{E91067CA-C002-464F-B9E5-89D0D375B297}" sibTransId="{62FA8354-DF8A-47F4-9243-E1705C40B764}"/>
    <dgm:cxn modelId="{3A2A9164-276A-4C75-A81B-0CA498528209}" type="presOf" srcId="{62EA565A-2766-4894-9FBA-036575005AF4}" destId="{0605AB61-1FF6-47FB-A816-E5A0E5B1EFAF}" srcOrd="0" destOrd="0" presId="urn:microsoft.com/office/officeart/2005/8/layout/vProcess5"/>
    <dgm:cxn modelId="{6DFE476F-2BC5-41D4-9C0C-36114C9B0ACA}" type="presOf" srcId="{0DAC4471-540B-410C-83C9-EE2E53897B7B}" destId="{8FD84412-FCA1-4388-8BD0-8DB4DEF5EBC0}" srcOrd="1" destOrd="0" presId="urn:microsoft.com/office/officeart/2005/8/layout/vProcess5"/>
    <dgm:cxn modelId="{8E979F7F-A931-454B-934A-8719354C3A88}" type="presOf" srcId="{81B743DC-AF79-45C4-9844-B862567A6A79}" destId="{E59E4D11-E365-4FD0-B479-4D7FA667205F}" srcOrd="1" destOrd="0" presId="urn:microsoft.com/office/officeart/2005/8/layout/vProcess5"/>
    <dgm:cxn modelId="{F51A009A-8A56-49F2-BDA4-055263A39AB2}" type="presOf" srcId="{75F1A04E-534B-4A67-8E07-8E2B62F73463}" destId="{8C2BEC37-8892-49EB-B8C2-60B293ED5001}" srcOrd="1" destOrd="0" presId="urn:microsoft.com/office/officeart/2005/8/layout/vProcess5"/>
    <dgm:cxn modelId="{3FD216A2-714A-4577-85F2-1B1FE962329B}" type="presOf" srcId="{BA81386C-303B-48BB-8EB3-75631032114E}" destId="{54CB5CBF-54B4-4463-83BF-FB2CF5896CD2}" srcOrd="0" destOrd="0" presId="urn:microsoft.com/office/officeart/2005/8/layout/vProcess5"/>
    <dgm:cxn modelId="{072B4AD4-884F-410E-8D27-CB013C0979D8}" srcId="{62EA565A-2766-4894-9FBA-036575005AF4}" destId="{81B743DC-AF79-45C4-9844-B862567A6A79}" srcOrd="1" destOrd="0" parTransId="{5913C9BD-969A-4209-AA77-4B916A3EDF9F}" sibTransId="{DA4E7029-DF60-434E-9618-C0E165E17E16}"/>
    <dgm:cxn modelId="{9B3D3EDD-AB03-48B8-A876-CEDB59038AB3}" type="presOf" srcId="{768A4C28-5985-47E9-8089-A3C921CE6C2C}" destId="{E0C306C2-9A0B-4260-BC60-B32EAA975D71}" srcOrd="0" destOrd="0" presId="urn:microsoft.com/office/officeart/2005/8/layout/vProcess5"/>
    <dgm:cxn modelId="{CC86D1EF-31AE-4ABD-8E9B-CE57899AC310}" srcId="{62EA565A-2766-4894-9FBA-036575005AF4}" destId="{75F1A04E-534B-4A67-8E07-8E2B62F73463}" srcOrd="0" destOrd="0" parTransId="{0234B73D-2941-488B-8C42-D2622B7F6970}" sibTransId="{BA81386C-303B-48BB-8EB3-75631032114E}"/>
    <dgm:cxn modelId="{C6EE2AFE-32CB-42D6-A622-D52D28A7CB4B}" type="presOf" srcId="{81B743DC-AF79-45C4-9844-B862567A6A79}" destId="{9EE77D77-9EA9-412E-B5BD-471BBC770254}" srcOrd="0" destOrd="0" presId="urn:microsoft.com/office/officeart/2005/8/layout/vProcess5"/>
    <dgm:cxn modelId="{DB40D21F-B513-488D-B55C-5E511464D055}" type="presParOf" srcId="{0605AB61-1FF6-47FB-A816-E5A0E5B1EFAF}" destId="{391F40C9-E67A-4B94-AC12-D4FBC18BB730}" srcOrd="0" destOrd="0" presId="urn:microsoft.com/office/officeart/2005/8/layout/vProcess5"/>
    <dgm:cxn modelId="{C16AE068-A108-4E0E-BAC1-197928E30A85}" type="presParOf" srcId="{0605AB61-1FF6-47FB-A816-E5A0E5B1EFAF}" destId="{9739836F-E764-440F-84BC-C2A31B0E7519}" srcOrd="1" destOrd="0" presId="urn:microsoft.com/office/officeart/2005/8/layout/vProcess5"/>
    <dgm:cxn modelId="{86CF6C2A-641F-40B5-BAAD-93B1DC935223}" type="presParOf" srcId="{0605AB61-1FF6-47FB-A816-E5A0E5B1EFAF}" destId="{9EE77D77-9EA9-412E-B5BD-471BBC770254}" srcOrd="2" destOrd="0" presId="urn:microsoft.com/office/officeart/2005/8/layout/vProcess5"/>
    <dgm:cxn modelId="{DAC3C762-72A9-4F8C-BAD6-77584D77B33F}" type="presParOf" srcId="{0605AB61-1FF6-47FB-A816-E5A0E5B1EFAF}" destId="{2505154E-E6F1-4F29-BD7D-97F8F88B78BF}" srcOrd="3" destOrd="0" presId="urn:microsoft.com/office/officeart/2005/8/layout/vProcess5"/>
    <dgm:cxn modelId="{E9443969-3CE6-4518-905D-89F1452511B3}" type="presParOf" srcId="{0605AB61-1FF6-47FB-A816-E5A0E5B1EFAF}" destId="{E0C306C2-9A0B-4260-BC60-B32EAA975D71}" srcOrd="4" destOrd="0" presId="urn:microsoft.com/office/officeart/2005/8/layout/vProcess5"/>
    <dgm:cxn modelId="{469EB96F-D134-400D-8B1A-BECEC717B5ED}" type="presParOf" srcId="{0605AB61-1FF6-47FB-A816-E5A0E5B1EFAF}" destId="{54CB5CBF-54B4-4463-83BF-FB2CF5896CD2}" srcOrd="5" destOrd="0" presId="urn:microsoft.com/office/officeart/2005/8/layout/vProcess5"/>
    <dgm:cxn modelId="{76D3F93F-DB5F-4290-B446-FEE027063EB0}" type="presParOf" srcId="{0605AB61-1FF6-47FB-A816-E5A0E5B1EFAF}" destId="{A6111C74-AA2A-4E32-81C8-C64A8CCFA44F}" srcOrd="6" destOrd="0" presId="urn:microsoft.com/office/officeart/2005/8/layout/vProcess5"/>
    <dgm:cxn modelId="{7E07F56D-22D7-4BC8-A895-F7E62D5EAA8A}" type="presParOf" srcId="{0605AB61-1FF6-47FB-A816-E5A0E5B1EFAF}" destId="{23B75032-DBC5-4F13-8736-13DBD74D34DD}" srcOrd="7" destOrd="0" presId="urn:microsoft.com/office/officeart/2005/8/layout/vProcess5"/>
    <dgm:cxn modelId="{660CF490-7377-4BFA-815F-363A9BBA161E}" type="presParOf" srcId="{0605AB61-1FF6-47FB-A816-E5A0E5B1EFAF}" destId="{8C2BEC37-8892-49EB-B8C2-60B293ED5001}" srcOrd="8" destOrd="0" presId="urn:microsoft.com/office/officeart/2005/8/layout/vProcess5"/>
    <dgm:cxn modelId="{D54C3CDE-2FDA-4F2C-81C5-DC876BC64305}" type="presParOf" srcId="{0605AB61-1FF6-47FB-A816-E5A0E5B1EFAF}" destId="{E59E4D11-E365-4FD0-B479-4D7FA667205F}" srcOrd="9" destOrd="0" presId="urn:microsoft.com/office/officeart/2005/8/layout/vProcess5"/>
    <dgm:cxn modelId="{536A30B1-29CE-4EF5-AB39-4AE8911BAB95}" type="presParOf" srcId="{0605AB61-1FF6-47FB-A816-E5A0E5B1EFAF}" destId="{8FD84412-FCA1-4388-8BD0-8DB4DEF5EBC0}" srcOrd="10" destOrd="0" presId="urn:microsoft.com/office/officeart/2005/8/layout/vProcess5"/>
    <dgm:cxn modelId="{CA259503-4A60-4349-9A6D-D56E677B78F3}" type="presParOf" srcId="{0605AB61-1FF6-47FB-A816-E5A0E5B1EFAF}" destId="{BFCC02B7-609A-4208-9A79-268EC0D21CF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5A0753-7FA8-40BC-8717-CF185D86BD0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01D07-5888-42EC-B983-B64D9EB2582B}">
      <dgm:prSet custT="1"/>
      <dgm:spPr/>
      <dgm:t>
        <a:bodyPr/>
        <a:lstStyle/>
        <a:p>
          <a:r>
            <a:rPr lang="en-US" sz="2400" b="1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Ulazak</a:t>
          </a:r>
          <a:r>
            <a:rPr lang="en-US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US" sz="2400" b="1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nou</a:t>
          </a:r>
          <a:r>
            <a:rPr lang="en-US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epohu</a:t>
          </a:r>
          <a:r>
            <a:rPr lang="en-US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rada</a:t>
          </a:r>
          <a:r>
            <a:rPr lang="en-US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daljinu</a:t>
          </a:r>
          <a:endParaRPr lang="en-US" sz="2400" dirty="0">
            <a:solidFill>
              <a:schemeClr val="accent6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4DD4B9-0225-4494-AE83-CFE1FB593992}" type="parTrans" cxnId="{51783B92-0603-47AA-BD9C-F47AD6D5EB10}">
      <dgm:prSet/>
      <dgm:spPr/>
      <dgm:t>
        <a:bodyPr/>
        <a:lstStyle/>
        <a:p>
          <a:endParaRPr lang="en-US"/>
        </a:p>
      </dgm:t>
    </dgm:pt>
    <dgm:pt modelId="{F9463AAE-3465-4E53-A627-D6A2827BA239}" type="sibTrans" cxnId="{51783B92-0603-47AA-BD9C-F47AD6D5EB10}">
      <dgm:prSet/>
      <dgm:spPr/>
      <dgm:t>
        <a:bodyPr/>
        <a:lstStyle/>
        <a:p>
          <a:endParaRPr lang="en-US"/>
        </a:p>
      </dgm:t>
    </dgm:pt>
    <dgm:pt modelId="{4A28E776-BC5E-4768-993F-F033CE8773D4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0" i="0" baseline="0" dirty="0" err="1"/>
            <a:t>Prije</a:t>
          </a:r>
          <a:r>
            <a:rPr lang="en-US" b="0" i="0" baseline="0" dirty="0"/>
            <a:t> </a:t>
          </a:r>
          <a:r>
            <a:rPr lang="en-US" b="0" i="0" baseline="0" dirty="0" err="1"/>
            <a:t>pandemije</a:t>
          </a:r>
          <a:r>
            <a:rPr lang="en-US" b="0" i="0" baseline="0" dirty="0"/>
            <a:t>, </a:t>
          </a:r>
          <a:r>
            <a:rPr lang="en-US" b="0" i="0" baseline="0" dirty="0" err="1"/>
            <a:t>samo</a:t>
          </a:r>
          <a:r>
            <a:rPr lang="en-US" b="0" i="0" baseline="0" dirty="0"/>
            <a:t> </a:t>
          </a:r>
          <a:r>
            <a:rPr lang="en-US" b="0" i="0" baseline="0" dirty="0" err="1"/>
            <a:t>djelić</a:t>
          </a:r>
          <a:r>
            <a:rPr lang="en-US" b="0" i="0" baseline="0" dirty="0"/>
            <a:t> </a:t>
          </a:r>
          <a:r>
            <a:rPr lang="en-US" b="0" i="0" baseline="0" dirty="0" err="1"/>
            <a:t>radne</a:t>
          </a:r>
          <a:r>
            <a:rPr lang="en-US" b="0" i="0" baseline="0" dirty="0"/>
            <a:t> </a:t>
          </a:r>
          <a:r>
            <a:rPr lang="en-US" b="0" i="0" baseline="0" dirty="0" err="1"/>
            <a:t>snage</a:t>
          </a:r>
          <a:r>
            <a:rPr lang="en-US" b="0" i="0" baseline="0" dirty="0"/>
            <a:t> je </a:t>
          </a:r>
          <a:r>
            <a:rPr lang="en-US" b="0" i="0" baseline="0" dirty="0" err="1"/>
            <a:t>povremeno</a:t>
          </a:r>
          <a:r>
            <a:rPr lang="en-US" b="0" i="0" baseline="0" dirty="0"/>
            <a:t> radio od </a:t>
          </a:r>
          <a:r>
            <a:rPr lang="en-US" b="0" i="0" baseline="0" dirty="0" err="1"/>
            <a:t>kuće</a:t>
          </a:r>
          <a:r>
            <a:rPr lang="en-US" b="0" i="0" baseline="0" dirty="0"/>
            <a:t>. U </a:t>
          </a:r>
          <a:r>
            <a:rPr lang="en-US" b="0" i="0" baseline="0" dirty="0" err="1"/>
            <a:t>Evropskoj</a:t>
          </a:r>
          <a:r>
            <a:rPr lang="en-US" b="0" i="0" baseline="0" dirty="0"/>
            <a:t> </a:t>
          </a:r>
          <a:r>
            <a:rPr lang="en-US" b="0" i="0" baseline="0" dirty="0" err="1"/>
            <a:t>uniji</a:t>
          </a:r>
          <a:r>
            <a:rPr lang="en-US" b="0" i="0" baseline="0" dirty="0"/>
            <a:t> (EU), </a:t>
          </a:r>
          <a:r>
            <a:rPr lang="en-US" b="0" i="0" baseline="0" dirty="0" err="1"/>
            <a:t>incidenca</a:t>
          </a:r>
          <a:r>
            <a:rPr lang="en-US" b="0" i="0" baseline="0" dirty="0"/>
            <a:t> </a:t>
          </a:r>
          <a:r>
            <a:rPr lang="en-US" b="0" i="0" baseline="0" dirty="0" err="1"/>
            <a:t>redovnog</a:t>
          </a:r>
          <a:r>
            <a:rPr lang="en-US" b="0" i="0" baseline="0" dirty="0"/>
            <a:t> </a:t>
          </a:r>
          <a:r>
            <a:rPr lang="en-US" b="0" i="0" baseline="0" dirty="0" err="1"/>
            <a:t>ili</a:t>
          </a:r>
          <a:r>
            <a:rPr lang="en-US" b="0" i="0" baseline="0" dirty="0"/>
            <a:t> </a:t>
          </a:r>
          <a:r>
            <a:rPr lang="en-US" b="0" i="0" baseline="0" dirty="0" err="1"/>
            <a:t>povremenog</a:t>
          </a:r>
          <a:r>
            <a:rPr lang="en-US" b="0" i="0" baseline="0" dirty="0"/>
            <a:t> </a:t>
          </a:r>
          <a:r>
            <a:rPr lang="en-US" b="0" i="0" baseline="0" dirty="0" err="1"/>
            <a:t>rada</a:t>
          </a:r>
          <a:r>
            <a:rPr lang="en-US" b="0" i="0" baseline="0" dirty="0"/>
            <a:t> </a:t>
          </a:r>
          <a:r>
            <a:rPr lang="en-US" b="0" i="0" baseline="0" dirty="0" err="1"/>
            <a:t>na</a:t>
          </a:r>
          <a:r>
            <a:rPr lang="en-US" b="0" i="0" baseline="0" dirty="0"/>
            <a:t> </a:t>
          </a:r>
          <a:r>
            <a:rPr lang="en-US" b="0" i="0" baseline="0" dirty="0" err="1"/>
            <a:t>daljinu</a:t>
          </a:r>
          <a:r>
            <a:rPr lang="en-US" b="0" i="0" baseline="0" dirty="0"/>
            <a:t> (rad od </a:t>
          </a:r>
          <a:r>
            <a:rPr lang="en-US" b="0" i="0" baseline="0" dirty="0" err="1"/>
            <a:t>kuće</a:t>
          </a:r>
          <a:r>
            <a:rPr lang="en-US" b="0" i="0" baseline="0" dirty="0"/>
            <a:t> </a:t>
          </a:r>
          <a:r>
            <a:rPr lang="en-US" b="0" i="0" baseline="0" dirty="0" err="1"/>
            <a:t>ili</a:t>
          </a:r>
          <a:r>
            <a:rPr lang="en-US" b="0" i="0" baseline="0" dirty="0"/>
            <a:t> </a:t>
          </a:r>
          <a:r>
            <a:rPr lang="en-US" b="0" i="0" baseline="0" dirty="0" err="1"/>
            <a:t>kombinacija</a:t>
          </a:r>
          <a:r>
            <a:rPr lang="en-US" b="0" i="0" baseline="0" dirty="0"/>
            <a:t> </a:t>
          </a:r>
          <a:r>
            <a:rPr lang="en-US" b="0" i="0" baseline="0" dirty="0" err="1"/>
            <a:t>rada</a:t>
          </a:r>
          <a:r>
            <a:rPr lang="en-US" b="0" i="0" baseline="0" dirty="0"/>
            <a:t> </a:t>
          </a:r>
          <a:r>
            <a:rPr lang="en-US" b="0" i="0" baseline="0" dirty="0" err="1"/>
            <a:t>na</a:t>
          </a:r>
          <a:r>
            <a:rPr lang="en-US" b="0" i="0" baseline="0" dirty="0"/>
            <a:t> </a:t>
          </a:r>
          <a:r>
            <a:rPr lang="en-US" b="0" i="0" baseline="0" dirty="0" err="1"/>
            <a:t>daljinu</a:t>
          </a:r>
          <a:r>
            <a:rPr lang="en-US" b="0" i="0" baseline="0" dirty="0"/>
            <a:t> </a:t>
          </a:r>
          <a:r>
            <a:rPr lang="en-US" b="0" i="0" baseline="0" dirty="0" err="1"/>
            <a:t>i</a:t>
          </a:r>
          <a:r>
            <a:rPr lang="en-US" b="0" i="0" baseline="0" dirty="0"/>
            <a:t> </a:t>
          </a:r>
          <a:r>
            <a:rPr lang="en-US" b="0" i="0" baseline="0" dirty="0" err="1"/>
            <a:t>mobilnog</a:t>
          </a:r>
          <a:r>
            <a:rPr lang="en-US" b="0" i="0" baseline="0" dirty="0"/>
            <a:t> </a:t>
          </a:r>
          <a:r>
            <a:rPr lang="en-US" b="0" i="0" baseline="0" dirty="0" err="1"/>
            <a:t>rada</a:t>
          </a:r>
          <a:r>
            <a:rPr lang="en-US" b="0" i="0" baseline="0" dirty="0"/>
            <a:t>) </a:t>
          </a:r>
          <a:r>
            <a:rPr lang="en-US" b="0" i="0" baseline="0" dirty="0" err="1"/>
            <a:t>kretala</a:t>
          </a:r>
          <a:r>
            <a:rPr lang="en-US" b="0" i="0" baseline="0" dirty="0"/>
            <a:t> se od 30 </a:t>
          </a:r>
          <a:r>
            <a:rPr lang="en-US" b="0" i="0" baseline="0" dirty="0" err="1"/>
            <a:t>procenata</a:t>
          </a:r>
          <a:r>
            <a:rPr lang="en-US" b="0" i="0" baseline="0" dirty="0"/>
            <a:t> </a:t>
          </a:r>
          <a:r>
            <a:rPr lang="en-US" b="0" i="0" baseline="0" dirty="0" err="1"/>
            <a:t>ili</a:t>
          </a:r>
          <a:r>
            <a:rPr lang="en-US" b="0" i="0" baseline="0" dirty="0"/>
            <a:t> </a:t>
          </a:r>
          <a:r>
            <a:rPr lang="en-US" b="0" i="0" baseline="0" dirty="0" err="1"/>
            <a:t>više</a:t>
          </a:r>
          <a:r>
            <a:rPr lang="en-US" b="0" i="0" baseline="0" dirty="0"/>
            <a:t> u </a:t>
          </a:r>
          <a:r>
            <a:rPr lang="en-US" b="0" i="0" baseline="0" dirty="0" err="1"/>
            <a:t>Danskoj</a:t>
          </a:r>
          <a:r>
            <a:rPr lang="en-US" b="0" i="0" baseline="0" dirty="0"/>
            <a:t>, </a:t>
          </a:r>
          <a:r>
            <a:rPr lang="en-US" b="0" i="0" baseline="0" dirty="0" err="1"/>
            <a:t>Nizozemskoj</a:t>
          </a:r>
          <a:r>
            <a:rPr lang="en-US" b="0" i="0" baseline="0" dirty="0"/>
            <a:t> </a:t>
          </a:r>
          <a:r>
            <a:rPr lang="en-US" b="0" i="0" baseline="0" dirty="0" err="1"/>
            <a:t>i</a:t>
          </a:r>
          <a:r>
            <a:rPr lang="en-US" b="0" i="0" baseline="0" dirty="0"/>
            <a:t> </a:t>
          </a:r>
          <a:r>
            <a:rPr lang="en-US" b="0" i="0" baseline="0" dirty="0" err="1"/>
            <a:t>Švedskoj</a:t>
          </a:r>
          <a:r>
            <a:rPr lang="en-US" b="0" i="0" baseline="0" dirty="0"/>
            <a:t> do 10 </a:t>
          </a:r>
          <a:r>
            <a:rPr lang="en-US" b="0" i="0" baseline="0" dirty="0" err="1"/>
            <a:t>procenata</a:t>
          </a:r>
          <a:r>
            <a:rPr lang="en-US" b="0" i="0" baseline="0" dirty="0"/>
            <a:t> </a:t>
          </a:r>
          <a:r>
            <a:rPr lang="en-US" b="0" i="0" baseline="0" dirty="0" err="1"/>
            <a:t>ili</a:t>
          </a:r>
          <a:r>
            <a:rPr lang="en-US" b="0" i="0" baseline="0" dirty="0"/>
            <a:t> </a:t>
          </a:r>
          <a:r>
            <a:rPr lang="en-US" b="0" i="0" baseline="0" dirty="0" err="1"/>
            <a:t>manje</a:t>
          </a:r>
          <a:r>
            <a:rPr lang="en-US" b="0" i="0" baseline="0" dirty="0"/>
            <a:t> u </a:t>
          </a:r>
          <a:r>
            <a:rPr lang="en-US" b="0" i="0" baseline="0" dirty="0" err="1"/>
            <a:t>Češkoj</a:t>
          </a:r>
          <a:r>
            <a:rPr lang="en-US" b="0" i="0" baseline="0" dirty="0"/>
            <a:t> </a:t>
          </a:r>
          <a:r>
            <a:rPr lang="en-US" b="0" i="0" baseline="0" dirty="0" err="1"/>
            <a:t>Republici</a:t>
          </a:r>
          <a:r>
            <a:rPr lang="en-US" b="0" i="0" baseline="0" dirty="0"/>
            <a:t>, </a:t>
          </a:r>
          <a:r>
            <a:rPr lang="en-US" b="0" i="0" baseline="0" dirty="0" err="1"/>
            <a:t>Grčkoj</a:t>
          </a:r>
          <a:r>
            <a:rPr lang="en-US" b="0" i="0" baseline="0" dirty="0"/>
            <a:t>, </a:t>
          </a:r>
          <a:r>
            <a:rPr lang="en-US" b="0" i="0" baseline="0" dirty="0" err="1"/>
            <a:t>Italiji</a:t>
          </a:r>
          <a:r>
            <a:rPr lang="en-US" b="0" i="0" baseline="0" dirty="0"/>
            <a:t> </a:t>
          </a:r>
          <a:r>
            <a:rPr lang="en-US" b="0" i="0" baseline="0" dirty="0" err="1"/>
            <a:t>i</a:t>
          </a:r>
          <a:r>
            <a:rPr lang="en-US" b="0" i="0" baseline="0" dirty="0"/>
            <a:t> </a:t>
          </a:r>
          <a:r>
            <a:rPr lang="en-US" b="0" i="0" baseline="0" dirty="0" err="1"/>
            <a:t>Poljskoj</a:t>
          </a:r>
          <a:r>
            <a:rPr lang="en-US" b="0" i="0" baseline="0" dirty="0"/>
            <a:t>.</a:t>
          </a:r>
          <a:endParaRPr lang="en-US" dirty="0"/>
        </a:p>
      </dgm:t>
    </dgm:pt>
    <dgm:pt modelId="{C31C679F-D742-4C10-B1C8-6DFD35345CBA}" type="parTrans" cxnId="{FDEAD151-54F8-4663-AE8C-C0A974FCA887}">
      <dgm:prSet/>
      <dgm:spPr/>
      <dgm:t>
        <a:bodyPr/>
        <a:lstStyle/>
        <a:p>
          <a:endParaRPr lang="en-US"/>
        </a:p>
      </dgm:t>
    </dgm:pt>
    <dgm:pt modelId="{8E4A428B-7573-4012-8EA1-61D099378896}" type="sibTrans" cxnId="{FDEAD151-54F8-4663-AE8C-C0A974FCA887}">
      <dgm:prSet/>
      <dgm:spPr/>
      <dgm:t>
        <a:bodyPr/>
        <a:lstStyle/>
        <a:p>
          <a:endParaRPr lang="en-US"/>
        </a:p>
      </dgm:t>
    </dgm:pt>
    <dgm:pt modelId="{102A1B73-5B66-414D-AAAA-D92E3B3786B9}">
      <dgm:prSet/>
      <dgm:spPr>
        <a:solidFill>
          <a:srgbClr val="FFCC00"/>
        </a:solidFill>
      </dgm:spPr>
      <dgm:t>
        <a:bodyPr/>
        <a:lstStyle/>
        <a:p>
          <a:r>
            <a:rPr lang="en-US" dirty="0" err="1"/>
            <a:t>Poslodavci</a:t>
          </a:r>
          <a:r>
            <a:rPr lang="en-US" dirty="0"/>
            <a:t> </a:t>
          </a:r>
          <a:r>
            <a:rPr lang="en-US" dirty="0" err="1"/>
            <a:t>moraju</a:t>
          </a:r>
          <a:r>
            <a:rPr lang="en-US" dirty="0"/>
            <a:t> </a:t>
          </a:r>
          <a:r>
            <a:rPr lang="en-US" dirty="0" err="1"/>
            <a:t>imati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umu</a:t>
          </a:r>
          <a:r>
            <a:rPr lang="en-US" dirty="0"/>
            <a:t> </a:t>
          </a:r>
          <a:r>
            <a:rPr lang="en-US" dirty="0" err="1"/>
            <a:t>perspektive</a:t>
          </a:r>
          <a:r>
            <a:rPr lang="en-US" dirty="0"/>
            <a:t> </a:t>
          </a:r>
          <a:r>
            <a:rPr lang="en-US" dirty="0" err="1"/>
            <a:t>radnika</a:t>
          </a:r>
          <a:r>
            <a:rPr lang="en-US" dirty="0"/>
            <a:t> u </a:t>
          </a:r>
          <a:r>
            <a:rPr lang="en-US" dirty="0" err="1"/>
            <a:t>odnosu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izazove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prilike</a:t>
          </a:r>
          <a:r>
            <a:rPr lang="en-US" dirty="0"/>
            <a:t> </a:t>
          </a:r>
          <a:r>
            <a:rPr lang="en-US" dirty="0" err="1"/>
            <a:t>rada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daljinu</a:t>
          </a:r>
          <a:r>
            <a:rPr lang="en-US" dirty="0"/>
            <a:t> (</a:t>
          </a:r>
          <a:r>
            <a:rPr lang="en-US" dirty="0" err="1"/>
            <a:t>porodična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životne</a:t>
          </a:r>
          <a:r>
            <a:rPr lang="en-US" dirty="0"/>
            <a:t> </a:t>
          </a:r>
          <a:r>
            <a:rPr lang="en-US" dirty="0" err="1"/>
            <a:t>okolnosti</a:t>
          </a:r>
          <a:r>
            <a:rPr lang="en-US" dirty="0"/>
            <a:t>, tip </a:t>
          </a:r>
          <a:r>
            <a:rPr lang="en-US" dirty="0" err="1"/>
            <a:t>uloge</a:t>
          </a:r>
          <a:r>
            <a:rPr lang="en-US" dirty="0"/>
            <a:t>, </a:t>
          </a:r>
          <a:r>
            <a:rPr lang="en-US" dirty="0" err="1"/>
            <a:t>vještine</a:t>
          </a:r>
          <a:r>
            <a:rPr lang="en-US" dirty="0"/>
            <a:t>...).</a:t>
          </a:r>
        </a:p>
      </dgm:t>
    </dgm:pt>
    <dgm:pt modelId="{1490B9B9-788B-47B0-9271-6A5CE268625B}" type="parTrans" cxnId="{888133D6-CB4C-4E5B-B92D-AE37A239D85A}">
      <dgm:prSet/>
      <dgm:spPr/>
      <dgm:t>
        <a:bodyPr/>
        <a:lstStyle/>
        <a:p>
          <a:endParaRPr lang="en-US"/>
        </a:p>
      </dgm:t>
    </dgm:pt>
    <dgm:pt modelId="{188C1389-530B-4370-BA6C-108E9B4D62A3}" type="sibTrans" cxnId="{888133D6-CB4C-4E5B-B92D-AE37A239D85A}">
      <dgm:prSet/>
      <dgm:spPr/>
      <dgm:t>
        <a:bodyPr/>
        <a:lstStyle/>
        <a:p>
          <a:endParaRPr lang="en-US"/>
        </a:p>
      </dgm:t>
    </dgm:pt>
    <dgm:pt modelId="{A2B91A2E-F06D-49B6-94AD-EABB52F604DD}">
      <dgm:prSet/>
      <dgm:spPr>
        <a:solidFill>
          <a:srgbClr val="9999FF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Radnici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njihovi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predstavnici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moraju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biti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aktivno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uključeni</a:t>
          </a:r>
          <a:r>
            <a:rPr lang="en-US" dirty="0">
              <a:solidFill>
                <a:schemeClr val="bg1"/>
              </a:solidFill>
            </a:rPr>
            <a:t> u </a:t>
          </a:r>
          <a:r>
            <a:rPr lang="en-US" dirty="0" err="1">
              <a:solidFill>
                <a:schemeClr val="bg1"/>
              </a:solidFill>
            </a:rPr>
            <a:t>procese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donošenja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odluka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kroz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konstruktivan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socijalni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dijalog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koji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može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imati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različite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oblike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dirty="0" err="1">
              <a:solidFill>
                <a:schemeClr val="bg1"/>
              </a:solidFill>
            </a:rPr>
            <a:t>uključujući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konsultacije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dirty="0" err="1">
              <a:solidFill>
                <a:schemeClr val="bg1"/>
              </a:solidFill>
            </a:rPr>
            <a:t>razmjenu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informacija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ili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pregovore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6871F9A2-7B0E-445B-AF6A-7B3A03F5290B}" type="parTrans" cxnId="{18781664-7822-48C3-831D-58CE943109EE}">
      <dgm:prSet/>
      <dgm:spPr/>
      <dgm:t>
        <a:bodyPr/>
        <a:lstStyle/>
        <a:p>
          <a:endParaRPr lang="en-US"/>
        </a:p>
      </dgm:t>
    </dgm:pt>
    <dgm:pt modelId="{A7B179F0-513E-4404-B44F-646BE40412A5}" type="sibTrans" cxnId="{18781664-7822-48C3-831D-58CE943109EE}">
      <dgm:prSet/>
      <dgm:spPr/>
      <dgm:t>
        <a:bodyPr/>
        <a:lstStyle/>
        <a:p>
          <a:endParaRPr lang="en-US"/>
        </a:p>
      </dgm:t>
    </dgm:pt>
    <dgm:pt modelId="{C3479953-136A-401A-B811-7B411D79AC6D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Nova </a:t>
          </a:r>
          <a:r>
            <a:rPr lang="en-US" dirty="0" err="1"/>
            <a:t>epoha</a:t>
          </a:r>
          <a:r>
            <a:rPr lang="en-US" dirty="0"/>
            <a:t> </a:t>
          </a:r>
          <a:r>
            <a:rPr lang="en-US" dirty="0" err="1"/>
            <a:t>rada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daljinu</a:t>
          </a:r>
          <a:r>
            <a:rPr lang="en-US" dirty="0"/>
            <a:t> </a:t>
          </a:r>
          <a:r>
            <a:rPr lang="en-US" dirty="0" err="1"/>
            <a:t>će</a:t>
          </a:r>
          <a:r>
            <a:rPr lang="en-US" dirty="0"/>
            <a:t> </a:t>
          </a:r>
          <a:r>
            <a:rPr lang="en-US" dirty="0" err="1"/>
            <a:t>zahtijevati</a:t>
          </a:r>
          <a:r>
            <a:rPr lang="en-US" dirty="0"/>
            <a:t> </a:t>
          </a:r>
          <a:r>
            <a:rPr lang="en-US" dirty="0" err="1"/>
            <a:t>novi</a:t>
          </a:r>
          <a:r>
            <a:rPr lang="en-US" dirty="0"/>
            <a:t> </a:t>
          </a:r>
          <a:r>
            <a:rPr lang="en-US" dirty="0" err="1"/>
            <a:t>oblik</a:t>
          </a:r>
          <a:r>
            <a:rPr lang="en-US" dirty="0"/>
            <a:t> </a:t>
          </a:r>
          <a:r>
            <a:rPr lang="en-US" dirty="0" err="1"/>
            <a:t>upravljanja</a:t>
          </a:r>
          <a:r>
            <a:rPr lang="en-US" dirty="0"/>
            <a:t> — </a:t>
          </a:r>
          <a:r>
            <a:rPr lang="en-US" dirty="0" err="1"/>
            <a:t>kojem</a:t>
          </a:r>
          <a:r>
            <a:rPr lang="en-US" dirty="0"/>
            <a:t> se </a:t>
          </a:r>
          <a:r>
            <a:rPr lang="en-US" dirty="0" err="1"/>
            <a:t>više</a:t>
          </a:r>
          <a:r>
            <a:rPr lang="en-US" dirty="0"/>
            <a:t> </a:t>
          </a:r>
          <a:r>
            <a:rPr lang="en-US" dirty="0" err="1"/>
            <a:t>vjeruje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koji</a:t>
          </a:r>
          <a:r>
            <a:rPr lang="en-US" dirty="0"/>
            <a:t> je </a:t>
          </a:r>
          <a:r>
            <a:rPr lang="en-US" dirty="0" err="1"/>
            <a:t>zasnovan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rezultatima</a:t>
          </a:r>
          <a:r>
            <a:rPr lang="en-US" dirty="0"/>
            <a:t>,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novi</a:t>
          </a:r>
          <a:r>
            <a:rPr lang="en-US" dirty="0"/>
            <a:t> </a:t>
          </a:r>
          <a:r>
            <a:rPr lang="en-US" dirty="0" err="1"/>
            <a:t>oblik</a:t>
          </a:r>
          <a:r>
            <a:rPr lang="en-US" dirty="0"/>
            <a:t> </a:t>
          </a:r>
          <a:r>
            <a:rPr lang="en-US" dirty="0" err="1"/>
            <a:t>rada</a:t>
          </a:r>
          <a:r>
            <a:rPr lang="en-US" dirty="0"/>
            <a:t> — </a:t>
          </a:r>
          <a:r>
            <a:rPr lang="en-US" dirty="0" err="1"/>
            <a:t>koji</a:t>
          </a:r>
          <a:r>
            <a:rPr lang="en-US" dirty="0"/>
            <a:t> </a:t>
          </a:r>
          <a:r>
            <a:rPr lang="en-US" dirty="0" err="1"/>
            <a:t>podržava</a:t>
          </a:r>
          <a:r>
            <a:rPr lang="en-US" dirty="0"/>
            <a:t> </a:t>
          </a:r>
          <a:r>
            <a:rPr lang="en-US" dirty="0" err="1"/>
            <a:t>veću</a:t>
          </a:r>
          <a:r>
            <a:rPr lang="en-US" dirty="0"/>
            <a:t> </a:t>
          </a:r>
          <a:r>
            <a:rPr lang="en-US" dirty="0" err="1"/>
            <a:t>samostalnost</a:t>
          </a:r>
          <a:r>
            <a:rPr lang="en-US" dirty="0"/>
            <a:t>, </a:t>
          </a:r>
          <a:r>
            <a:rPr lang="en-US" dirty="0" err="1"/>
            <a:t>fleksibilnost</a:t>
          </a:r>
          <a:r>
            <a:rPr lang="en-US" dirty="0"/>
            <a:t>, </a:t>
          </a:r>
          <a:r>
            <a:rPr lang="en-US" dirty="0" err="1"/>
            <a:t>koji</a:t>
          </a:r>
          <a:r>
            <a:rPr lang="en-US" dirty="0"/>
            <a:t> je </a:t>
          </a:r>
          <a:r>
            <a:rPr lang="en-US" dirty="0" err="1"/>
            <a:t>bolje</a:t>
          </a:r>
          <a:r>
            <a:rPr lang="en-US" dirty="0"/>
            <a:t> </a:t>
          </a:r>
          <a:r>
            <a:rPr lang="en-US" dirty="0" err="1"/>
            <a:t>prilagođen</a:t>
          </a:r>
          <a:r>
            <a:rPr lang="en-US" dirty="0"/>
            <a:t> </a:t>
          </a:r>
          <a:r>
            <a:rPr lang="en-US" dirty="0" err="1"/>
            <a:t>pojedinačnim</a:t>
          </a:r>
          <a:r>
            <a:rPr lang="en-US" dirty="0"/>
            <a:t> </a:t>
          </a:r>
          <a:r>
            <a:rPr lang="en-US" dirty="0" err="1"/>
            <a:t>okolnostima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željama</a:t>
          </a:r>
          <a:r>
            <a:rPr lang="en-US" dirty="0"/>
            <a:t> </a:t>
          </a:r>
          <a:r>
            <a:rPr lang="en-US" dirty="0" err="1"/>
            <a:t>zaposlenih</a:t>
          </a:r>
          <a:r>
            <a:rPr lang="en-US" dirty="0"/>
            <a:t>.</a:t>
          </a:r>
        </a:p>
      </dgm:t>
    </dgm:pt>
    <dgm:pt modelId="{BF87490B-4974-43B0-878D-8CC1414DE33C}" type="parTrans" cxnId="{A63D5FDB-70C5-4371-856F-27FA96D92BCC}">
      <dgm:prSet/>
      <dgm:spPr/>
      <dgm:t>
        <a:bodyPr/>
        <a:lstStyle/>
        <a:p>
          <a:endParaRPr lang="en-US"/>
        </a:p>
      </dgm:t>
    </dgm:pt>
    <dgm:pt modelId="{F1A66182-E83F-4848-9F84-F41D27749E81}" type="sibTrans" cxnId="{A63D5FDB-70C5-4371-856F-27FA96D92BCC}">
      <dgm:prSet/>
      <dgm:spPr/>
      <dgm:t>
        <a:bodyPr/>
        <a:lstStyle/>
        <a:p>
          <a:endParaRPr lang="en-US"/>
        </a:p>
      </dgm:t>
    </dgm:pt>
    <dgm:pt modelId="{55BA390C-3628-40FA-8E86-9801C175049B}" type="pres">
      <dgm:prSet presAssocID="{EB5A0753-7FA8-40BC-8717-CF185D86BD04}" presName="vert0" presStyleCnt="0">
        <dgm:presLayoutVars>
          <dgm:dir/>
          <dgm:animOne val="branch"/>
          <dgm:animLvl val="lvl"/>
        </dgm:presLayoutVars>
      </dgm:prSet>
      <dgm:spPr/>
    </dgm:pt>
    <dgm:pt modelId="{3992FEE4-74E0-4EDB-9AD1-E967BD0F6EC6}" type="pres">
      <dgm:prSet presAssocID="{32A01D07-5888-42EC-B983-B64D9EB2582B}" presName="thickLine" presStyleLbl="alignNode1" presStyleIdx="0" presStyleCnt="5"/>
      <dgm:spPr/>
    </dgm:pt>
    <dgm:pt modelId="{91D97B56-9503-4371-814C-664C16E93C14}" type="pres">
      <dgm:prSet presAssocID="{32A01D07-5888-42EC-B983-B64D9EB2582B}" presName="horz1" presStyleCnt="0"/>
      <dgm:spPr/>
    </dgm:pt>
    <dgm:pt modelId="{2CC8C88C-118A-40D5-9DCE-30C6FF249ED4}" type="pres">
      <dgm:prSet presAssocID="{32A01D07-5888-42EC-B983-B64D9EB2582B}" presName="tx1" presStyleLbl="revTx" presStyleIdx="0" presStyleCnt="5"/>
      <dgm:spPr/>
    </dgm:pt>
    <dgm:pt modelId="{3765FE42-C2E3-451C-A9F3-B7D6F018A781}" type="pres">
      <dgm:prSet presAssocID="{32A01D07-5888-42EC-B983-B64D9EB2582B}" presName="vert1" presStyleCnt="0"/>
      <dgm:spPr/>
    </dgm:pt>
    <dgm:pt modelId="{62D9D97E-3A04-4B0A-9CA0-CD19087FF27C}" type="pres">
      <dgm:prSet presAssocID="{4A28E776-BC5E-4768-993F-F033CE8773D4}" presName="thickLine" presStyleLbl="alignNode1" presStyleIdx="1" presStyleCnt="5"/>
      <dgm:spPr/>
    </dgm:pt>
    <dgm:pt modelId="{9776E5FB-6AE6-487C-9A44-2B3D6FDE5835}" type="pres">
      <dgm:prSet presAssocID="{4A28E776-BC5E-4768-993F-F033CE8773D4}" presName="horz1" presStyleCnt="0"/>
      <dgm:spPr/>
    </dgm:pt>
    <dgm:pt modelId="{DF13674C-E60E-459A-AEDA-97A381EB1B7E}" type="pres">
      <dgm:prSet presAssocID="{4A28E776-BC5E-4768-993F-F033CE8773D4}" presName="tx1" presStyleLbl="revTx" presStyleIdx="1" presStyleCnt="5"/>
      <dgm:spPr/>
    </dgm:pt>
    <dgm:pt modelId="{64EBFFB2-E854-4878-A7E6-11905C71B849}" type="pres">
      <dgm:prSet presAssocID="{4A28E776-BC5E-4768-993F-F033CE8773D4}" presName="vert1" presStyleCnt="0"/>
      <dgm:spPr/>
    </dgm:pt>
    <dgm:pt modelId="{2FE17954-D315-450B-9DD3-397F8831D6E1}" type="pres">
      <dgm:prSet presAssocID="{102A1B73-5B66-414D-AAAA-D92E3B3786B9}" presName="thickLine" presStyleLbl="alignNode1" presStyleIdx="2" presStyleCnt="5"/>
      <dgm:spPr/>
    </dgm:pt>
    <dgm:pt modelId="{464AC53D-EE4A-430B-AF99-9E457F867AB5}" type="pres">
      <dgm:prSet presAssocID="{102A1B73-5B66-414D-AAAA-D92E3B3786B9}" presName="horz1" presStyleCnt="0"/>
      <dgm:spPr/>
    </dgm:pt>
    <dgm:pt modelId="{7A3529EB-4F35-456F-BA3D-3A820D1DD635}" type="pres">
      <dgm:prSet presAssocID="{102A1B73-5B66-414D-AAAA-D92E3B3786B9}" presName="tx1" presStyleLbl="revTx" presStyleIdx="2" presStyleCnt="5"/>
      <dgm:spPr/>
    </dgm:pt>
    <dgm:pt modelId="{3FD4F390-B495-4A6C-A62F-9BAB85DE1DDB}" type="pres">
      <dgm:prSet presAssocID="{102A1B73-5B66-414D-AAAA-D92E3B3786B9}" presName="vert1" presStyleCnt="0"/>
      <dgm:spPr/>
    </dgm:pt>
    <dgm:pt modelId="{745C3E46-E8D8-4817-926D-F5EE499EE318}" type="pres">
      <dgm:prSet presAssocID="{A2B91A2E-F06D-49B6-94AD-EABB52F604DD}" presName="thickLine" presStyleLbl="alignNode1" presStyleIdx="3" presStyleCnt="5"/>
      <dgm:spPr/>
    </dgm:pt>
    <dgm:pt modelId="{5B31A98A-B5CE-4F49-90DB-C2C6674DC4FC}" type="pres">
      <dgm:prSet presAssocID="{A2B91A2E-F06D-49B6-94AD-EABB52F604DD}" presName="horz1" presStyleCnt="0"/>
      <dgm:spPr/>
    </dgm:pt>
    <dgm:pt modelId="{2D5605D7-9D0C-4414-84D3-CB194FD8E779}" type="pres">
      <dgm:prSet presAssocID="{A2B91A2E-F06D-49B6-94AD-EABB52F604DD}" presName="tx1" presStyleLbl="revTx" presStyleIdx="3" presStyleCnt="5"/>
      <dgm:spPr/>
    </dgm:pt>
    <dgm:pt modelId="{4325DDEF-5829-4D4B-8E67-0A4BBBC82AA0}" type="pres">
      <dgm:prSet presAssocID="{A2B91A2E-F06D-49B6-94AD-EABB52F604DD}" presName="vert1" presStyleCnt="0"/>
      <dgm:spPr/>
    </dgm:pt>
    <dgm:pt modelId="{B07FD9CD-783A-434A-BAF7-0B35FE23ECC8}" type="pres">
      <dgm:prSet presAssocID="{C3479953-136A-401A-B811-7B411D79AC6D}" presName="thickLine" presStyleLbl="alignNode1" presStyleIdx="4" presStyleCnt="5"/>
      <dgm:spPr/>
    </dgm:pt>
    <dgm:pt modelId="{FD24D5BA-FB69-4C06-9AE0-39884F0D5B84}" type="pres">
      <dgm:prSet presAssocID="{C3479953-136A-401A-B811-7B411D79AC6D}" presName="horz1" presStyleCnt="0"/>
      <dgm:spPr/>
    </dgm:pt>
    <dgm:pt modelId="{7F94B64B-884C-4E58-B261-0EDA0DE0B891}" type="pres">
      <dgm:prSet presAssocID="{C3479953-136A-401A-B811-7B411D79AC6D}" presName="tx1" presStyleLbl="revTx" presStyleIdx="4" presStyleCnt="5"/>
      <dgm:spPr/>
    </dgm:pt>
    <dgm:pt modelId="{A44ACD03-0DD9-4B76-88CD-EA419921C21F}" type="pres">
      <dgm:prSet presAssocID="{C3479953-136A-401A-B811-7B411D79AC6D}" presName="vert1" presStyleCnt="0"/>
      <dgm:spPr/>
    </dgm:pt>
  </dgm:ptLst>
  <dgm:cxnLst>
    <dgm:cxn modelId="{7A554718-CCF6-4471-A41F-BF052F0DE98C}" type="presOf" srcId="{C3479953-136A-401A-B811-7B411D79AC6D}" destId="{7F94B64B-884C-4E58-B261-0EDA0DE0B891}" srcOrd="0" destOrd="0" presId="urn:microsoft.com/office/officeart/2008/layout/LinedList"/>
    <dgm:cxn modelId="{FDEAD151-54F8-4663-AE8C-C0A974FCA887}" srcId="{EB5A0753-7FA8-40BC-8717-CF185D86BD04}" destId="{4A28E776-BC5E-4768-993F-F033CE8773D4}" srcOrd="1" destOrd="0" parTransId="{C31C679F-D742-4C10-B1C8-6DFD35345CBA}" sibTransId="{8E4A428B-7573-4012-8EA1-61D099378896}"/>
    <dgm:cxn modelId="{6A1A5654-501C-4439-B22E-37CE87332514}" type="presOf" srcId="{32A01D07-5888-42EC-B983-B64D9EB2582B}" destId="{2CC8C88C-118A-40D5-9DCE-30C6FF249ED4}" srcOrd="0" destOrd="0" presId="urn:microsoft.com/office/officeart/2008/layout/LinedList"/>
    <dgm:cxn modelId="{5D7A895A-D530-481C-B0BD-2E7B5CDCA108}" type="presOf" srcId="{A2B91A2E-F06D-49B6-94AD-EABB52F604DD}" destId="{2D5605D7-9D0C-4414-84D3-CB194FD8E779}" srcOrd="0" destOrd="0" presId="urn:microsoft.com/office/officeart/2008/layout/LinedList"/>
    <dgm:cxn modelId="{A6FA4B61-D846-42CC-A616-9F991F630255}" type="presOf" srcId="{102A1B73-5B66-414D-AAAA-D92E3B3786B9}" destId="{7A3529EB-4F35-456F-BA3D-3A820D1DD635}" srcOrd="0" destOrd="0" presId="urn:microsoft.com/office/officeart/2008/layout/LinedList"/>
    <dgm:cxn modelId="{18781664-7822-48C3-831D-58CE943109EE}" srcId="{EB5A0753-7FA8-40BC-8717-CF185D86BD04}" destId="{A2B91A2E-F06D-49B6-94AD-EABB52F604DD}" srcOrd="3" destOrd="0" parTransId="{6871F9A2-7B0E-445B-AF6A-7B3A03F5290B}" sibTransId="{A7B179F0-513E-4404-B44F-646BE40412A5}"/>
    <dgm:cxn modelId="{51783B92-0603-47AA-BD9C-F47AD6D5EB10}" srcId="{EB5A0753-7FA8-40BC-8717-CF185D86BD04}" destId="{32A01D07-5888-42EC-B983-B64D9EB2582B}" srcOrd="0" destOrd="0" parTransId="{054DD4B9-0225-4494-AE83-CFE1FB593992}" sibTransId="{F9463AAE-3465-4E53-A627-D6A2827BA239}"/>
    <dgm:cxn modelId="{85BDB794-4378-4662-B909-26B19F3620D6}" type="presOf" srcId="{EB5A0753-7FA8-40BC-8717-CF185D86BD04}" destId="{55BA390C-3628-40FA-8E86-9801C175049B}" srcOrd="0" destOrd="0" presId="urn:microsoft.com/office/officeart/2008/layout/LinedList"/>
    <dgm:cxn modelId="{5671569C-0539-477E-B9A0-6387101E9215}" type="presOf" srcId="{4A28E776-BC5E-4768-993F-F033CE8773D4}" destId="{DF13674C-E60E-459A-AEDA-97A381EB1B7E}" srcOrd="0" destOrd="0" presId="urn:microsoft.com/office/officeart/2008/layout/LinedList"/>
    <dgm:cxn modelId="{888133D6-CB4C-4E5B-B92D-AE37A239D85A}" srcId="{EB5A0753-7FA8-40BC-8717-CF185D86BD04}" destId="{102A1B73-5B66-414D-AAAA-D92E3B3786B9}" srcOrd="2" destOrd="0" parTransId="{1490B9B9-788B-47B0-9271-6A5CE268625B}" sibTransId="{188C1389-530B-4370-BA6C-108E9B4D62A3}"/>
    <dgm:cxn modelId="{A63D5FDB-70C5-4371-856F-27FA96D92BCC}" srcId="{EB5A0753-7FA8-40BC-8717-CF185D86BD04}" destId="{C3479953-136A-401A-B811-7B411D79AC6D}" srcOrd="4" destOrd="0" parTransId="{BF87490B-4974-43B0-878D-8CC1414DE33C}" sibTransId="{F1A66182-E83F-4848-9F84-F41D27749E81}"/>
    <dgm:cxn modelId="{515485A4-7DE6-4B97-9559-8B340B120392}" type="presParOf" srcId="{55BA390C-3628-40FA-8E86-9801C175049B}" destId="{3992FEE4-74E0-4EDB-9AD1-E967BD0F6EC6}" srcOrd="0" destOrd="0" presId="urn:microsoft.com/office/officeart/2008/layout/LinedList"/>
    <dgm:cxn modelId="{2A526628-D6A3-411C-A7B2-70B60B1D4443}" type="presParOf" srcId="{55BA390C-3628-40FA-8E86-9801C175049B}" destId="{91D97B56-9503-4371-814C-664C16E93C14}" srcOrd="1" destOrd="0" presId="urn:microsoft.com/office/officeart/2008/layout/LinedList"/>
    <dgm:cxn modelId="{A85580D0-BECA-47D7-8461-D7F9EF541F79}" type="presParOf" srcId="{91D97B56-9503-4371-814C-664C16E93C14}" destId="{2CC8C88C-118A-40D5-9DCE-30C6FF249ED4}" srcOrd="0" destOrd="0" presId="urn:microsoft.com/office/officeart/2008/layout/LinedList"/>
    <dgm:cxn modelId="{D3AAFA52-3A76-4D2F-A75A-96DEA06CF530}" type="presParOf" srcId="{91D97B56-9503-4371-814C-664C16E93C14}" destId="{3765FE42-C2E3-451C-A9F3-B7D6F018A781}" srcOrd="1" destOrd="0" presId="urn:microsoft.com/office/officeart/2008/layout/LinedList"/>
    <dgm:cxn modelId="{C754C7EA-611E-4BE6-8CB8-DE499ADDACBF}" type="presParOf" srcId="{55BA390C-3628-40FA-8E86-9801C175049B}" destId="{62D9D97E-3A04-4B0A-9CA0-CD19087FF27C}" srcOrd="2" destOrd="0" presId="urn:microsoft.com/office/officeart/2008/layout/LinedList"/>
    <dgm:cxn modelId="{4E7606C2-AC35-441C-876F-8AF4FE3C062F}" type="presParOf" srcId="{55BA390C-3628-40FA-8E86-9801C175049B}" destId="{9776E5FB-6AE6-487C-9A44-2B3D6FDE5835}" srcOrd="3" destOrd="0" presId="urn:microsoft.com/office/officeart/2008/layout/LinedList"/>
    <dgm:cxn modelId="{494BAC57-EA8A-42C9-A2B7-A1B7F286E64A}" type="presParOf" srcId="{9776E5FB-6AE6-487C-9A44-2B3D6FDE5835}" destId="{DF13674C-E60E-459A-AEDA-97A381EB1B7E}" srcOrd="0" destOrd="0" presId="urn:microsoft.com/office/officeart/2008/layout/LinedList"/>
    <dgm:cxn modelId="{798F7008-79D7-4091-8035-19F5A20DE8BE}" type="presParOf" srcId="{9776E5FB-6AE6-487C-9A44-2B3D6FDE5835}" destId="{64EBFFB2-E854-4878-A7E6-11905C71B849}" srcOrd="1" destOrd="0" presId="urn:microsoft.com/office/officeart/2008/layout/LinedList"/>
    <dgm:cxn modelId="{40077914-DA87-4082-B101-1A5D26ADF081}" type="presParOf" srcId="{55BA390C-3628-40FA-8E86-9801C175049B}" destId="{2FE17954-D315-450B-9DD3-397F8831D6E1}" srcOrd="4" destOrd="0" presId="urn:microsoft.com/office/officeart/2008/layout/LinedList"/>
    <dgm:cxn modelId="{FFBFE5A7-05C8-4F66-B3EB-6A1D068E1771}" type="presParOf" srcId="{55BA390C-3628-40FA-8E86-9801C175049B}" destId="{464AC53D-EE4A-430B-AF99-9E457F867AB5}" srcOrd="5" destOrd="0" presId="urn:microsoft.com/office/officeart/2008/layout/LinedList"/>
    <dgm:cxn modelId="{0DB71F4D-7316-4F85-A30F-77722DFE4F50}" type="presParOf" srcId="{464AC53D-EE4A-430B-AF99-9E457F867AB5}" destId="{7A3529EB-4F35-456F-BA3D-3A820D1DD635}" srcOrd="0" destOrd="0" presId="urn:microsoft.com/office/officeart/2008/layout/LinedList"/>
    <dgm:cxn modelId="{1833A6AE-B267-4655-B448-2021B7EC9264}" type="presParOf" srcId="{464AC53D-EE4A-430B-AF99-9E457F867AB5}" destId="{3FD4F390-B495-4A6C-A62F-9BAB85DE1DDB}" srcOrd="1" destOrd="0" presId="urn:microsoft.com/office/officeart/2008/layout/LinedList"/>
    <dgm:cxn modelId="{739D5E37-24CA-4B85-B0E3-9585BA543583}" type="presParOf" srcId="{55BA390C-3628-40FA-8E86-9801C175049B}" destId="{745C3E46-E8D8-4817-926D-F5EE499EE318}" srcOrd="6" destOrd="0" presId="urn:microsoft.com/office/officeart/2008/layout/LinedList"/>
    <dgm:cxn modelId="{F76B9475-EBBB-4528-9DB9-1E12CB1626C0}" type="presParOf" srcId="{55BA390C-3628-40FA-8E86-9801C175049B}" destId="{5B31A98A-B5CE-4F49-90DB-C2C6674DC4FC}" srcOrd="7" destOrd="0" presId="urn:microsoft.com/office/officeart/2008/layout/LinedList"/>
    <dgm:cxn modelId="{9EED50D2-AED9-43AF-9ECF-2A5E470626ED}" type="presParOf" srcId="{5B31A98A-B5CE-4F49-90DB-C2C6674DC4FC}" destId="{2D5605D7-9D0C-4414-84D3-CB194FD8E779}" srcOrd="0" destOrd="0" presId="urn:microsoft.com/office/officeart/2008/layout/LinedList"/>
    <dgm:cxn modelId="{3E5A9928-4685-4F55-B9A8-F74096A1584C}" type="presParOf" srcId="{5B31A98A-B5CE-4F49-90DB-C2C6674DC4FC}" destId="{4325DDEF-5829-4D4B-8E67-0A4BBBC82AA0}" srcOrd="1" destOrd="0" presId="urn:microsoft.com/office/officeart/2008/layout/LinedList"/>
    <dgm:cxn modelId="{609ADCEB-1302-4996-AB40-363EBF47C21C}" type="presParOf" srcId="{55BA390C-3628-40FA-8E86-9801C175049B}" destId="{B07FD9CD-783A-434A-BAF7-0B35FE23ECC8}" srcOrd="8" destOrd="0" presId="urn:microsoft.com/office/officeart/2008/layout/LinedList"/>
    <dgm:cxn modelId="{0BE8FBDE-1790-4B47-A8D9-19A7C725E643}" type="presParOf" srcId="{55BA390C-3628-40FA-8E86-9801C175049B}" destId="{FD24D5BA-FB69-4C06-9AE0-39884F0D5B84}" srcOrd="9" destOrd="0" presId="urn:microsoft.com/office/officeart/2008/layout/LinedList"/>
    <dgm:cxn modelId="{EF3F5CF8-834B-4B2E-8299-07C062539812}" type="presParOf" srcId="{FD24D5BA-FB69-4C06-9AE0-39884F0D5B84}" destId="{7F94B64B-884C-4E58-B261-0EDA0DE0B891}" srcOrd="0" destOrd="0" presId="urn:microsoft.com/office/officeart/2008/layout/LinedList"/>
    <dgm:cxn modelId="{287203DC-48F4-4E3E-A0FB-59EE824F74D5}" type="presParOf" srcId="{FD24D5BA-FB69-4C06-9AE0-39884F0D5B84}" destId="{A44ACD03-0DD9-4B76-88CD-EA419921C2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892AE6-1EC8-4234-887B-2D4682AC659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27A481-3481-4270-8900-E0133AAF4DB7}">
      <dgm:prSet/>
      <dgm:spPr/>
      <dgm:t>
        <a:bodyPr/>
        <a:lstStyle/>
        <a:p>
          <a:r>
            <a:rPr lang="en-US" dirty="0" err="1"/>
            <a:t>Poslodavci</a:t>
          </a:r>
          <a:r>
            <a:rPr lang="en-US" dirty="0"/>
            <a:t> </a:t>
          </a:r>
          <a:r>
            <a:rPr lang="en-US" dirty="0" err="1"/>
            <a:t>trebaju</a:t>
          </a:r>
          <a:r>
            <a:rPr lang="en-US" dirty="0"/>
            <a:t> </a:t>
          </a:r>
          <a:r>
            <a:rPr lang="en-US" dirty="0" err="1"/>
            <a:t>pokazati</a:t>
          </a:r>
          <a:r>
            <a:rPr lang="en-US" dirty="0"/>
            <a:t> </a:t>
          </a:r>
          <a:r>
            <a:rPr lang="en-US" dirty="0" err="1"/>
            <a:t>empatiju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kreativnost</a:t>
          </a:r>
          <a:r>
            <a:rPr lang="en-US" dirty="0"/>
            <a:t> </a:t>
          </a:r>
          <a:r>
            <a:rPr lang="en-US" dirty="0" err="1"/>
            <a:t>prema</a:t>
          </a:r>
          <a:r>
            <a:rPr lang="en-US" dirty="0"/>
            <a:t> </a:t>
          </a:r>
          <a:r>
            <a:rPr lang="en-US" dirty="0" err="1"/>
            <a:t>radnicima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radnicama</a:t>
          </a:r>
          <a:r>
            <a:rPr lang="en-US" dirty="0"/>
            <a:t>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obezama</a:t>
          </a:r>
          <a:r>
            <a:rPr lang="en-US" dirty="0"/>
            <a:t> </a:t>
          </a:r>
          <a:r>
            <a:rPr lang="en-US" dirty="0" err="1"/>
            <a:t>brige</a:t>
          </a:r>
          <a:r>
            <a:rPr lang="en-US" dirty="0"/>
            <a:t> o </a:t>
          </a:r>
          <a:r>
            <a:rPr lang="en-US" dirty="0" err="1"/>
            <a:t>drugim</a:t>
          </a:r>
          <a:r>
            <a:rPr lang="en-US" dirty="0"/>
            <a:t> </a:t>
          </a:r>
          <a:r>
            <a:rPr lang="en-US" dirty="0" err="1"/>
            <a:t>licima</a:t>
          </a:r>
          <a:r>
            <a:rPr lang="en-US" dirty="0"/>
            <a:t>, </a:t>
          </a:r>
          <a:r>
            <a:rPr lang="en-US" dirty="0" err="1"/>
            <a:t>kako</a:t>
          </a:r>
          <a:r>
            <a:rPr lang="en-US" dirty="0"/>
            <a:t> </a:t>
          </a:r>
          <a:r>
            <a:rPr lang="en-US" dirty="0" err="1"/>
            <a:t>oni</a:t>
          </a:r>
          <a:r>
            <a:rPr lang="en-US" dirty="0"/>
            <a:t> ne bi </a:t>
          </a:r>
          <a:r>
            <a:rPr lang="en-US" dirty="0" err="1"/>
            <a:t>ostali</a:t>
          </a:r>
          <a:r>
            <a:rPr lang="en-US" dirty="0"/>
            <a:t> bez </a:t>
          </a:r>
          <a:r>
            <a:rPr lang="en-US" dirty="0" err="1"/>
            <a:t>druge</a:t>
          </a:r>
          <a:r>
            <a:rPr lang="en-US" dirty="0"/>
            <a:t> </a:t>
          </a:r>
          <a:r>
            <a:rPr lang="en-US" dirty="0" err="1"/>
            <a:t>mogućnosti</a:t>
          </a:r>
          <a:r>
            <a:rPr lang="en-US" dirty="0"/>
            <a:t> , </a:t>
          </a:r>
          <a:r>
            <a:rPr lang="en-US" dirty="0" err="1"/>
            <a:t>odnosno</a:t>
          </a:r>
          <a:r>
            <a:rPr lang="en-US" dirty="0"/>
            <a:t> da </a:t>
          </a:r>
          <a:r>
            <a:rPr lang="en-US" dirty="0" err="1"/>
            <a:t>moraju</a:t>
          </a:r>
          <a:r>
            <a:rPr lang="en-US" dirty="0"/>
            <a:t> </a:t>
          </a:r>
          <a:r>
            <a:rPr lang="en-US" dirty="0" err="1"/>
            <a:t>skratiti</a:t>
          </a:r>
          <a:r>
            <a:rPr lang="en-US" dirty="0"/>
            <a:t> </a:t>
          </a:r>
          <a:r>
            <a:rPr lang="en-US" dirty="0" err="1"/>
            <a:t>broj</a:t>
          </a:r>
          <a:r>
            <a:rPr lang="en-US" dirty="0"/>
            <a:t> </a:t>
          </a:r>
          <a:r>
            <a:rPr lang="en-US" dirty="0" err="1"/>
            <a:t>radnih</a:t>
          </a:r>
          <a:r>
            <a:rPr lang="en-US" dirty="0"/>
            <a:t> sati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dati</a:t>
          </a:r>
          <a:r>
            <a:rPr lang="en-US" dirty="0"/>
            <a:t> </a:t>
          </a:r>
          <a:r>
            <a:rPr lang="en-US" dirty="0" err="1"/>
            <a:t>otkaz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poslu</a:t>
          </a:r>
          <a:r>
            <a:rPr lang="en-US" dirty="0"/>
            <a:t>, </a:t>
          </a:r>
          <a:r>
            <a:rPr lang="en-US" dirty="0" err="1"/>
            <a:t>čime</a:t>
          </a:r>
          <a:r>
            <a:rPr lang="en-US" dirty="0"/>
            <a:t> bi se </a:t>
          </a:r>
          <a:r>
            <a:rPr lang="en-US" dirty="0" err="1"/>
            <a:t>povećao</a:t>
          </a:r>
          <a:r>
            <a:rPr lang="en-US" dirty="0"/>
            <a:t> </a:t>
          </a:r>
          <a:r>
            <a:rPr lang="en-US" dirty="0" err="1"/>
            <a:t>rizik</a:t>
          </a:r>
          <a:r>
            <a:rPr lang="en-US" dirty="0"/>
            <a:t> da </a:t>
          </a:r>
          <a:r>
            <a:rPr lang="en-US" dirty="0" err="1"/>
            <a:t>žene</a:t>
          </a:r>
          <a:r>
            <a:rPr lang="en-US" dirty="0"/>
            <a:t> </a:t>
          </a:r>
          <a:r>
            <a:rPr lang="en-US" dirty="0" err="1"/>
            <a:t>počnu</a:t>
          </a:r>
          <a:r>
            <a:rPr lang="en-US" dirty="0"/>
            <a:t> </a:t>
          </a:r>
          <a:r>
            <a:rPr lang="en-US" dirty="0" err="1"/>
            <a:t>zaostajati</a:t>
          </a:r>
          <a:r>
            <a:rPr lang="en-US" dirty="0"/>
            <a:t> u </a:t>
          </a:r>
          <a:r>
            <a:rPr lang="en-US" dirty="0" err="1"/>
            <a:t>razvoju</a:t>
          </a:r>
          <a:r>
            <a:rPr lang="en-US" dirty="0"/>
            <a:t> </a:t>
          </a:r>
          <a:r>
            <a:rPr lang="en-US" dirty="0" err="1"/>
            <a:t>svojih</a:t>
          </a:r>
          <a:r>
            <a:rPr lang="en-US" dirty="0"/>
            <a:t> </a:t>
          </a:r>
          <a:r>
            <a:rPr lang="en-US" dirty="0" err="1"/>
            <a:t>profesionalnih</a:t>
          </a:r>
          <a:r>
            <a:rPr lang="en-US" dirty="0"/>
            <a:t> </a:t>
          </a:r>
          <a:r>
            <a:rPr lang="en-US" dirty="0" err="1"/>
            <a:t>karijera</a:t>
          </a:r>
          <a:r>
            <a:rPr lang="en-US" dirty="0"/>
            <a:t>.</a:t>
          </a:r>
        </a:p>
      </dgm:t>
    </dgm:pt>
    <dgm:pt modelId="{15E3B018-7BB2-4ED1-86A9-61B7EDE758CE}" type="parTrans" cxnId="{4A0BEEEB-1CF0-467D-9D54-64BD7FCEEA8E}">
      <dgm:prSet/>
      <dgm:spPr/>
      <dgm:t>
        <a:bodyPr/>
        <a:lstStyle/>
        <a:p>
          <a:endParaRPr lang="en-US"/>
        </a:p>
      </dgm:t>
    </dgm:pt>
    <dgm:pt modelId="{74944CC4-6D60-4462-A234-2A0ACC1E4D97}" type="sibTrans" cxnId="{4A0BEEEB-1CF0-467D-9D54-64BD7FCEEA8E}">
      <dgm:prSet/>
      <dgm:spPr/>
      <dgm:t>
        <a:bodyPr/>
        <a:lstStyle/>
        <a:p>
          <a:endParaRPr lang="en-US"/>
        </a:p>
      </dgm:t>
    </dgm:pt>
    <dgm:pt modelId="{359EF25D-A8C7-4F78-8DFF-BE21E3CE4B4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err="1"/>
            <a:t>Poslodavci</a:t>
          </a:r>
          <a:r>
            <a:rPr lang="en-US" dirty="0"/>
            <a:t> </a:t>
          </a:r>
          <a:r>
            <a:rPr lang="en-US" dirty="0" err="1"/>
            <a:t>trebaju</a:t>
          </a:r>
          <a:r>
            <a:rPr lang="en-US" dirty="0"/>
            <a:t> </a:t>
          </a:r>
          <a:r>
            <a:rPr lang="en-US" dirty="0" err="1"/>
            <a:t>nastaviti</a:t>
          </a:r>
          <a:r>
            <a:rPr lang="en-US" dirty="0"/>
            <a:t>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promocijom</a:t>
          </a:r>
          <a:r>
            <a:rPr lang="en-US" dirty="0"/>
            <a:t> </a:t>
          </a:r>
          <a:r>
            <a:rPr lang="en-US" dirty="0" err="1"/>
            <a:t>politika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mjera</a:t>
          </a:r>
          <a:r>
            <a:rPr lang="en-US" dirty="0"/>
            <a:t> </a:t>
          </a:r>
          <a:r>
            <a:rPr lang="en-US" dirty="0" err="1"/>
            <a:t>usmjerenih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zaštitu</a:t>
          </a:r>
          <a:r>
            <a:rPr lang="en-US" dirty="0"/>
            <a:t> </a:t>
          </a:r>
          <a:r>
            <a:rPr lang="en-US" dirty="0" err="1"/>
            <a:t>porodice</a:t>
          </a:r>
          <a:r>
            <a:rPr lang="en-US" dirty="0"/>
            <a:t>,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posebnom</a:t>
          </a:r>
          <a:r>
            <a:rPr lang="en-US" dirty="0"/>
            <a:t> </a:t>
          </a:r>
          <a:r>
            <a:rPr lang="en-US" dirty="0" err="1"/>
            <a:t>pažnjom</a:t>
          </a:r>
          <a:r>
            <a:rPr lang="en-US" dirty="0"/>
            <a:t> </a:t>
          </a:r>
          <a:r>
            <a:rPr lang="en-US" dirty="0" err="1"/>
            <a:t>kako</a:t>
          </a:r>
          <a:r>
            <a:rPr lang="en-US" dirty="0"/>
            <a:t> bi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muškarci</a:t>
          </a:r>
          <a:r>
            <a:rPr lang="en-US" dirty="0"/>
            <a:t> </a:t>
          </a:r>
          <a:r>
            <a:rPr lang="en-US" dirty="0" err="1"/>
            <a:t>trebali</a:t>
          </a:r>
          <a:r>
            <a:rPr lang="en-US" dirty="0"/>
            <a:t> </a:t>
          </a:r>
          <a:r>
            <a:rPr lang="en-US" dirty="0" err="1"/>
            <a:t>preuzeti</a:t>
          </a:r>
          <a:r>
            <a:rPr lang="en-US" dirty="0"/>
            <a:t> </a:t>
          </a:r>
          <a:r>
            <a:rPr lang="en-US" dirty="0" err="1"/>
            <a:t>odgovornosti</a:t>
          </a:r>
          <a:r>
            <a:rPr lang="en-US" dirty="0"/>
            <a:t> </a:t>
          </a:r>
          <a:r>
            <a:rPr lang="en-US" dirty="0" err="1"/>
            <a:t>prema</a:t>
          </a:r>
          <a:r>
            <a:rPr lang="en-US" dirty="0"/>
            <a:t> </a:t>
          </a:r>
          <a:r>
            <a:rPr lang="en-US" dirty="0" err="1"/>
            <a:t>neplaćenom</a:t>
          </a:r>
          <a:r>
            <a:rPr lang="en-US" dirty="0"/>
            <a:t> </a:t>
          </a:r>
          <a:r>
            <a:rPr lang="en-US" dirty="0" err="1"/>
            <a:t>poslu</a:t>
          </a:r>
          <a:r>
            <a:rPr lang="en-US" dirty="0"/>
            <a:t> </a:t>
          </a:r>
          <a:r>
            <a:rPr lang="en-US" dirty="0" err="1"/>
            <a:t>staranja</a:t>
          </a:r>
          <a:r>
            <a:rPr lang="en-US" dirty="0"/>
            <a:t> o </a:t>
          </a:r>
          <a:r>
            <a:rPr lang="en-US" dirty="0" err="1"/>
            <a:t>drugima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kućnim</a:t>
          </a:r>
          <a:r>
            <a:rPr lang="en-US" dirty="0"/>
            <a:t> </a:t>
          </a:r>
          <a:r>
            <a:rPr lang="en-US" dirty="0" err="1"/>
            <a:t>obavezama</a:t>
          </a:r>
          <a:r>
            <a:rPr lang="en-US" dirty="0"/>
            <a:t> </a:t>
          </a:r>
          <a:r>
            <a:rPr lang="en-US" dirty="0" err="1"/>
            <a:t>uz</a:t>
          </a:r>
          <a:r>
            <a:rPr lang="en-US" dirty="0"/>
            <a:t> </a:t>
          </a:r>
          <a:r>
            <a:rPr lang="en-US" dirty="0" err="1"/>
            <a:t>pomoć</a:t>
          </a:r>
          <a:r>
            <a:rPr lang="en-US" dirty="0"/>
            <a:t> </a:t>
          </a:r>
          <a:r>
            <a:rPr lang="en-US" dirty="0" err="1"/>
            <a:t>usmjerenog</a:t>
          </a:r>
          <a:r>
            <a:rPr lang="en-US" dirty="0"/>
            <a:t> </a:t>
          </a:r>
          <a:r>
            <a:rPr lang="en-US" dirty="0" err="1"/>
            <a:t>uključivanja</a:t>
          </a:r>
          <a:r>
            <a:rPr lang="en-US" dirty="0"/>
            <a:t> </a:t>
          </a:r>
          <a:r>
            <a:rPr lang="en-US" dirty="0" err="1"/>
            <a:t>zaposlenih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stvaranja</a:t>
          </a:r>
          <a:r>
            <a:rPr lang="en-US" dirty="0"/>
            <a:t> </a:t>
          </a:r>
          <a:r>
            <a:rPr lang="en-US" dirty="0" err="1"/>
            <a:t>inicijativa</a:t>
          </a:r>
          <a:r>
            <a:rPr lang="en-US" dirty="0"/>
            <a:t>, </a:t>
          </a:r>
          <a:r>
            <a:rPr lang="en-US" dirty="0" err="1"/>
            <a:t>kao</a:t>
          </a:r>
          <a:r>
            <a:rPr lang="en-US" dirty="0"/>
            <a:t>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uzori</a:t>
          </a:r>
          <a:r>
            <a:rPr lang="en-US" dirty="0"/>
            <a:t> </a:t>
          </a:r>
          <a:r>
            <a:rPr lang="en-US" dirty="0" err="1"/>
            <a:t>dobrih</a:t>
          </a:r>
          <a:r>
            <a:rPr lang="en-US" dirty="0"/>
            <a:t> </a:t>
          </a:r>
          <a:r>
            <a:rPr lang="en-US" dirty="0" err="1"/>
            <a:t>praksi</a:t>
          </a:r>
          <a:r>
            <a:rPr lang="en-US" dirty="0"/>
            <a:t> </a:t>
          </a:r>
          <a:r>
            <a:rPr lang="en-US" dirty="0" err="1"/>
            <a:t>muških</a:t>
          </a:r>
          <a:r>
            <a:rPr lang="en-US" dirty="0"/>
            <a:t> </a:t>
          </a:r>
          <a:r>
            <a:rPr lang="en-US" dirty="0" err="1"/>
            <a:t>rukovodilaca</a:t>
          </a:r>
          <a:r>
            <a:rPr lang="en-US" dirty="0"/>
            <a:t>, </a:t>
          </a:r>
          <a:r>
            <a:rPr lang="en-US" dirty="0" err="1"/>
            <a:t>kampanja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društvenim</a:t>
          </a:r>
          <a:r>
            <a:rPr lang="en-US" dirty="0"/>
            <a:t> </a:t>
          </a:r>
          <a:r>
            <a:rPr lang="en-US" dirty="0" err="1"/>
            <a:t>medijima</a:t>
          </a:r>
          <a:r>
            <a:rPr lang="en-US" dirty="0"/>
            <a:t>, </a:t>
          </a:r>
          <a:r>
            <a:rPr lang="en-US" dirty="0" err="1"/>
            <a:t>interni</a:t>
          </a:r>
          <a:r>
            <a:rPr lang="en-US" dirty="0"/>
            <a:t> </a:t>
          </a:r>
          <a:r>
            <a:rPr lang="en-US" dirty="0" err="1"/>
            <a:t>blogovi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fotografije</a:t>
          </a:r>
          <a:r>
            <a:rPr lang="en-US" dirty="0"/>
            <a:t>, video </a:t>
          </a:r>
          <a:r>
            <a:rPr lang="en-US" dirty="0" err="1"/>
            <a:t>zapisi</a:t>
          </a:r>
          <a:r>
            <a:rPr lang="en-US" dirty="0"/>
            <a:t>. </a:t>
          </a:r>
          <a:r>
            <a:rPr lang="en-US" dirty="0" err="1"/>
            <a:t>Itd</a:t>
          </a:r>
          <a:r>
            <a:rPr lang="en-US" dirty="0"/>
            <a:t>. </a:t>
          </a:r>
          <a:r>
            <a:rPr lang="en-US" dirty="0" err="1"/>
            <a:t>Važno</a:t>
          </a:r>
          <a:r>
            <a:rPr lang="en-US" dirty="0"/>
            <a:t> je da </a:t>
          </a:r>
          <a:r>
            <a:rPr lang="en-US" dirty="0" err="1"/>
            <a:t>novi</a:t>
          </a:r>
          <a:r>
            <a:rPr lang="en-US" dirty="0"/>
            <a:t> </a:t>
          </a:r>
          <a:r>
            <a:rPr lang="en-US" dirty="0" err="1"/>
            <a:t>modeli</a:t>
          </a:r>
          <a:r>
            <a:rPr lang="en-US" dirty="0"/>
            <a:t> </a:t>
          </a:r>
          <a:r>
            <a:rPr lang="en-US" dirty="0" err="1"/>
            <a:t>rada</a:t>
          </a:r>
          <a:r>
            <a:rPr lang="en-US" dirty="0"/>
            <a:t> nude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ženama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muškarcima</a:t>
          </a:r>
          <a:r>
            <a:rPr lang="en-US" dirty="0"/>
            <a:t> </a:t>
          </a:r>
          <a:r>
            <a:rPr lang="en-US" dirty="0" err="1"/>
            <a:t>iste</a:t>
          </a:r>
          <a:r>
            <a:rPr lang="en-US" dirty="0"/>
            <a:t> </a:t>
          </a:r>
          <a:r>
            <a:rPr lang="en-US" dirty="0" err="1"/>
            <a:t>mogućnosti</a:t>
          </a:r>
          <a:r>
            <a:rPr lang="en-US" dirty="0"/>
            <a:t> </a:t>
          </a:r>
          <a:r>
            <a:rPr lang="en-US" dirty="0" err="1"/>
            <a:t>rada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daljinu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održive</a:t>
          </a:r>
          <a:r>
            <a:rPr lang="en-US" dirty="0"/>
            <a:t> </a:t>
          </a:r>
          <a:r>
            <a:rPr lang="en-US" dirty="0" err="1"/>
            <a:t>mogućnosti</a:t>
          </a:r>
          <a:r>
            <a:rPr lang="en-US" dirty="0"/>
            <a:t> da se </a:t>
          </a:r>
          <a:r>
            <a:rPr lang="en-US" dirty="0" err="1"/>
            <a:t>riješi</a:t>
          </a:r>
          <a:r>
            <a:rPr lang="en-US" dirty="0"/>
            <a:t> </a:t>
          </a:r>
          <a:r>
            <a:rPr lang="en-US" dirty="0" err="1"/>
            <a:t>sukob</a:t>
          </a:r>
          <a:r>
            <a:rPr lang="en-US" dirty="0"/>
            <a:t> rad-</a:t>
          </a:r>
          <a:r>
            <a:rPr lang="en-US" dirty="0" err="1"/>
            <a:t>život</a:t>
          </a:r>
          <a:r>
            <a:rPr lang="en-US" dirty="0"/>
            <a:t> (MOR, 2020f).</a:t>
          </a:r>
        </a:p>
      </dgm:t>
    </dgm:pt>
    <dgm:pt modelId="{A854F6FC-5CD5-49E8-B331-938FA932A70E}" type="parTrans" cxnId="{BA8267E3-69CA-479D-A62C-178D9503A500}">
      <dgm:prSet/>
      <dgm:spPr/>
      <dgm:t>
        <a:bodyPr/>
        <a:lstStyle/>
        <a:p>
          <a:endParaRPr lang="en-US"/>
        </a:p>
      </dgm:t>
    </dgm:pt>
    <dgm:pt modelId="{6158E141-649B-4A6A-9AFC-040C90CC682C}" type="sibTrans" cxnId="{BA8267E3-69CA-479D-A62C-178D9503A500}">
      <dgm:prSet/>
      <dgm:spPr/>
      <dgm:t>
        <a:bodyPr/>
        <a:lstStyle/>
        <a:p>
          <a:endParaRPr lang="en-US"/>
        </a:p>
      </dgm:t>
    </dgm:pt>
    <dgm:pt modelId="{8CD8FAED-C5DD-41F9-9F61-C56D7712BC04}" type="pres">
      <dgm:prSet presAssocID="{E7892AE6-1EC8-4234-887B-2D4682AC659C}" presName="linear" presStyleCnt="0">
        <dgm:presLayoutVars>
          <dgm:animLvl val="lvl"/>
          <dgm:resizeHandles val="exact"/>
        </dgm:presLayoutVars>
      </dgm:prSet>
      <dgm:spPr/>
    </dgm:pt>
    <dgm:pt modelId="{BC54D68E-240F-4FDD-901D-412D56ADE310}" type="pres">
      <dgm:prSet presAssocID="{4327A481-3481-4270-8900-E0133AAF4D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CF7566-BB3A-476F-9B22-4D7EF4282994}" type="pres">
      <dgm:prSet presAssocID="{74944CC4-6D60-4462-A234-2A0ACC1E4D97}" presName="spacer" presStyleCnt="0"/>
      <dgm:spPr/>
    </dgm:pt>
    <dgm:pt modelId="{B91D5624-C553-4E2C-9554-376FE701A2F0}" type="pres">
      <dgm:prSet presAssocID="{359EF25D-A8C7-4F78-8DFF-BE21E3CE4B4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3D3CC79-7FAD-4CF9-897B-10DC2EFE969C}" type="presOf" srcId="{4327A481-3481-4270-8900-E0133AAF4DB7}" destId="{BC54D68E-240F-4FDD-901D-412D56ADE310}" srcOrd="0" destOrd="0" presId="urn:microsoft.com/office/officeart/2005/8/layout/vList2"/>
    <dgm:cxn modelId="{6BCBC6A6-20DE-470E-8198-69C04858866E}" type="presOf" srcId="{359EF25D-A8C7-4F78-8DFF-BE21E3CE4B47}" destId="{B91D5624-C553-4E2C-9554-376FE701A2F0}" srcOrd="0" destOrd="0" presId="urn:microsoft.com/office/officeart/2005/8/layout/vList2"/>
    <dgm:cxn modelId="{3AAE01C5-57EF-4AB0-8658-E08A1539190C}" type="presOf" srcId="{E7892AE6-1EC8-4234-887B-2D4682AC659C}" destId="{8CD8FAED-C5DD-41F9-9F61-C56D7712BC04}" srcOrd="0" destOrd="0" presId="urn:microsoft.com/office/officeart/2005/8/layout/vList2"/>
    <dgm:cxn modelId="{BA8267E3-69CA-479D-A62C-178D9503A500}" srcId="{E7892AE6-1EC8-4234-887B-2D4682AC659C}" destId="{359EF25D-A8C7-4F78-8DFF-BE21E3CE4B47}" srcOrd="1" destOrd="0" parTransId="{A854F6FC-5CD5-49E8-B331-938FA932A70E}" sibTransId="{6158E141-649B-4A6A-9AFC-040C90CC682C}"/>
    <dgm:cxn modelId="{4A0BEEEB-1CF0-467D-9D54-64BD7FCEEA8E}" srcId="{E7892AE6-1EC8-4234-887B-2D4682AC659C}" destId="{4327A481-3481-4270-8900-E0133AAF4DB7}" srcOrd="0" destOrd="0" parTransId="{15E3B018-7BB2-4ED1-86A9-61B7EDE758CE}" sibTransId="{74944CC4-6D60-4462-A234-2A0ACC1E4D97}"/>
    <dgm:cxn modelId="{0F56499F-2428-4972-B294-A3ADDBE7727F}" type="presParOf" srcId="{8CD8FAED-C5DD-41F9-9F61-C56D7712BC04}" destId="{BC54D68E-240F-4FDD-901D-412D56ADE310}" srcOrd="0" destOrd="0" presId="urn:microsoft.com/office/officeart/2005/8/layout/vList2"/>
    <dgm:cxn modelId="{489FD36F-BA8D-436A-90BA-9DFA942A11BE}" type="presParOf" srcId="{8CD8FAED-C5DD-41F9-9F61-C56D7712BC04}" destId="{1CCF7566-BB3A-476F-9B22-4D7EF4282994}" srcOrd="1" destOrd="0" presId="urn:microsoft.com/office/officeart/2005/8/layout/vList2"/>
    <dgm:cxn modelId="{EB31EB5D-0E49-493A-BA4F-DCD097DC3678}" type="presParOf" srcId="{8CD8FAED-C5DD-41F9-9F61-C56D7712BC04}" destId="{B91D5624-C553-4E2C-9554-376FE701A2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F1F139-BCD5-40B7-A803-FDAD9811E62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E7FFCF-322F-4EA2-A5F8-5FF7ADF3A95E}">
      <dgm:prSet/>
      <dgm:spPr/>
      <dgm:t>
        <a:bodyPr/>
        <a:lstStyle/>
        <a:p>
          <a:r>
            <a:rPr lang="en-US" dirty="0" err="1"/>
            <a:t>Radnici</a:t>
          </a:r>
          <a:r>
            <a:rPr lang="en-US" dirty="0"/>
            <a:t> se </a:t>
          </a:r>
          <a:r>
            <a:rPr lang="en-US" dirty="0" err="1"/>
            <a:t>moraju</a:t>
          </a:r>
          <a:r>
            <a:rPr lang="en-US" dirty="0"/>
            <a:t> </a:t>
          </a:r>
          <a:r>
            <a:rPr lang="en-US" dirty="0" err="1"/>
            <a:t>osjećati</a:t>
          </a:r>
          <a:r>
            <a:rPr lang="en-US" dirty="0"/>
            <a:t> </a:t>
          </a:r>
          <a:r>
            <a:rPr lang="en-US" dirty="0" err="1"/>
            <a:t>osnaženo</a:t>
          </a:r>
          <a:r>
            <a:rPr lang="en-US" dirty="0"/>
            <a:t> da </a:t>
          </a:r>
          <a:r>
            <a:rPr lang="en-US" dirty="0" err="1"/>
            <a:t>donose</a:t>
          </a:r>
          <a:r>
            <a:rPr lang="en-US" dirty="0"/>
            <a:t> </a:t>
          </a:r>
          <a:r>
            <a:rPr lang="en-US" dirty="0" err="1"/>
            <a:t>odluke</a:t>
          </a:r>
          <a:r>
            <a:rPr lang="en-US" dirty="0"/>
            <a:t> bez </a:t>
          </a:r>
          <a:r>
            <a:rPr lang="en-US" dirty="0" err="1"/>
            <a:t>straha</a:t>
          </a:r>
          <a:r>
            <a:rPr lang="en-US" dirty="0"/>
            <a:t> od </a:t>
          </a:r>
          <a:r>
            <a:rPr lang="en-US" dirty="0" err="1"/>
            <a:t>negativnih</a:t>
          </a:r>
          <a:r>
            <a:rPr lang="en-US" dirty="0"/>
            <a:t> </a:t>
          </a:r>
          <a:r>
            <a:rPr lang="en-US" dirty="0" err="1"/>
            <a:t>reprekusija</a:t>
          </a:r>
          <a:r>
            <a:rPr lang="en-US" dirty="0"/>
            <a:t>. </a:t>
          </a:r>
          <a:r>
            <a:rPr lang="en-US" dirty="0" err="1"/>
            <a:t>Moraju</a:t>
          </a:r>
          <a:r>
            <a:rPr lang="en-US" dirty="0"/>
            <a:t> </a:t>
          </a:r>
          <a:r>
            <a:rPr lang="en-US" dirty="0" err="1"/>
            <a:t>takođe</a:t>
          </a:r>
          <a:r>
            <a:rPr lang="en-US" dirty="0"/>
            <a:t> </a:t>
          </a:r>
          <a:r>
            <a:rPr lang="en-US" dirty="0" err="1"/>
            <a:t>dobiti</a:t>
          </a:r>
          <a:r>
            <a:rPr lang="en-US" dirty="0"/>
            <a:t> </a:t>
          </a:r>
          <a:r>
            <a:rPr lang="en-US" dirty="0" err="1"/>
            <a:t>garancije</a:t>
          </a:r>
          <a:r>
            <a:rPr lang="en-US" dirty="0"/>
            <a:t> da </a:t>
          </a:r>
          <a:r>
            <a:rPr lang="en-US" dirty="0" err="1"/>
            <a:t>greške</a:t>
          </a:r>
          <a:r>
            <a:rPr lang="en-US" dirty="0"/>
            <a:t> </a:t>
          </a:r>
          <a:r>
            <a:rPr lang="en-US" dirty="0" err="1"/>
            <a:t>predstavljaju</a:t>
          </a:r>
          <a:r>
            <a:rPr lang="en-US" dirty="0"/>
            <a:t> </a:t>
          </a:r>
          <a:r>
            <a:rPr lang="en-US" dirty="0" err="1"/>
            <a:t>dio</a:t>
          </a:r>
          <a:r>
            <a:rPr lang="en-US" dirty="0"/>
            <a:t> </a:t>
          </a:r>
          <a:r>
            <a:rPr lang="en-US" dirty="0" err="1"/>
            <a:t>učenja</a:t>
          </a:r>
          <a:r>
            <a:rPr lang="en-US" dirty="0"/>
            <a:t> I </a:t>
          </a:r>
          <a:r>
            <a:rPr lang="en-US" dirty="0" err="1"/>
            <a:t>procesa</a:t>
          </a:r>
          <a:r>
            <a:rPr lang="en-US" dirty="0"/>
            <a:t> </a:t>
          </a:r>
          <a:r>
            <a:rPr lang="en-US" dirty="0" err="1"/>
            <a:t>razvoja</a:t>
          </a:r>
          <a:r>
            <a:rPr lang="en-US" dirty="0"/>
            <a:t>. 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radnik</a:t>
          </a:r>
          <a:r>
            <a:rPr lang="en-US" dirty="0"/>
            <a:t> </a:t>
          </a:r>
          <a:r>
            <a:rPr lang="en-US" dirty="0" err="1"/>
            <a:t>osjeća</a:t>
          </a:r>
          <a:r>
            <a:rPr lang="en-US" dirty="0"/>
            <a:t> da mu se </a:t>
          </a:r>
          <a:r>
            <a:rPr lang="en-US" dirty="0" err="1"/>
            <a:t>vjeruje</a:t>
          </a:r>
          <a:r>
            <a:rPr lang="en-US" dirty="0"/>
            <a:t>, </a:t>
          </a:r>
          <a:r>
            <a:rPr lang="en-US" dirty="0" err="1"/>
            <a:t>neće</a:t>
          </a:r>
          <a:r>
            <a:rPr lang="en-US" dirty="0"/>
            <a:t> </a:t>
          </a:r>
          <a:r>
            <a:rPr lang="en-US" dirty="0" err="1"/>
            <a:t>nepotrebno</a:t>
          </a:r>
          <a:r>
            <a:rPr lang="en-US" dirty="0"/>
            <a:t> </a:t>
          </a:r>
          <a:r>
            <a:rPr lang="en-US" dirty="0" err="1"/>
            <a:t>uključivati</a:t>
          </a:r>
          <a:r>
            <a:rPr lang="en-US" dirty="0"/>
            <a:t> </a:t>
          </a:r>
          <a:r>
            <a:rPr lang="en-US" dirty="0" err="1"/>
            <a:t>druge</a:t>
          </a:r>
          <a:r>
            <a:rPr lang="en-US" dirty="0"/>
            <a:t> </a:t>
          </a:r>
          <a:r>
            <a:rPr lang="en-US" dirty="0" err="1"/>
            <a:t>kolege</a:t>
          </a:r>
          <a:r>
            <a:rPr lang="en-US" dirty="0"/>
            <a:t> </a:t>
          </a:r>
          <a:r>
            <a:rPr lang="en-US" dirty="0" err="1"/>
            <a:t>kod</a:t>
          </a:r>
          <a:r>
            <a:rPr lang="en-US" dirty="0"/>
            <a:t> </a:t>
          </a:r>
          <a:r>
            <a:rPr lang="en-US" dirty="0" err="1"/>
            <a:t>rješavanja</a:t>
          </a:r>
          <a:r>
            <a:rPr lang="en-US" dirty="0"/>
            <a:t> </a:t>
          </a:r>
          <a:r>
            <a:rPr lang="en-US" dirty="0" err="1"/>
            <a:t>problema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donošenja</a:t>
          </a:r>
          <a:r>
            <a:rPr lang="en-US" dirty="0"/>
            <a:t> </a:t>
          </a:r>
          <a:r>
            <a:rPr lang="en-US" dirty="0" err="1"/>
            <a:t>odluka</a:t>
          </a:r>
          <a:r>
            <a:rPr lang="en-US" dirty="0"/>
            <a:t>,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će</a:t>
          </a:r>
          <a:r>
            <a:rPr lang="en-US" dirty="0"/>
            <a:t> se </a:t>
          </a:r>
          <a:r>
            <a:rPr lang="en-US" dirty="0" err="1"/>
            <a:t>prevesti</a:t>
          </a:r>
          <a:r>
            <a:rPr lang="en-US" dirty="0"/>
            <a:t> u </a:t>
          </a:r>
          <a:r>
            <a:rPr lang="en-US" dirty="0" err="1"/>
            <a:t>djelotvornost</a:t>
          </a:r>
          <a:r>
            <a:rPr lang="en-US" dirty="0"/>
            <a:t> </a:t>
          </a:r>
          <a:r>
            <a:rPr lang="en-US" dirty="0" err="1"/>
            <a:t>cjelokupnog</a:t>
          </a:r>
          <a:r>
            <a:rPr lang="en-US" dirty="0"/>
            <a:t> </a:t>
          </a:r>
          <a:r>
            <a:rPr lang="en-US" dirty="0" err="1"/>
            <a:t>tima</a:t>
          </a:r>
          <a:r>
            <a:rPr lang="en-US" dirty="0"/>
            <a:t>.</a:t>
          </a:r>
        </a:p>
      </dgm:t>
    </dgm:pt>
    <dgm:pt modelId="{F25BF851-B872-49BB-B590-E969C0B0CC4A}" type="parTrans" cxnId="{FA331756-944E-4619-8E96-201BD592E423}">
      <dgm:prSet/>
      <dgm:spPr/>
      <dgm:t>
        <a:bodyPr/>
        <a:lstStyle/>
        <a:p>
          <a:endParaRPr lang="en-US"/>
        </a:p>
      </dgm:t>
    </dgm:pt>
    <dgm:pt modelId="{ED80D908-0EA6-4766-BDA1-C73B2DE373A1}" type="sibTrans" cxnId="{FA331756-944E-4619-8E96-201BD592E423}">
      <dgm:prSet/>
      <dgm:spPr/>
      <dgm:t>
        <a:bodyPr/>
        <a:lstStyle/>
        <a:p>
          <a:endParaRPr lang="en-US"/>
        </a:p>
      </dgm:t>
    </dgm:pt>
    <dgm:pt modelId="{5E5DB645-3B44-46F4-BE6D-B9D004DE6EFA}">
      <dgm:prSet/>
      <dgm:spPr/>
      <dgm:t>
        <a:bodyPr/>
        <a:lstStyle/>
        <a:p>
          <a:r>
            <a:rPr lang="en-US" dirty="0" err="1"/>
            <a:t>Jedan</a:t>
          </a:r>
          <a:r>
            <a:rPr lang="en-US" dirty="0"/>
            <a:t> od </a:t>
          </a:r>
          <a:r>
            <a:rPr lang="en-US" dirty="0" err="1"/>
            <a:t>najbržih</a:t>
          </a:r>
          <a:r>
            <a:rPr lang="en-US" dirty="0"/>
            <a:t> </a:t>
          </a:r>
          <a:r>
            <a:rPr lang="en-US" dirty="0" err="1"/>
            <a:t>načina</a:t>
          </a:r>
          <a:r>
            <a:rPr lang="en-US" dirty="0"/>
            <a:t> </a:t>
          </a:r>
          <a:r>
            <a:rPr lang="en-US" dirty="0" err="1"/>
            <a:t>izgradnje</a:t>
          </a:r>
          <a:r>
            <a:rPr lang="en-US" dirty="0"/>
            <a:t> </a:t>
          </a:r>
          <a:r>
            <a:rPr lang="en-US" dirty="0" err="1"/>
            <a:t>povjerenja</a:t>
          </a:r>
          <a:r>
            <a:rPr lang="en-US" dirty="0"/>
            <a:t> je </a:t>
          </a:r>
          <a:r>
            <a:rPr lang="en-US" dirty="0" err="1"/>
            <a:t>potreba</a:t>
          </a:r>
          <a:r>
            <a:rPr lang="en-US" dirty="0"/>
            <a:t> da se </a:t>
          </a:r>
          <a:r>
            <a:rPr lang="en-US" dirty="0" err="1"/>
            <a:t>bude</a:t>
          </a:r>
          <a:r>
            <a:rPr lang="en-US" dirty="0"/>
            <a:t> </a:t>
          </a:r>
          <a:r>
            <a:rPr lang="en-US" dirty="0" err="1"/>
            <a:t>konkretan</a:t>
          </a:r>
          <a:r>
            <a:rPr lang="en-US" dirty="0"/>
            <a:t> u </a:t>
          </a:r>
          <a:r>
            <a:rPr lang="en-US" dirty="0" err="1"/>
            <a:t>vezi</a:t>
          </a:r>
          <a:r>
            <a:rPr lang="en-US" dirty="0"/>
            <a:t> </a:t>
          </a:r>
          <a:r>
            <a:rPr lang="en-US" dirty="0" err="1"/>
            <a:t>onoga</a:t>
          </a:r>
          <a:r>
            <a:rPr lang="en-US" dirty="0"/>
            <a:t> </a:t>
          </a:r>
          <a:r>
            <a:rPr lang="en-US" dirty="0" err="1"/>
            <a:t>što</a:t>
          </a:r>
          <a:r>
            <a:rPr lang="en-US" dirty="0"/>
            <a:t> se </a:t>
          </a:r>
          <a:r>
            <a:rPr lang="en-US" dirty="0" err="1"/>
            <a:t>očekuje</a:t>
          </a:r>
          <a:r>
            <a:rPr lang="en-US" dirty="0"/>
            <a:t> od </a:t>
          </a:r>
          <a:r>
            <a:rPr lang="en-US" dirty="0" err="1"/>
            <a:t>radnika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do </a:t>
          </a:r>
          <a:r>
            <a:rPr lang="en-US" dirty="0" err="1"/>
            <a:t>kada</a:t>
          </a:r>
          <a:r>
            <a:rPr lang="en-US" dirty="0"/>
            <a:t>. </a:t>
          </a:r>
          <a:r>
            <a:rPr lang="en-US" dirty="0" err="1"/>
            <a:t>Kada</a:t>
          </a:r>
          <a:r>
            <a:rPr lang="en-US" dirty="0"/>
            <a:t> </a:t>
          </a:r>
          <a:r>
            <a:rPr lang="en-US" dirty="0" err="1"/>
            <a:t>direktan</a:t>
          </a:r>
          <a:r>
            <a:rPr lang="en-US" dirty="0"/>
            <a:t> </a:t>
          </a:r>
          <a:r>
            <a:rPr lang="en-US" dirty="0" err="1"/>
            <a:t>nadzor</a:t>
          </a:r>
          <a:r>
            <a:rPr lang="en-US" dirty="0"/>
            <a:t> </a:t>
          </a:r>
          <a:r>
            <a:rPr lang="en-US" dirty="0" err="1"/>
            <a:t>jasno</a:t>
          </a:r>
          <a:r>
            <a:rPr lang="en-US" dirty="0"/>
            <a:t> </a:t>
          </a:r>
          <a:r>
            <a:rPr lang="en-US" dirty="0" err="1"/>
            <a:t>artikulira</a:t>
          </a:r>
          <a:r>
            <a:rPr lang="en-US" dirty="0"/>
            <a:t> ova </a:t>
          </a:r>
          <a:r>
            <a:rPr lang="en-US" dirty="0" err="1"/>
            <a:t>očekivanja</a:t>
          </a:r>
          <a:r>
            <a:rPr lang="en-US" dirty="0"/>
            <a:t>, </a:t>
          </a:r>
          <a:r>
            <a:rPr lang="en-US" dirty="0" err="1"/>
            <a:t>idealno</a:t>
          </a:r>
          <a:r>
            <a:rPr lang="en-US" dirty="0"/>
            <a:t> </a:t>
          </a:r>
          <a:r>
            <a:rPr lang="en-US" dirty="0" err="1"/>
            <a:t>uz</a:t>
          </a:r>
          <a:r>
            <a:rPr lang="en-US" dirty="0"/>
            <a:t> </a:t>
          </a:r>
          <a:r>
            <a:rPr lang="en-US" dirty="0" err="1"/>
            <a:t>uključivanje</a:t>
          </a:r>
          <a:r>
            <a:rPr lang="en-US" dirty="0"/>
            <a:t> </a:t>
          </a:r>
          <a:r>
            <a:rPr lang="en-US" dirty="0" err="1"/>
            <a:t>radnika</a:t>
          </a:r>
          <a:r>
            <a:rPr lang="en-US" dirty="0"/>
            <a:t> u </a:t>
          </a:r>
          <a:r>
            <a:rPr lang="en-US" dirty="0" err="1"/>
            <a:t>razgovore</a:t>
          </a:r>
          <a:r>
            <a:rPr lang="en-US" dirty="0"/>
            <a:t> o </a:t>
          </a:r>
          <a:r>
            <a:rPr lang="en-US" dirty="0" err="1"/>
            <a:t>ciljevima</a:t>
          </a:r>
          <a:r>
            <a:rPr lang="en-US" dirty="0"/>
            <a:t>, </a:t>
          </a:r>
          <a:r>
            <a:rPr lang="en-US" dirty="0" err="1"/>
            <a:t>smanjuje</a:t>
          </a:r>
          <a:r>
            <a:rPr lang="en-US" dirty="0"/>
            <a:t> se </a:t>
          </a:r>
          <a:r>
            <a:rPr lang="en-US" dirty="0" err="1"/>
            <a:t>potreba</a:t>
          </a:r>
          <a:r>
            <a:rPr lang="en-US" dirty="0"/>
            <a:t> za </a:t>
          </a:r>
          <a:r>
            <a:rPr lang="en-US" dirty="0" err="1"/>
            <a:t>mikro-upravljanjem</a:t>
          </a:r>
          <a:r>
            <a:rPr lang="en-US" dirty="0"/>
            <a:t>, </a:t>
          </a:r>
          <a:r>
            <a:rPr lang="en-US" dirty="0" err="1"/>
            <a:t>jer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rezultati</a:t>
          </a:r>
          <a:r>
            <a:rPr lang="en-US" dirty="0"/>
            <a:t> </a:t>
          </a:r>
          <a:r>
            <a:rPr lang="en-US" dirty="0" err="1"/>
            <a:t>očiti</a:t>
          </a:r>
          <a:r>
            <a:rPr lang="en-US" dirty="0"/>
            <a:t>.</a:t>
          </a:r>
        </a:p>
      </dgm:t>
    </dgm:pt>
    <dgm:pt modelId="{551B559B-72F6-498C-9821-1FA54F40A001}" type="parTrans" cxnId="{4C340097-0158-4073-B7C9-C965D63BC5F0}">
      <dgm:prSet/>
      <dgm:spPr/>
      <dgm:t>
        <a:bodyPr/>
        <a:lstStyle/>
        <a:p>
          <a:endParaRPr lang="en-US"/>
        </a:p>
      </dgm:t>
    </dgm:pt>
    <dgm:pt modelId="{114DB045-8D5A-42EA-8BCC-0833C0ED20CA}" type="sibTrans" cxnId="{4C340097-0158-4073-B7C9-C965D63BC5F0}">
      <dgm:prSet/>
      <dgm:spPr/>
      <dgm:t>
        <a:bodyPr/>
        <a:lstStyle/>
        <a:p>
          <a:endParaRPr lang="en-US"/>
        </a:p>
      </dgm:t>
    </dgm:pt>
    <dgm:pt modelId="{40FACB91-2402-421A-BABD-CA1E8EDDDD21}">
      <dgm:prSet/>
      <dgm:spPr/>
      <dgm:t>
        <a:bodyPr/>
        <a:lstStyle/>
        <a:p>
          <a:r>
            <a:rPr lang="en-US" dirty="0" err="1"/>
            <a:t>Radnici</a:t>
          </a:r>
          <a:r>
            <a:rPr lang="en-US" dirty="0"/>
            <a:t> </a:t>
          </a:r>
          <a:r>
            <a:rPr lang="en-US" dirty="0" err="1"/>
            <a:t>moraju</a:t>
          </a:r>
          <a:r>
            <a:rPr lang="en-US" dirty="0"/>
            <a:t> </a:t>
          </a:r>
          <a:r>
            <a:rPr lang="en-US" dirty="0" err="1"/>
            <a:t>znati</a:t>
          </a:r>
          <a:r>
            <a:rPr lang="en-US" dirty="0"/>
            <a:t> </a:t>
          </a:r>
          <a:r>
            <a:rPr lang="en-US" dirty="0" err="1"/>
            <a:t>kada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kako</a:t>
          </a:r>
          <a:r>
            <a:rPr lang="en-US" dirty="0"/>
            <a:t> </a:t>
          </a:r>
          <a:r>
            <a:rPr lang="en-US" dirty="0" err="1"/>
            <a:t>stupiti</a:t>
          </a:r>
          <a:r>
            <a:rPr lang="en-US" dirty="0"/>
            <a:t> u </a:t>
          </a:r>
          <a:r>
            <a:rPr lang="en-US" dirty="0" err="1"/>
            <a:t>kontakt</a:t>
          </a:r>
          <a:r>
            <a:rPr lang="en-US" dirty="0"/>
            <a:t>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svojim</a:t>
          </a:r>
          <a:r>
            <a:rPr lang="en-US" dirty="0"/>
            <a:t> </a:t>
          </a:r>
          <a:r>
            <a:rPr lang="en-US" dirty="0" err="1"/>
            <a:t>kolegama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rukovodiocima</a:t>
          </a:r>
          <a:r>
            <a:rPr lang="en-US" dirty="0"/>
            <a:t> u </a:t>
          </a:r>
          <a:r>
            <a:rPr lang="en-US" dirty="0" err="1"/>
            <a:t>vezi</a:t>
          </a:r>
          <a:r>
            <a:rPr lang="en-US" dirty="0"/>
            <a:t> </a:t>
          </a:r>
          <a:r>
            <a:rPr lang="en-US" dirty="0" err="1"/>
            <a:t>podrške</a:t>
          </a:r>
          <a:r>
            <a:rPr lang="en-US" dirty="0"/>
            <a:t>,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kako</a:t>
          </a:r>
          <a:r>
            <a:rPr lang="en-US" dirty="0"/>
            <a:t> </a:t>
          </a:r>
          <a:r>
            <a:rPr lang="en-US" dirty="0" err="1"/>
            <a:t>trebaju</a:t>
          </a:r>
          <a:r>
            <a:rPr lang="en-US" dirty="0"/>
            <a:t> </a:t>
          </a:r>
          <a:r>
            <a:rPr lang="en-US" dirty="0" err="1"/>
            <a:t>komunicirati</a:t>
          </a:r>
          <a:r>
            <a:rPr lang="en-US" dirty="0"/>
            <a:t> </a:t>
          </a:r>
          <a:r>
            <a:rPr lang="en-US" dirty="0" err="1"/>
            <a:t>svoj</a:t>
          </a:r>
          <a:r>
            <a:rPr lang="en-US" dirty="0"/>
            <a:t> </a:t>
          </a:r>
          <a:r>
            <a:rPr lang="en-US" dirty="0" err="1"/>
            <a:t>napredak</a:t>
          </a:r>
          <a:r>
            <a:rPr lang="en-US" dirty="0"/>
            <a:t>.</a:t>
          </a:r>
        </a:p>
      </dgm:t>
    </dgm:pt>
    <dgm:pt modelId="{B66B54D5-B1E5-4B16-A790-2CB021D1C649}" type="parTrans" cxnId="{4C1EA39C-A087-4399-95B2-BFEDFE1CA3C6}">
      <dgm:prSet/>
      <dgm:spPr/>
      <dgm:t>
        <a:bodyPr/>
        <a:lstStyle/>
        <a:p>
          <a:endParaRPr lang="en-US"/>
        </a:p>
      </dgm:t>
    </dgm:pt>
    <dgm:pt modelId="{2ABE8A32-2706-4778-B250-C874D68469CE}" type="sibTrans" cxnId="{4C1EA39C-A087-4399-95B2-BFEDFE1CA3C6}">
      <dgm:prSet/>
      <dgm:spPr/>
      <dgm:t>
        <a:bodyPr/>
        <a:lstStyle/>
        <a:p>
          <a:endParaRPr lang="en-US"/>
        </a:p>
      </dgm:t>
    </dgm:pt>
    <dgm:pt modelId="{0B472BF4-E3F8-49FC-AB23-2625C19B8FD4}" type="pres">
      <dgm:prSet presAssocID="{8DF1F139-BCD5-40B7-A803-FDAD9811E627}" presName="linear" presStyleCnt="0">
        <dgm:presLayoutVars>
          <dgm:animLvl val="lvl"/>
          <dgm:resizeHandles val="exact"/>
        </dgm:presLayoutVars>
      </dgm:prSet>
      <dgm:spPr/>
    </dgm:pt>
    <dgm:pt modelId="{F6852218-A50B-4FC9-861F-B0DEBB8A8257}" type="pres">
      <dgm:prSet presAssocID="{59E7FFCF-322F-4EA2-A5F8-5FF7ADF3A9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97A816-0179-4C93-93B4-D9C4D1B2756F}" type="pres">
      <dgm:prSet presAssocID="{ED80D908-0EA6-4766-BDA1-C73B2DE373A1}" presName="spacer" presStyleCnt="0"/>
      <dgm:spPr/>
    </dgm:pt>
    <dgm:pt modelId="{BDC94B5F-53AA-4A55-B325-8A80DEBE200E}" type="pres">
      <dgm:prSet presAssocID="{5E5DB645-3B44-46F4-BE6D-B9D004DE6E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60A387-B5CC-4B05-89FD-2052713BD7F1}" type="pres">
      <dgm:prSet presAssocID="{114DB045-8D5A-42EA-8BCC-0833C0ED20CA}" presName="spacer" presStyleCnt="0"/>
      <dgm:spPr/>
    </dgm:pt>
    <dgm:pt modelId="{DDE69020-D906-48B8-A354-8914A075A3D5}" type="pres">
      <dgm:prSet presAssocID="{40FACB91-2402-421A-BABD-CA1E8EDDDD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D46A612-9975-43B5-B0FF-810E0564B401}" type="presOf" srcId="{59E7FFCF-322F-4EA2-A5F8-5FF7ADF3A95E}" destId="{F6852218-A50B-4FC9-861F-B0DEBB8A8257}" srcOrd="0" destOrd="0" presId="urn:microsoft.com/office/officeart/2005/8/layout/vList2"/>
    <dgm:cxn modelId="{8C19A844-EA65-416D-B2C7-BACCC6C20499}" type="presOf" srcId="{40FACB91-2402-421A-BABD-CA1E8EDDDD21}" destId="{DDE69020-D906-48B8-A354-8914A075A3D5}" srcOrd="0" destOrd="0" presId="urn:microsoft.com/office/officeart/2005/8/layout/vList2"/>
    <dgm:cxn modelId="{FA331756-944E-4619-8E96-201BD592E423}" srcId="{8DF1F139-BCD5-40B7-A803-FDAD9811E627}" destId="{59E7FFCF-322F-4EA2-A5F8-5FF7ADF3A95E}" srcOrd="0" destOrd="0" parTransId="{F25BF851-B872-49BB-B590-E969C0B0CC4A}" sibTransId="{ED80D908-0EA6-4766-BDA1-C73B2DE373A1}"/>
    <dgm:cxn modelId="{B930CB71-0C68-4726-8643-B71DB154CC34}" type="presOf" srcId="{8DF1F139-BCD5-40B7-A803-FDAD9811E627}" destId="{0B472BF4-E3F8-49FC-AB23-2625C19B8FD4}" srcOrd="0" destOrd="0" presId="urn:microsoft.com/office/officeart/2005/8/layout/vList2"/>
    <dgm:cxn modelId="{4D8ED076-C6D4-4C7D-B64D-89108EDF19EF}" type="presOf" srcId="{5E5DB645-3B44-46F4-BE6D-B9D004DE6EFA}" destId="{BDC94B5F-53AA-4A55-B325-8A80DEBE200E}" srcOrd="0" destOrd="0" presId="urn:microsoft.com/office/officeart/2005/8/layout/vList2"/>
    <dgm:cxn modelId="{4C340097-0158-4073-B7C9-C965D63BC5F0}" srcId="{8DF1F139-BCD5-40B7-A803-FDAD9811E627}" destId="{5E5DB645-3B44-46F4-BE6D-B9D004DE6EFA}" srcOrd="1" destOrd="0" parTransId="{551B559B-72F6-498C-9821-1FA54F40A001}" sibTransId="{114DB045-8D5A-42EA-8BCC-0833C0ED20CA}"/>
    <dgm:cxn modelId="{4C1EA39C-A087-4399-95B2-BFEDFE1CA3C6}" srcId="{8DF1F139-BCD5-40B7-A803-FDAD9811E627}" destId="{40FACB91-2402-421A-BABD-CA1E8EDDDD21}" srcOrd="2" destOrd="0" parTransId="{B66B54D5-B1E5-4B16-A790-2CB021D1C649}" sibTransId="{2ABE8A32-2706-4778-B250-C874D68469CE}"/>
    <dgm:cxn modelId="{5DCA6D47-8366-4FF5-A785-28837C2DA46E}" type="presParOf" srcId="{0B472BF4-E3F8-49FC-AB23-2625C19B8FD4}" destId="{F6852218-A50B-4FC9-861F-B0DEBB8A8257}" srcOrd="0" destOrd="0" presId="urn:microsoft.com/office/officeart/2005/8/layout/vList2"/>
    <dgm:cxn modelId="{D76B055D-3BD1-41D5-B834-0C582B748839}" type="presParOf" srcId="{0B472BF4-E3F8-49FC-AB23-2625C19B8FD4}" destId="{E897A816-0179-4C93-93B4-D9C4D1B2756F}" srcOrd="1" destOrd="0" presId="urn:microsoft.com/office/officeart/2005/8/layout/vList2"/>
    <dgm:cxn modelId="{2A7FC689-C251-4712-94C1-92A7888E53D1}" type="presParOf" srcId="{0B472BF4-E3F8-49FC-AB23-2625C19B8FD4}" destId="{BDC94B5F-53AA-4A55-B325-8A80DEBE200E}" srcOrd="2" destOrd="0" presId="urn:microsoft.com/office/officeart/2005/8/layout/vList2"/>
    <dgm:cxn modelId="{F2A6CCDD-6650-42B5-8539-06E5B88EC952}" type="presParOf" srcId="{0B472BF4-E3F8-49FC-AB23-2625C19B8FD4}" destId="{3A60A387-B5CC-4B05-89FD-2052713BD7F1}" srcOrd="3" destOrd="0" presId="urn:microsoft.com/office/officeart/2005/8/layout/vList2"/>
    <dgm:cxn modelId="{DD311330-BF78-4DB5-B91E-6B2400BE552F}" type="presParOf" srcId="{0B472BF4-E3F8-49FC-AB23-2625C19B8FD4}" destId="{DDE69020-D906-48B8-A354-8914A075A3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D310DD-289D-415B-AC72-B2F078F47F8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E49E5F-CF6E-4A6B-BF3E-158FBA4D3073}">
      <dgm:prSet/>
      <dgm:spPr/>
      <dgm:t>
        <a:bodyPr/>
        <a:lstStyle/>
        <a:p>
          <a:r>
            <a:rPr lang="en-US" dirty="0"/>
            <a:t>Tek </a:t>
          </a:r>
          <a:r>
            <a:rPr lang="en-US" dirty="0" err="1"/>
            <a:t>će</a:t>
          </a:r>
          <a:r>
            <a:rPr lang="en-US" dirty="0"/>
            <a:t> se </a:t>
          </a:r>
          <a:r>
            <a:rPr lang="en-US" dirty="0" err="1"/>
            <a:t>vidjeti</a:t>
          </a:r>
          <a:r>
            <a:rPr lang="en-US" dirty="0"/>
            <a:t> </a:t>
          </a:r>
          <a:r>
            <a:rPr lang="en-US" dirty="0" err="1"/>
            <a:t>utjecaji</a:t>
          </a:r>
          <a:r>
            <a:rPr lang="en-US" dirty="0"/>
            <a:t> COVID-19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tržište</a:t>
          </a:r>
          <a:r>
            <a:rPr lang="en-US" dirty="0"/>
            <a:t> </a:t>
          </a:r>
          <a:r>
            <a:rPr lang="en-US" dirty="0" err="1"/>
            <a:t>rada</a:t>
          </a:r>
          <a:r>
            <a:rPr lang="en-US" dirty="0"/>
            <a:t>. </a:t>
          </a:r>
          <a:r>
            <a:rPr lang="en-US" dirty="0" err="1"/>
            <a:t>Ipak</a:t>
          </a:r>
          <a:r>
            <a:rPr lang="en-US" dirty="0"/>
            <a:t>, </a:t>
          </a:r>
          <a:r>
            <a:rPr lang="en-US" dirty="0" err="1"/>
            <a:t>veoma</a:t>
          </a:r>
          <a:r>
            <a:rPr lang="en-US" dirty="0"/>
            <a:t> je </a:t>
          </a:r>
          <a:r>
            <a:rPr lang="en-US" dirty="0" err="1"/>
            <a:t>vjerovatno</a:t>
          </a:r>
          <a:r>
            <a:rPr lang="en-US" dirty="0"/>
            <a:t> da </a:t>
          </a:r>
          <a:r>
            <a:rPr lang="en-US" dirty="0" err="1"/>
            <a:t>će</a:t>
          </a:r>
          <a:r>
            <a:rPr lang="en-US" dirty="0"/>
            <a:t> stope </a:t>
          </a:r>
          <a:r>
            <a:rPr lang="en-US" dirty="0" err="1"/>
            <a:t>rada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daljinu</a:t>
          </a:r>
          <a:r>
            <a:rPr lang="en-US" dirty="0"/>
            <a:t> </a:t>
          </a:r>
          <a:r>
            <a:rPr lang="en-US" dirty="0" err="1"/>
            <a:t>ostati</a:t>
          </a:r>
          <a:r>
            <a:rPr lang="en-US" dirty="0"/>
            <a:t> </a:t>
          </a:r>
          <a:r>
            <a:rPr lang="en-US" dirty="0" err="1"/>
            <a:t>znatno</a:t>
          </a:r>
          <a:r>
            <a:rPr lang="en-US" dirty="0"/>
            <a:t> </a:t>
          </a:r>
          <a:r>
            <a:rPr lang="en-US" dirty="0" err="1"/>
            <a:t>više</a:t>
          </a:r>
          <a:r>
            <a:rPr lang="en-US" dirty="0"/>
            <a:t> </a:t>
          </a:r>
          <a:r>
            <a:rPr lang="en-US" dirty="0" err="1"/>
            <a:t>nego</a:t>
          </a:r>
          <a:r>
            <a:rPr lang="en-US" dirty="0"/>
            <a:t> je to bio </a:t>
          </a:r>
          <a:r>
            <a:rPr lang="en-US" dirty="0" err="1"/>
            <a:t>slučaj</a:t>
          </a:r>
          <a:r>
            <a:rPr lang="en-US" dirty="0"/>
            <a:t> </a:t>
          </a:r>
          <a:r>
            <a:rPr lang="en-US" dirty="0" err="1"/>
            <a:t>prije</a:t>
          </a:r>
          <a:r>
            <a:rPr lang="en-US" dirty="0"/>
            <a:t> </a:t>
          </a:r>
          <a:r>
            <a:rPr lang="en-US" dirty="0" err="1"/>
            <a:t>početka</a:t>
          </a:r>
          <a:r>
            <a:rPr lang="en-US" dirty="0"/>
            <a:t> </a:t>
          </a:r>
          <a:r>
            <a:rPr lang="en-US" dirty="0" err="1"/>
            <a:t>pandemije</a:t>
          </a:r>
          <a:r>
            <a:rPr lang="en-US" dirty="0"/>
            <a:t>.</a:t>
          </a:r>
        </a:p>
      </dgm:t>
    </dgm:pt>
    <dgm:pt modelId="{3E9DD729-7A03-49C9-BAB9-AC9EB7DC83F7}" type="parTrans" cxnId="{A6ABED78-0155-44EA-9BB5-1141431C6C0C}">
      <dgm:prSet/>
      <dgm:spPr/>
      <dgm:t>
        <a:bodyPr/>
        <a:lstStyle/>
        <a:p>
          <a:endParaRPr lang="en-US"/>
        </a:p>
      </dgm:t>
    </dgm:pt>
    <dgm:pt modelId="{062C0C17-3757-434E-9149-103BDB0DE1B0}" type="sibTrans" cxnId="{A6ABED78-0155-44EA-9BB5-1141431C6C0C}">
      <dgm:prSet/>
      <dgm:spPr/>
      <dgm:t>
        <a:bodyPr/>
        <a:lstStyle/>
        <a:p>
          <a:endParaRPr lang="en-US"/>
        </a:p>
      </dgm:t>
    </dgm:pt>
    <dgm:pt modelId="{1A1F6AC2-B8ED-44C4-8A3B-ADF0EC2C1891}">
      <dgm:prSet/>
      <dgm:spPr/>
      <dgm:t>
        <a:bodyPr/>
        <a:lstStyle/>
        <a:p>
          <a:r>
            <a:rPr lang="en-US" dirty="0" err="1"/>
            <a:t>Vlade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socijalni</a:t>
          </a:r>
          <a:r>
            <a:rPr lang="en-US" dirty="0"/>
            <a:t> </a:t>
          </a:r>
          <a:r>
            <a:rPr lang="en-US" dirty="0" err="1"/>
            <a:t>partneri</a:t>
          </a:r>
          <a:r>
            <a:rPr lang="en-US" dirty="0"/>
            <a:t> </a:t>
          </a:r>
          <a:r>
            <a:rPr lang="en-US" dirty="0" err="1"/>
            <a:t>će</a:t>
          </a:r>
          <a:r>
            <a:rPr lang="en-US" dirty="0"/>
            <a:t> </a:t>
          </a:r>
          <a:r>
            <a:rPr lang="en-US" dirty="0" err="1"/>
            <a:t>morati</a:t>
          </a:r>
          <a:r>
            <a:rPr lang="en-US" dirty="0"/>
            <a:t> </a:t>
          </a:r>
          <a:r>
            <a:rPr lang="en-US" dirty="0" err="1"/>
            <a:t>planirati</a:t>
          </a:r>
          <a:r>
            <a:rPr lang="en-US" dirty="0"/>
            <a:t> </a:t>
          </a:r>
          <a:r>
            <a:rPr lang="en-US" dirty="0" err="1"/>
            <a:t>različite</a:t>
          </a:r>
          <a:r>
            <a:rPr lang="en-US" dirty="0"/>
            <a:t> </a:t>
          </a:r>
          <a:r>
            <a:rPr lang="en-US" dirty="0" err="1"/>
            <a:t>scenarije</a:t>
          </a:r>
          <a:r>
            <a:rPr lang="en-US" dirty="0"/>
            <a:t>, u </a:t>
          </a:r>
          <a:r>
            <a:rPr lang="en-US" dirty="0" err="1"/>
            <a:t>kojima</a:t>
          </a:r>
          <a:r>
            <a:rPr lang="en-US" dirty="0"/>
            <a:t> </a:t>
          </a:r>
          <a:r>
            <a:rPr lang="en-US" dirty="0" err="1"/>
            <a:t>će</a:t>
          </a:r>
          <a:r>
            <a:rPr lang="en-US" dirty="0"/>
            <a:t> se </a:t>
          </a:r>
          <a:r>
            <a:rPr lang="en-US" dirty="0" err="1"/>
            <a:t>povećavati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ukidati</a:t>
          </a:r>
          <a:r>
            <a:rPr lang="en-US" dirty="0"/>
            <a:t> </a:t>
          </a:r>
          <a:r>
            <a:rPr lang="en-US" dirty="0" err="1"/>
            <a:t>ograničenja</a:t>
          </a:r>
          <a:r>
            <a:rPr lang="en-US" dirty="0"/>
            <a:t> </a:t>
          </a:r>
          <a:r>
            <a:rPr lang="en-US" dirty="0" err="1"/>
            <a:t>prema</a:t>
          </a:r>
          <a:r>
            <a:rPr lang="en-US" dirty="0"/>
            <a:t> </a:t>
          </a:r>
          <a:r>
            <a:rPr lang="en-US" dirty="0" err="1"/>
            <a:t>stepenu</a:t>
          </a:r>
          <a:r>
            <a:rPr lang="en-US" dirty="0"/>
            <a:t> </a:t>
          </a:r>
          <a:r>
            <a:rPr lang="en-US" dirty="0" err="1"/>
            <a:t>širenja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smanjenja</a:t>
          </a:r>
          <a:r>
            <a:rPr lang="en-US" dirty="0"/>
            <a:t> </a:t>
          </a:r>
          <a:r>
            <a:rPr lang="en-US" dirty="0" err="1"/>
            <a:t>pandemije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svojim</a:t>
          </a:r>
          <a:r>
            <a:rPr lang="en-US" dirty="0"/>
            <a:t> </a:t>
          </a:r>
          <a:r>
            <a:rPr lang="en-US" dirty="0" err="1"/>
            <a:t>teritorijama</a:t>
          </a:r>
          <a:r>
            <a:rPr lang="en-US" dirty="0"/>
            <a:t>, </a:t>
          </a:r>
          <a:r>
            <a:rPr lang="en-US" dirty="0" err="1"/>
            <a:t>te</a:t>
          </a:r>
          <a:r>
            <a:rPr lang="en-US" dirty="0"/>
            <a:t> u </a:t>
          </a:r>
          <a:r>
            <a:rPr lang="en-US" dirty="0" err="1"/>
            <a:t>kratkom</a:t>
          </a:r>
          <a:r>
            <a:rPr lang="en-US" dirty="0"/>
            <a:t> </a:t>
          </a:r>
          <a:r>
            <a:rPr lang="en-US" dirty="0" err="1"/>
            <a:t>roku</a:t>
          </a:r>
          <a:r>
            <a:rPr lang="en-US" dirty="0"/>
            <a:t> </a:t>
          </a:r>
          <a:r>
            <a:rPr lang="en-US" dirty="0" err="1"/>
            <a:t>pripremiti</a:t>
          </a:r>
          <a:r>
            <a:rPr lang="en-US" dirty="0"/>
            <a:t> </a:t>
          </a:r>
          <a:r>
            <a:rPr lang="en-US" dirty="0" err="1"/>
            <a:t>dogovore</a:t>
          </a:r>
          <a:r>
            <a:rPr lang="en-US" dirty="0"/>
            <a:t> za rad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daljinu</a:t>
          </a:r>
          <a:r>
            <a:rPr lang="en-US" dirty="0"/>
            <a:t>, </a:t>
          </a:r>
          <a:r>
            <a:rPr lang="en-US" dirty="0" err="1"/>
            <a:t>kada</a:t>
          </a:r>
          <a:r>
            <a:rPr lang="en-US" dirty="0"/>
            <a:t> to </a:t>
          </a:r>
          <a:r>
            <a:rPr lang="en-US" dirty="0" err="1"/>
            <a:t>bude</a:t>
          </a:r>
          <a:r>
            <a:rPr lang="en-US" dirty="0"/>
            <a:t> </a:t>
          </a:r>
          <a:r>
            <a:rPr lang="en-US" dirty="0" err="1"/>
            <a:t>izvjesnije</a:t>
          </a:r>
          <a:r>
            <a:rPr lang="en-US" dirty="0"/>
            <a:t>.</a:t>
          </a:r>
        </a:p>
      </dgm:t>
    </dgm:pt>
    <dgm:pt modelId="{413E9223-B21C-48E0-A5C3-A5B2D2C854B7}" type="parTrans" cxnId="{816DC159-BC58-4DFA-8C47-CEC61908C3AC}">
      <dgm:prSet/>
      <dgm:spPr/>
      <dgm:t>
        <a:bodyPr/>
        <a:lstStyle/>
        <a:p>
          <a:endParaRPr lang="en-US"/>
        </a:p>
      </dgm:t>
    </dgm:pt>
    <dgm:pt modelId="{AB510810-AD02-4636-AFCE-91DF49B03DE4}" type="sibTrans" cxnId="{816DC159-BC58-4DFA-8C47-CEC61908C3AC}">
      <dgm:prSet/>
      <dgm:spPr/>
      <dgm:t>
        <a:bodyPr/>
        <a:lstStyle/>
        <a:p>
          <a:endParaRPr lang="en-US"/>
        </a:p>
      </dgm:t>
    </dgm:pt>
    <dgm:pt modelId="{054E3336-0109-4C7B-8E0F-CFC24F5516A7}">
      <dgm:prSet/>
      <dgm:spPr/>
      <dgm:t>
        <a:bodyPr/>
        <a:lstStyle/>
        <a:p>
          <a:r>
            <a:rPr lang="en-US" dirty="0" err="1"/>
            <a:t>Tokom</a:t>
          </a:r>
          <a:r>
            <a:rPr lang="en-US" dirty="0"/>
            <a:t> </a:t>
          </a:r>
          <a:r>
            <a:rPr lang="en-US" dirty="0" err="1"/>
            <a:t>narednog</a:t>
          </a:r>
          <a:r>
            <a:rPr lang="en-US" dirty="0"/>
            <a:t>, </a:t>
          </a:r>
          <a:r>
            <a:rPr lang="en-US" dirty="0" err="1"/>
            <a:t>izuzetno</a:t>
          </a:r>
          <a:r>
            <a:rPr lang="en-US" dirty="0"/>
            <a:t> </a:t>
          </a:r>
          <a:r>
            <a:rPr lang="en-US" dirty="0" err="1"/>
            <a:t>nesigurnog</a:t>
          </a:r>
          <a:r>
            <a:rPr lang="en-US" dirty="0"/>
            <a:t> </a:t>
          </a:r>
          <a:r>
            <a:rPr lang="en-US" dirty="0" err="1"/>
            <a:t>perioda</a:t>
          </a:r>
          <a:r>
            <a:rPr lang="en-US" dirty="0"/>
            <a:t>, </a:t>
          </a:r>
          <a:r>
            <a:rPr lang="en-US" dirty="0" err="1"/>
            <a:t>radnici</a:t>
          </a:r>
          <a:r>
            <a:rPr lang="en-US" dirty="0"/>
            <a:t>, </a:t>
          </a:r>
          <a:r>
            <a:rPr lang="en-US" dirty="0" err="1"/>
            <a:t>poslodavci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vlade</a:t>
          </a:r>
          <a:r>
            <a:rPr lang="en-US" dirty="0"/>
            <a:t> </a:t>
          </a:r>
          <a:r>
            <a:rPr lang="en-US" dirty="0" err="1"/>
            <a:t>će</a:t>
          </a:r>
          <a:r>
            <a:rPr lang="en-US" dirty="0"/>
            <a:t> se </a:t>
          </a:r>
          <a:r>
            <a:rPr lang="en-US" dirty="0" err="1"/>
            <a:t>morati</a:t>
          </a:r>
          <a:r>
            <a:rPr lang="en-US" dirty="0"/>
            <a:t> </a:t>
          </a:r>
          <a:r>
            <a:rPr lang="en-US" dirty="0" err="1"/>
            <a:t>prilagoditi</a:t>
          </a:r>
          <a:r>
            <a:rPr lang="en-US" dirty="0"/>
            <a:t> </a:t>
          </a:r>
          <a:r>
            <a:rPr lang="en-US" dirty="0" err="1"/>
            <a:t>novom</a:t>
          </a:r>
          <a:r>
            <a:rPr lang="en-US" dirty="0"/>
            <a:t> </a:t>
          </a:r>
          <a:r>
            <a:rPr lang="en-US" dirty="0" err="1"/>
            <a:t>načinu</a:t>
          </a:r>
          <a:r>
            <a:rPr lang="en-US" dirty="0"/>
            <a:t> </a:t>
          </a:r>
          <a:r>
            <a:rPr lang="en-US" dirty="0" err="1"/>
            <a:t>života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rada</a:t>
          </a:r>
          <a:r>
            <a:rPr lang="en-US" dirty="0"/>
            <a:t>, a to </a:t>
          </a:r>
          <a:r>
            <a:rPr lang="en-US" dirty="0" err="1"/>
            <a:t>zahtijeva</a:t>
          </a:r>
          <a:r>
            <a:rPr lang="en-US" dirty="0"/>
            <a:t> </a:t>
          </a:r>
          <a:r>
            <a:rPr lang="en-US" dirty="0" err="1"/>
            <a:t>nove</a:t>
          </a:r>
          <a:r>
            <a:rPr lang="en-US" dirty="0"/>
            <a:t> </a:t>
          </a:r>
          <a:r>
            <a:rPr lang="en-US" dirty="0" err="1"/>
            <a:t>načine</a:t>
          </a:r>
          <a:r>
            <a:rPr lang="en-US" dirty="0"/>
            <a:t> </a:t>
          </a:r>
          <a:r>
            <a:rPr lang="en-US" dirty="0" err="1"/>
            <a:t>ponašanja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nove</a:t>
          </a:r>
          <a:r>
            <a:rPr lang="en-US" dirty="0"/>
            <a:t> </a:t>
          </a:r>
          <a:r>
            <a:rPr lang="en-US" dirty="0" err="1"/>
            <a:t>norme</a:t>
          </a:r>
          <a:r>
            <a:rPr lang="en-US" dirty="0"/>
            <a:t>. </a:t>
          </a:r>
          <a:r>
            <a:rPr lang="en-US" dirty="0" err="1"/>
            <a:t>Vjerovatno</a:t>
          </a:r>
          <a:r>
            <a:rPr lang="en-US" dirty="0"/>
            <a:t> je da </a:t>
          </a:r>
          <a:r>
            <a:rPr lang="en-US" dirty="0" err="1"/>
            <a:t>će</a:t>
          </a:r>
          <a:r>
            <a:rPr lang="en-US" dirty="0"/>
            <a:t> </a:t>
          </a:r>
          <a:r>
            <a:rPr lang="en-US" dirty="0" err="1"/>
            <a:t>ovo</a:t>
          </a:r>
          <a:r>
            <a:rPr lang="en-US" dirty="0"/>
            <a:t> </a:t>
          </a:r>
          <a:r>
            <a:rPr lang="en-US" dirty="0" err="1"/>
            <a:t>obuhvatiti</a:t>
          </a:r>
          <a:r>
            <a:rPr lang="en-US" dirty="0"/>
            <a:t> </a:t>
          </a:r>
          <a:r>
            <a:rPr lang="en-US" dirty="0" err="1"/>
            <a:t>hibridne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kombinirane</a:t>
          </a:r>
          <a:r>
            <a:rPr lang="en-US" dirty="0"/>
            <a:t> </a:t>
          </a:r>
          <a:r>
            <a:rPr lang="en-US" dirty="0" err="1"/>
            <a:t>oblike</a:t>
          </a:r>
          <a:r>
            <a:rPr lang="en-US" dirty="0"/>
            <a:t> </a:t>
          </a:r>
          <a:r>
            <a:rPr lang="en-US" dirty="0" err="1"/>
            <a:t>izolacije</a:t>
          </a:r>
          <a:r>
            <a:rPr lang="en-US" dirty="0"/>
            <a:t> (</a:t>
          </a:r>
          <a:r>
            <a:rPr lang="en-US" dirty="0" err="1"/>
            <a:t>tj</a:t>
          </a:r>
          <a:r>
            <a:rPr lang="en-US" dirty="0"/>
            <a:t>. rad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daljinu</a:t>
          </a:r>
          <a:r>
            <a:rPr lang="en-US" dirty="0"/>
            <a:t>)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popuštanje</a:t>
          </a:r>
          <a:r>
            <a:rPr lang="en-US" dirty="0"/>
            <a:t> </a:t>
          </a:r>
          <a:r>
            <a:rPr lang="en-US" dirty="0" err="1"/>
            <a:t>zatvorenosti</a:t>
          </a:r>
          <a:r>
            <a:rPr lang="en-US" dirty="0"/>
            <a:t> (</a:t>
          </a:r>
          <a:r>
            <a:rPr lang="en-US" dirty="0" err="1"/>
            <a:t>tj</a:t>
          </a:r>
          <a:r>
            <a:rPr lang="en-US" dirty="0"/>
            <a:t>., </a:t>
          </a:r>
          <a:r>
            <a:rPr lang="en-US" dirty="0" err="1"/>
            <a:t>mogućnost</a:t>
          </a:r>
          <a:r>
            <a:rPr lang="en-US" dirty="0"/>
            <a:t> </a:t>
          </a:r>
          <a:r>
            <a:rPr lang="en-US" dirty="0" err="1"/>
            <a:t>upotrebe</a:t>
          </a:r>
          <a:r>
            <a:rPr lang="en-US" dirty="0"/>
            <a:t> </a:t>
          </a:r>
          <a:r>
            <a:rPr lang="en-US" dirty="0" err="1"/>
            <a:t>radnog</a:t>
          </a:r>
          <a:r>
            <a:rPr lang="en-US" dirty="0"/>
            <a:t> </a:t>
          </a:r>
          <a:r>
            <a:rPr lang="en-US" dirty="0" err="1"/>
            <a:t>mjesta</a:t>
          </a:r>
          <a:r>
            <a:rPr lang="en-US" dirty="0"/>
            <a:t> </a:t>
          </a:r>
          <a:r>
            <a:rPr lang="en-US" dirty="0" err="1"/>
            <a:t>uz</a:t>
          </a:r>
          <a:r>
            <a:rPr lang="en-US" dirty="0"/>
            <a:t> </a:t>
          </a:r>
          <a:r>
            <a:rPr lang="en-US" dirty="0" err="1"/>
            <a:t>kontrolirane</a:t>
          </a:r>
          <a:r>
            <a:rPr lang="en-US" dirty="0"/>
            <a:t> </a:t>
          </a:r>
          <a:r>
            <a:rPr lang="en-US" dirty="0" err="1"/>
            <a:t>uslove</a:t>
          </a:r>
          <a:r>
            <a:rPr lang="en-US" dirty="0"/>
            <a:t> </a:t>
          </a:r>
          <a:r>
            <a:rPr lang="en-US" dirty="0" err="1"/>
            <a:t>zasnovane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fizičkoj</a:t>
          </a:r>
          <a:r>
            <a:rPr lang="en-US" dirty="0"/>
            <a:t> </a:t>
          </a:r>
          <a:r>
            <a:rPr lang="en-US" dirty="0" err="1"/>
            <a:t>udaljenosti</a:t>
          </a:r>
          <a:r>
            <a:rPr lang="en-US" dirty="0"/>
            <a:t>).</a:t>
          </a:r>
        </a:p>
      </dgm:t>
    </dgm:pt>
    <dgm:pt modelId="{0D153D6D-EA8F-40E4-A32F-76B109AB15CD}" type="parTrans" cxnId="{407D98CF-0976-4BBB-A079-C589D0C0DDA9}">
      <dgm:prSet/>
      <dgm:spPr/>
      <dgm:t>
        <a:bodyPr/>
        <a:lstStyle/>
        <a:p>
          <a:endParaRPr lang="en-US"/>
        </a:p>
      </dgm:t>
    </dgm:pt>
    <dgm:pt modelId="{1FFA88CF-481D-4EB5-BE1E-40BDC9C897A3}" type="sibTrans" cxnId="{407D98CF-0976-4BBB-A079-C589D0C0DDA9}">
      <dgm:prSet/>
      <dgm:spPr/>
      <dgm:t>
        <a:bodyPr/>
        <a:lstStyle/>
        <a:p>
          <a:endParaRPr lang="en-US"/>
        </a:p>
      </dgm:t>
    </dgm:pt>
    <dgm:pt modelId="{692FAE7E-2334-480B-8288-103C56FDEDFE}" type="pres">
      <dgm:prSet presAssocID="{8CD310DD-289D-415B-AC72-B2F078F47F83}" presName="vert0" presStyleCnt="0">
        <dgm:presLayoutVars>
          <dgm:dir/>
          <dgm:animOne val="branch"/>
          <dgm:animLvl val="lvl"/>
        </dgm:presLayoutVars>
      </dgm:prSet>
      <dgm:spPr/>
    </dgm:pt>
    <dgm:pt modelId="{5616A52D-F228-4F7A-AEEE-B9B773AB0421}" type="pres">
      <dgm:prSet presAssocID="{80E49E5F-CF6E-4A6B-BF3E-158FBA4D3073}" presName="thickLine" presStyleLbl="alignNode1" presStyleIdx="0" presStyleCnt="3"/>
      <dgm:spPr/>
    </dgm:pt>
    <dgm:pt modelId="{1733CB05-BC21-4D4A-8CA0-BC6973782737}" type="pres">
      <dgm:prSet presAssocID="{80E49E5F-CF6E-4A6B-BF3E-158FBA4D3073}" presName="horz1" presStyleCnt="0"/>
      <dgm:spPr/>
    </dgm:pt>
    <dgm:pt modelId="{718EE840-BC2A-421C-A08D-1AF53C4C342F}" type="pres">
      <dgm:prSet presAssocID="{80E49E5F-CF6E-4A6B-BF3E-158FBA4D3073}" presName="tx1" presStyleLbl="revTx" presStyleIdx="0" presStyleCnt="3"/>
      <dgm:spPr/>
    </dgm:pt>
    <dgm:pt modelId="{1DA28007-2026-4D07-806A-734BB89DDF8A}" type="pres">
      <dgm:prSet presAssocID="{80E49E5F-CF6E-4A6B-BF3E-158FBA4D3073}" presName="vert1" presStyleCnt="0"/>
      <dgm:spPr/>
    </dgm:pt>
    <dgm:pt modelId="{5D238024-C121-4AD6-B704-D5C28E63F29B}" type="pres">
      <dgm:prSet presAssocID="{1A1F6AC2-B8ED-44C4-8A3B-ADF0EC2C1891}" presName="thickLine" presStyleLbl="alignNode1" presStyleIdx="1" presStyleCnt="3"/>
      <dgm:spPr/>
    </dgm:pt>
    <dgm:pt modelId="{217A1332-1883-44A9-AC72-637C57F8059D}" type="pres">
      <dgm:prSet presAssocID="{1A1F6AC2-B8ED-44C4-8A3B-ADF0EC2C1891}" presName="horz1" presStyleCnt="0"/>
      <dgm:spPr/>
    </dgm:pt>
    <dgm:pt modelId="{E5D89358-728D-4232-B6E8-0B8E5DF1BBB6}" type="pres">
      <dgm:prSet presAssocID="{1A1F6AC2-B8ED-44C4-8A3B-ADF0EC2C1891}" presName="tx1" presStyleLbl="revTx" presStyleIdx="1" presStyleCnt="3"/>
      <dgm:spPr/>
    </dgm:pt>
    <dgm:pt modelId="{19D6CD3C-851A-421B-94D8-BCAEB5B2DE68}" type="pres">
      <dgm:prSet presAssocID="{1A1F6AC2-B8ED-44C4-8A3B-ADF0EC2C1891}" presName="vert1" presStyleCnt="0"/>
      <dgm:spPr/>
    </dgm:pt>
    <dgm:pt modelId="{AFAFE378-F5F4-4B6D-9B66-1873B0951DC7}" type="pres">
      <dgm:prSet presAssocID="{054E3336-0109-4C7B-8E0F-CFC24F5516A7}" presName="thickLine" presStyleLbl="alignNode1" presStyleIdx="2" presStyleCnt="3"/>
      <dgm:spPr/>
    </dgm:pt>
    <dgm:pt modelId="{DE6CDA97-9ECE-4CB2-AC20-D6EC2FED963B}" type="pres">
      <dgm:prSet presAssocID="{054E3336-0109-4C7B-8E0F-CFC24F5516A7}" presName="horz1" presStyleCnt="0"/>
      <dgm:spPr/>
    </dgm:pt>
    <dgm:pt modelId="{4DDAFC8B-AD8B-4D20-BC31-1D275EBAB40D}" type="pres">
      <dgm:prSet presAssocID="{054E3336-0109-4C7B-8E0F-CFC24F5516A7}" presName="tx1" presStyleLbl="revTx" presStyleIdx="2" presStyleCnt="3"/>
      <dgm:spPr/>
    </dgm:pt>
    <dgm:pt modelId="{FF531EA1-0B87-43C5-BB99-6565773BD84F}" type="pres">
      <dgm:prSet presAssocID="{054E3336-0109-4C7B-8E0F-CFC24F5516A7}" presName="vert1" presStyleCnt="0"/>
      <dgm:spPr/>
    </dgm:pt>
  </dgm:ptLst>
  <dgm:cxnLst>
    <dgm:cxn modelId="{816DC159-BC58-4DFA-8C47-CEC61908C3AC}" srcId="{8CD310DD-289D-415B-AC72-B2F078F47F83}" destId="{1A1F6AC2-B8ED-44C4-8A3B-ADF0EC2C1891}" srcOrd="1" destOrd="0" parTransId="{413E9223-B21C-48E0-A5C3-A5B2D2C854B7}" sibTransId="{AB510810-AD02-4636-AFCE-91DF49B03DE4}"/>
    <dgm:cxn modelId="{A6ABED78-0155-44EA-9BB5-1141431C6C0C}" srcId="{8CD310DD-289D-415B-AC72-B2F078F47F83}" destId="{80E49E5F-CF6E-4A6B-BF3E-158FBA4D3073}" srcOrd="0" destOrd="0" parTransId="{3E9DD729-7A03-49C9-BAB9-AC9EB7DC83F7}" sibTransId="{062C0C17-3757-434E-9149-103BDB0DE1B0}"/>
    <dgm:cxn modelId="{CAF4F2B2-0B29-461E-BBA3-C26A677A2691}" type="presOf" srcId="{8CD310DD-289D-415B-AC72-B2F078F47F83}" destId="{692FAE7E-2334-480B-8288-103C56FDEDFE}" srcOrd="0" destOrd="0" presId="urn:microsoft.com/office/officeart/2008/layout/LinedList"/>
    <dgm:cxn modelId="{1F6AB8C5-96D8-42EF-93B8-1AEE18C5A0F6}" type="presOf" srcId="{1A1F6AC2-B8ED-44C4-8A3B-ADF0EC2C1891}" destId="{E5D89358-728D-4232-B6E8-0B8E5DF1BBB6}" srcOrd="0" destOrd="0" presId="urn:microsoft.com/office/officeart/2008/layout/LinedList"/>
    <dgm:cxn modelId="{407D98CF-0976-4BBB-A079-C589D0C0DDA9}" srcId="{8CD310DD-289D-415B-AC72-B2F078F47F83}" destId="{054E3336-0109-4C7B-8E0F-CFC24F5516A7}" srcOrd="2" destOrd="0" parTransId="{0D153D6D-EA8F-40E4-A32F-76B109AB15CD}" sibTransId="{1FFA88CF-481D-4EB5-BE1E-40BDC9C897A3}"/>
    <dgm:cxn modelId="{101152D6-CC11-4B01-A909-30035DF765FB}" type="presOf" srcId="{80E49E5F-CF6E-4A6B-BF3E-158FBA4D3073}" destId="{718EE840-BC2A-421C-A08D-1AF53C4C342F}" srcOrd="0" destOrd="0" presId="urn:microsoft.com/office/officeart/2008/layout/LinedList"/>
    <dgm:cxn modelId="{22E960DB-310E-4C63-8130-D3DCE2F1ADB6}" type="presOf" srcId="{054E3336-0109-4C7B-8E0F-CFC24F5516A7}" destId="{4DDAFC8B-AD8B-4D20-BC31-1D275EBAB40D}" srcOrd="0" destOrd="0" presId="urn:microsoft.com/office/officeart/2008/layout/LinedList"/>
    <dgm:cxn modelId="{8D11FE47-E51B-4706-9390-B6446D7C7BC1}" type="presParOf" srcId="{692FAE7E-2334-480B-8288-103C56FDEDFE}" destId="{5616A52D-F228-4F7A-AEEE-B9B773AB0421}" srcOrd="0" destOrd="0" presId="urn:microsoft.com/office/officeart/2008/layout/LinedList"/>
    <dgm:cxn modelId="{1CB0B23D-FB86-41E6-A537-E657AE0CC539}" type="presParOf" srcId="{692FAE7E-2334-480B-8288-103C56FDEDFE}" destId="{1733CB05-BC21-4D4A-8CA0-BC6973782737}" srcOrd="1" destOrd="0" presId="urn:microsoft.com/office/officeart/2008/layout/LinedList"/>
    <dgm:cxn modelId="{92B2AC0F-4860-44EA-BFA9-C4360BD8D0CA}" type="presParOf" srcId="{1733CB05-BC21-4D4A-8CA0-BC6973782737}" destId="{718EE840-BC2A-421C-A08D-1AF53C4C342F}" srcOrd="0" destOrd="0" presId="urn:microsoft.com/office/officeart/2008/layout/LinedList"/>
    <dgm:cxn modelId="{BE3734DF-315B-4434-849B-ECD4C85F2932}" type="presParOf" srcId="{1733CB05-BC21-4D4A-8CA0-BC6973782737}" destId="{1DA28007-2026-4D07-806A-734BB89DDF8A}" srcOrd="1" destOrd="0" presId="urn:microsoft.com/office/officeart/2008/layout/LinedList"/>
    <dgm:cxn modelId="{E0CC3DB5-A913-4CAF-BC61-4B5BD6685CFC}" type="presParOf" srcId="{692FAE7E-2334-480B-8288-103C56FDEDFE}" destId="{5D238024-C121-4AD6-B704-D5C28E63F29B}" srcOrd="2" destOrd="0" presId="urn:microsoft.com/office/officeart/2008/layout/LinedList"/>
    <dgm:cxn modelId="{7007447A-BD0F-473E-8686-DFABA764E255}" type="presParOf" srcId="{692FAE7E-2334-480B-8288-103C56FDEDFE}" destId="{217A1332-1883-44A9-AC72-637C57F8059D}" srcOrd="3" destOrd="0" presId="urn:microsoft.com/office/officeart/2008/layout/LinedList"/>
    <dgm:cxn modelId="{5A73A852-8023-4D4A-B075-B5351CBDA77F}" type="presParOf" srcId="{217A1332-1883-44A9-AC72-637C57F8059D}" destId="{E5D89358-728D-4232-B6E8-0B8E5DF1BBB6}" srcOrd="0" destOrd="0" presId="urn:microsoft.com/office/officeart/2008/layout/LinedList"/>
    <dgm:cxn modelId="{28ECCFBE-8BD8-48E3-BBE3-0C60030B81D0}" type="presParOf" srcId="{217A1332-1883-44A9-AC72-637C57F8059D}" destId="{19D6CD3C-851A-421B-94D8-BCAEB5B2DE68}" srcOrd="1" destOrd="0" presId="urn:microsoft.com/office/officeart/2008/layout/LinedList"/>
    <dgm:cxn modelId="{D9AA6750-2D0B-4C98-9DB1-9A20340AA4B6}" type="presParOf" srcId="{692FAE7E-2334-480B-8288-103C56FDEDFE}" destId="{AFAFE378-F5F4-4B6D-9B66-1873B0951DC7}" srcOrd="4" destOrd="0" presId="urn:microsoft.com/office/officeart/2008/layout/LinedList"/>
    <dgm:cxn modelId="{D5801D54-0AFE-4245-BDD9-A7CF47E80E29}" type="presParOf" srcId="{692FAE7E-2334-480B-8288-103C56FDEDFE}" destId="{DE6CDA97-9ECE-4CB2-AC20-D6EC2FED963B}" srcOrd="5" destOrd="0" presId="urn:microsoft.com/office/officeart/2008/layout/LinedList"/>
    <dgm:cxn modelId="{3CC1DC8C-DFCE-4199-B544-2A97E60E2112}" type="presParOf" srcId="{DE6CDA97-9ECE-4CB2-AC20-D6EC2FED963B}" destId="{4DDAFC8B-AD8B-4D20-BC31-1D275EBAB40D}" srcOrd="0" destOrd="0" presId="urn:microsoft.com/office/officeart/2008/layout/LinedList"/>
    <dgm:cxn modelId="{64287F3E-46A8-4176-A835-6E05A7407429}" type="presParOf" srcId="{DE6CDA97-9ECE-4CB2-AC20-D6EC2FED963B}" destId="{FF531EA1-0B87-43C5-BB99-6565773BD8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BE80C-7369-4398-B54E-2C34EEC7782D}">
      <dsp:nvSpPr>
        <dsp:cNvPr id="0" name=""/>
        <dsp:cNvSpPr/>
      </dsp:nvSpPr>
      <dsp:spPr>
        <a:xfrm>
          <a:off x="0" y="22256"/>
          <a:ext cx="7771215" cy="18243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Predstavljanje ukupnog okvira predložen MOR-u kako bi odgovorio na pandemiju.</a:t>
          </a:r>
          <a:endParaRPr lang="en-US" sz="1800" kern="1200" dirty="0"/>
        </a:p>
      </dsp:txBody>
      <dsp:txXfrm>
        <a:off x="89056" y="111312"/>
        <a:ext cx="7593103" cy="1646210"/>
      </dsp:txXfrm>
    </dsp:sp>
    <dsp:sp modelId="{6FF73DA9-FD5F-4DF9-8747-C8971B306AA0}">
      <dsp:nvSpPr>
        <dsp:cNvPr id="0" name=""/>
        <dsp:cNvSpPr/>
      </dsp:nvSpPr>
      <dsp:spPr>
        <a:xfrm>
          <a:off x="0" y="1898418"/>
          <a:ext cx="7771215" cy="1824322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Kratak prikaz smjernica o radu na daljinu u kontekstu covid 19: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	Prije covida. Sudska praksa MOR nadzornih tijela za međunarodne standarde rada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	Tokom Covid 19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	Nakon Covid 19</a:t>
          </a:r>
          <a:endParaRPr lang="en-US" sz="1800" kern="1200" dirty="0"/>
        </a:p>
      </dsp:txBody>
      <dsp:txXfrm>
        <a:off x="89056" y="1987474"/>
        <a:ext cx="7593103" cy="1646210"/>
      </dsp:txXfrm>
    </dsp:sp>
    <dsp:sp modelId="{B69C46ED-A3D9-4BAC-A554-B2A170035064}">
      <dsp:nvSpPr>
        <dsp:cNvPr id="0" name=""/>
        <dsp:cNvSpPr/>
      </dsp:nvSpPr>
      <dsp:spPr>
        <a:xfrm>
          <a:off x="0" y="3722741"/>
          <a:ext cx="7771215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3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</dsp:txBody>
      <dsp:txXfrm>
        <a:off x="0" y="3722741"/>
        <a:ext cx="7771215" cy="298080"/>
      </dsp:txXfrm>
    </dsp:sp>
    <dsp:sp modelId="{6A87EC61-4548-4D74-BE61-5563C3A5444C}">
      <dsp:nvSpPr>
        <dsp:cNvPr id="0" name=""/>
        <dsp:cNvSpPr/>
      </dsp:nvSpPr>
      <dsp:spPr>
        <a:xfrm>
          <a:off x="0" y="4020821"/>
          <a:ext cx="7771215" cy="1824322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Različita sredstva koja mogu pomoći u razgovorima vezanim za traženje međunarodnih propisa; izrada nacionalnih zakona i okvira</a:t>
          </a:r>
          <a:r>
            <a:rPr lang="en-GB" sz="1800" kern="1200" dirty="0"/>
            <a:t>: </a:t>
          </a:r>
          <a:r>
            <a:rPr lang="en-GB" sz="1800" kern="1200" dirty="0" err="1"/>
            <a:t>nedavni</a:t>
          </a:r>
          <a:r>
            <a:rPr lang="en-GB" sz="1800" kern="1200" dirty="0"/>
            <a:t> </a:t>
          </a:r>
          <a:r>
            <a:rPr lang="en-GB" sz="1800" kern="1200" dirty="0" err="1"/>
            <a:t>primjeri</a:t>
          </a:r>
          <a:r>
            <a:rPr lang="en-GB" sz="1800" kern="1200" dirty="0"/>
            <a:t> </a:t>
          </a:r>
          <a:r>
            <a:rPr lang="en-GB" sz="1800" kern="1200" dirty="0" err="1"/>
            <a:t>iz</a:t>
          </a:r>
          <a:r>
            <a:rPr lang="en-GB" sz="1800" kern="1200" dirty="0"/>
            <a:t> </a:t>
          </a:r>
          <a:r>
            <a:rPr lang="en-GB" sz="1800" kern="1200" dirty="0" err="1"/>
            <a:t>regiona</a:t>
          </a:r>
          <a:r>
            <a:rPr lang="en-GB" sz="1800" kern="1200" dirty="0"/>
            <a:t>; </a:t>
          </a:r>
          <a:r>
            <a:rPr lang="en-GB" sz="1800" kern="1200" dirty="0" err="1"/>
            <a:t>specifične</a:t>
          </a:r>
          <a:r>
            <a:rPr lang="en-GB" sz="1800" kern="1200" dirty="0"/>
            <a:t> </a:t>
          </a:r>
          <a:r>
            <a:rPr lang="en-GB" sz="1800" kern="1200" dirty="0" err="1"/>
            <a:t>kategorije</a:t>
          </a:r>
          <a:r>
            <a:rPr lang="en-GB" sz="1800" kern="1200" dirty="0"/>
            <a:t> </a:t>
          </a:r>
          <a:r>
            <a:rPr lang="en-GB" sz="1800" kern="1200" dirty="0" err="1"/>
            <a:t>radnika</a:t>
          </a:r>
          <a:r>
            <a:rPr lang="en-GB" sz="1800" kern="1200" dirty="0"/>
            <a:t>, </a:t>
          </a:r>
          <a:r>
            <a:rPr lang="en-GB" sz="1800" kern="1200" dirty="0" err="1"/>
            <a:t>sektorski</a:t>
          </a:r>
          <a:r>
            <a:rPr lang="en-GB" sz="1800" kern="1200" dirty="0"/>
            <a:t> </a:t>
          </a:r>
          <a:r>
            <a:rPr lang="en-GB" sz="1800" kern="1200" dirty="0" err="1"/>
            <a:t>pristupi</a:t>
          </a:r>
          <a:r>
            <a:rPr lang="en-GB" sz="1800" kern="1200" dirty="0"/>
            <a:t> </a:t>
          </a:r>
          <a:r>
            <a:rPr lang="en-GB" sz="1800" kern="1200" dirty="0" err="1"/>
            <a:t>i</a:t>
          </a:r>
          <a:r>
            <a:rPr lang="en-GB" sz="1800" kern="1200" dirty="0"/>
            <a:t> </a:t>
          </a:r>
          <a:r>
            <a:rPr lang="en-GB" sz="1800" kern="1200" dirty="0" err="1"/>
            <a:t>sporazumi</a:t>
          </a:r>
          <a:r>
            <a:rPr lang="en-GB" sz="1800" kern="1200" dirty="0"/>
            <a:t>, </a:t>
          </a:r>
          <a:r>
            <a:rPr lang="en-GB" sz="1800" kern="1200" dirty="0" err="1"/>
            <a:t>te</a:t>
          </a:r>
          <a:r>
            <a:rPr lang="en-GB" sz="1800" kern="1200" dirty="0"/>
            <a:t> </a:t>
          </a:r>
          <a:r>
            <a:rPr lang="en-GB" sz="1800" kern="1200" dirty="0" err="1"/>
            <a:t>zaključci</a:t>
          </a:r>
          <a:r>
            <a:rPr lang="en-GB" sz="1800" kern="1200" dirty="0"/>
            <a:t> </a:t>
          </a:r>
          <a:r>
            <a:rPr lang="en-GB" sz="1800" kern="1200" dirty="0" err="1"/>
            <a:t>i</a:t>
          </a:r>
          <a:r>
            <a:rPr lang="en-GB" sz="1800" kern="1200" dirty="0"/>
            <a:t> </a:t>
          </a:r>
          <a:r>
            <a:rPr lang="en-GB" sz="1800" kern="1200" dirty="0" err="1"/>
            <a:t>praćenje</a:t>
          </a:r>
          <a:r>
            <a:rPr lang="en-GB" sz="1800" kern="1200" dirty="0"/>
            <a:t> </a:t>
          </a:r>
          <a:r>
            <a:rPr lang="en-GB" sz="1800" kern="1200" dirty="0" err="1"/>
            <a:t>situacije</a:t>
          </a:r>
          <a:r>
            <a:rPr lang="en-GB" sz="1800" kern="1200" dirty="0"/>
            <a:t>; </a:t>
          </a:r>
          <a:r>
            <a:rPr lang="en-GB" sz="1800" kern="1200" dirty="0" err="1"/>
            <a:t>naredni</a:t>
          </a:r>
          <a:r>
            <a:rPr lang="en-GB" sz="1800" kern="1200" dirty="0"/>
            <a:t> </a:t>
          </a:r>
          <a:r>
            <a:rPr lang="en-GB" sz="1800" kern="1200" dirty="0" err="1"/>
            <a:t>koraci</a:t>
          </a:r>
          <a:r>
            <a:rPr lang="en-GB" sz="1800" kern="1200" dirty="0"/>
            <a:t>.</a:t>
          </a:r>
          <a:endParaRPr lang="en-US" sz="1800" kern="1200" dirty="0"/>
        </a:p>
      </dsp:txBody>
      <dsp:txXfrm>
        <a:off x="89056" y="4109877"/>
        <a:ext cx="7593103" cy="16462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52D39-685C-40D0-AC46-40BE8B9B5F3D}">
      <dsp:nvSpPr>
        <dsp:cNvPr id="0" name=""/>
        <dsp:cNvSpPr/>
      </dsp:nvSpPr>
      <dsp:spPr>
        <a:xfrm>
          <a:off x="0" y="2269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08B54-0D96-48D2-A0E5-BC86078675AC}">
      <dsp:nvSpPr>
        <dsp:cNvPr id="0" name=""/>
        <dsp:cNvSpPr/>
      </dsp:nvSpPr>
      <dsp:spPr>
        <a:xfrm>
          <a:off x="0" y="2269"/>
          <a:ext cx="9753600" cy="15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Pratiti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ocjenjivati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pokretanje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predloženih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finansijskih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poticaja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te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utjecaja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zakonodavnih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napora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tokom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početnih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faza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pandemije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;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učiti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osnovu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povratnih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komentara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;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nastaviti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rad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uspjesima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kako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bi se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osigurala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bolja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podrška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poslodavcima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da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djelotvorno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provedu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u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djelo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rad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daljinu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.</a:t>
          </a:r>
          <a:endParaRPr lang="en-US" sz="2000" kern="1200" dirty="0"/>
        </a:p>
      </dsp:txBody>
      <dsp:txXfrm>
        <a:off x="0" y="2269"/>
        <a:ext cx="9753600" cy="1547886"/>
      </dsp:txXfrm>
    </dsp:sp>
    <dsp:sp modelId="{C1AEF118-A77A-4CE0-8E67-40904FCEB10A}">
      <dsp:nvSpPr>
        <dsp:cNvPr id="0" name=""/>
        <dsp:cNvSpPr/>
      </dsp:nvSpPr>
      <dsp:spPr>
        <a:xfrm>
          <a:off x="0" y="1550156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06BC9-A7B7-4F39-8857-1AAFEA1E706E}">
      <dsp:nvSpPr>
        <dsp:cNvPr id="0" name=""/>
        <dsp:cNvSpPr/>
      </dsp:nvSpPr>
      <dsp:spPr>
        <a:xfrm>
          <a:off x="0" y="1550156"/>
          <a:ext cx="9753600" cy="15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Ako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to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već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nisu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uradili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nacionalne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vlasti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moraju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revidirati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svoje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operativne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planove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da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riješe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pitanja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COVID-19 u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vezi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prevencije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ublažavanja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socijalnih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utjecaja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krize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uključujući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rada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daljinu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kao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onih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oblasti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koje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neproporcionalno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mogu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utjecati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ranjive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grupe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kao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što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su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žene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starije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osobe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osobe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sa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invaliditetom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migranti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samohrani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roditelji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itd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.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.</a:t>
          </a:r>
          <a:endParaRPr lang="en-US" sz="2000" kern="1200" dirty="0"/>
        </a:p>
      </dsp:txBody>
      <dsp:txXfrm>
        <a:off x="0" y="1550156"/>
        <a:ext cx="9753600" cy="1547886"/>
      </dsp:txXfrm>
    </dsp:sp>
    <dsp:sp modelId="{7E1B1D77-0322-470C-B0D4-7B742214D4FC}">
      <dsp:nvSpPr>
        <dsp:cNvPr id="0" name=""/>
        <dsp:cNvSpPr/>
      </dsp:nvSpPr>
      <dsp:spPr>
        <a:xfrm>
          <a:off x="0" y="3098043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01220-8AF8-4719-B21A-71733E3ED79C}">
      <dsp:nvSpPr>
        <dsp:cNvPr id="0" name=""/>
        <dsp:cNvSpPr/>
      </dsp:nvSpPr>
      <dsp:spPr>
        <a:xfrm>
          <a:off x="0" y="3098043"/>
          <a:ext cx="9753600" cy="15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Socijalni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dijalog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: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Ništa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manje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bitno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je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imperativ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za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donosioce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politika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da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uključe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socijalne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partnere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u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reviziju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pouka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iz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trenutne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faze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pandemije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u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vezi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kako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uprava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radnici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prelaze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rad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sz="2000" kern="1200" spc="-5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spc="-5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daljinu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, a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zatim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koriste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svoja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iskustva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da po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potrebi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prilagode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postojeće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politike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o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radu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na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daljinu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ili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da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donesu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nove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 </a:t>
          </a:r>
          <a:r>
            <a:rPr lang="en-US" sz="2000" kern="1200" dirty="0" err="1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politike</a:t>
          </a:r>
          <a:r>
            <a:rPr lang="en-US" sz="2000" kern="12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rPr>
            <a:t>.</a:t>
          </a:r>
          <a:endParaRPr lang="en-US" sz="2000" kern="1200" dirty="0"/>
        </a:p>
      </dsp:txBody>
      <dsp:txXfrm>
        <a:off x="0" y="3098043"/>
        <a:ext cx="9753600" cy="154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0A72F-2D88-421C-A3BA-50CB1E71BDAF}">
      <dsp:nvSpPr>
        <dsp:cNvPr id="0" name=""/>
        <dsp:cNvSpPr/>
      </dsp:nvSpPr>
      <dsp:spPr>
        <a:xfrm>
          <a:off x="5219" y="1232703"/>
          <a:ext cx="2456508" cy="948212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19987-8041-4BBC-AF48-79BB35D7CE3F}">
      <dsp:nvSpPr>
        <dsp:cNvPr id="0" name=""/>
        <dsp:cNvSpPr/>
      </dsp:nvSpPr>
      <dsp:spPr>
        <a:xfrm>
          <a:off x="660288" y="1469756"/>
          <a:ext cx="2074385" cy="948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Stub 1: </a:t>
          </a:r>
          <a:r>
            <a:rPr lang="en-US" sz="1400" kern="1200" dirty="0" err="1"/>
            <a:t>Stimulacija</a:t>
          </a:r>
          <a:r>
            <a:rPr lang="en-US" sz="1400" kern="1200" dirty="0"/>
            <a:t> </a:t>
          </a:r>
          <a:r>
            <a:rPr lang="en-US" sz="1400" kern="1200" dirty="0" err="1"/>
            <a:t>ekonomije</a:t>
          </a:r>
          <a:r>
            <a:rPr lang="en-US" sz="1400" kern="1200" dirty="0"/>
            <a:t> </a:t>
          </a:r>
          <a:r>
            <a:rPr lang="en-US" sz="1400" kern="1200" dirty="0" err="1"/>
            <a:t>i</a:t>
          </a:r>
          <a:r>
            <a:rPr lang="en-US" sz="1400" kern="1200" dirty="0"/>
            <a:t> </a:t>
          </a:r>
          <a:r>
            <a:rPr lang="en-US" sz="1400" kern="1200" dirty="0" err="1"/>
            <a:t>zapošljavanja</a:t>
          </a:r>
          <a:endParaRPr lang="en-GB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060" y="1497528"/>
        <a:ext cx="2018841" cy="892668"/>
      </dsp:txXfrm>
    </dsp:sp>
    <dsp:sp modelId="{D0EE2A73-4275-4E2D-9A2E-18B9A4786327}">
      <dsp:nvSpPr>
        <dsp:cNvPr id="0" name=""/>
        <dsp:cNvSpPr/>
      </dsp:nvSpPr>
      <dsp:spPr>
        <a:xfrm>
          <a:off x="2811098" y="1232703"/>
          <a:ext cx="2456508" cy="948212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157826"/>
            <a:satOff val="-6190"/>
            <a:lumOff val="98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3101E9-46D5-43B0-B92D-76EFD7F1DC28}">
      <dsp:nvSpPr>
        <dsp:cNvPr id="0" name=""/>
        <dsp:cNvSpPr/>
      </dsp:nvSpPr>
      <dsp:spPr>
        <a:xfrm>
          <a:off x="3466167" y="1469756"/>
          <a:ext cx="2074385" cy="948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Stub 2: </a:t>
          </a:r>
          <a:r>
            <a:rPr lang="en-US" sz="1400" kern="1200" dirty="0" err="1"/>
            <a:t>Podrška</a:t>
          </a:r>
          <a:r>
            <a:rPr lang="en-US" sz="1400" kern="1200" dirty="0"/>
            <a:t> </a:t>
          </a:r>
          <a:r>
            <a:rPr lang="en-US" sz="1400" kern="1200" dirty="0" err="1"/>
            <a:t>preduzećima</a:t>
          </a:r>
          <a:r>
            <a:rPr lang="en-US" sz="1400" kern="1200" dirty="0"/>
            <a:t>, </a:t>
          </a:r>
          <a:r>
            <a:rPr lang="en-US" sz="1400" kern="1200" dirty="0" err="1"/>
            <a:t>radnim</a:t>
          </a:r>
          <a:r>
            <a:rPr lang="en-US" sz="1400" kern="1200" dirty="0"/>
            <a:t> </a:t>
          </a:r>
          <a:r>
            <a:rPr lang="en-US" sz="1400" kern="1200" dirty="0" err="1"/>
            <a:t>mjestima</a:t>
          </a:r>
          <a:r>
            <a:rPr lang="en-US" sz="1400" kern="1200" dirty="0"/>
            <a:t> </a:t>
          </a:r>
          <a:r>
            <a:rPr lang="en-US" sz="1400" kern="1200" dirty="0" err="1"/>
            <a:t>i</a:t>
          </a:r>
          <a:r>
            <a:rPr lang="en-US" sz="1400" kern="1200" dirty="0"/>
            <a:t> </a:t>
          </a:r>
          <a:r>
            <a:rPr lang="en-US" sz="1400" kern="1200" dirty="0" err="1"/>
            <a:t>prihodima</a:t>
          </a:r>
          <a:endParaRPr lang="en-GB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3939" y="1497528"/>
        <a:ext cx="2018841" cy="892668"/>
      </dsp:txXfrm>
    </dsp:sp>
    <dsp:sp modelId="{89DE3D55-9FFE-4FCF-8037-33516E27F084}">
      <dsp:nvSpPr>
        <dsp:cNvPr id="0" name=""/>
        <dsp:cNvSpPr/>
      </dsp:nvSpPr>
      <dsp:spPr>
        <a:xfrm>
          <a:off x="5616976" y="1232703"/>
          <a:ext cx="2456508" cy="948212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315652"/>
            <a:satOff val="-12380"/>
            <a:lumOff val="1978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3A36A-E7A9-4C1B-A6D0-269BD5CEF246}">
      <dsp:nvSpPr>
        <dsp:cNvPr id="0" name=""/>
        <dsp:cNvSpPr/>
      </dsp:nvSpPr>
      <dsp:spPr>
        <a:xfrm>
          <a:off x="6272045" y="1469756"/>
          <a:ext cx="2074385" cy="948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>
          <a:solidFill>
            <a:srgbClr val="92D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00FFFF"/>
              </a:highlight>
            </a:rPr>
            <a:t>Stub 3: </a:t>
          </a:r>
          <a:r>
            <a:rPr lang="en-US" sz="1400" kern="1200" dirty="0" err="1">
              <a:highlight>
                <a:srgbClr val="00FFFF"/>
              </a:highlight>
            </a:rPr>
            <a:t>Zaštita</a:t>
          </a:r>
          <a:r>
            <a:rPr lang="en-US" sz="1400" kern="1200" dirty="0">
              <a:highlight>
                <a:srgbClr val="00FFFF"/>
              </a:highlight>
            </a:rPr>
            <a:t> </a:t>
          </a:r>
          <a:r>
            <a:rPr lang="en-US" sz="1400" kern="1200" dirty="0" err="1">
              <a:highlight>
                <a:srgbClr val="00FFFF"/>
              </a:highlight>
            </a:rPr>
            <a:t>radnika</a:t>
          </a:r>
          <a:r>
            <a:rPr lang="en-US" sz="1400" kern="1200" dirty="0">
              <a:highlight>
                <a:srgbClr val="00FFFF"/>
              </a:highlight>
            </a:rPr>
            <a:t> </a:t>
          </a:r>
          <a:r>
            <a:rPr lang="en-US" sz="1400" kern="1200" dirty="0" err="1">
              <a:highlight>
                <a:srgbClr val="00FFFF"/>
              </a:highlight>
            </a:rPr>
            <a:t>na</a:t>
          </a:r>
          <a:r>
            <a:rPr lang="en-US" sz="1400" kern="1200" dirty="0">
              <a:highlight>
                <a:srgbClr val="00FFFF"/>
              </a:highlight>
            </a:rPr>
            <a:t> </a:t>
          </a:r>
          <a:r>
            <a:rPr lang="en-US" sz="1400" kern="1200" dirty="0" err="1">
              <a:highlight>
                <a:srgbClr val="00FFFF"/>
              </a:highlight>
            </a:rPr>
            <a:t>radnim</a:t>
          </a:r>
          <a:r>
            <a:rPr lang="en-US" sz="1400" kern="1200" dirty="0">
              <a:highlight>
                <a:srgbClr val="00FFFF"/>
              </a:highlight>
            </a:rPr>
            <a:t> </a:t>
          </a:r>
          <a:r>
            <a:rPr lang="en-US" sz="1400" kern="1200" dirty="0" err="1">
              <a:highlight>
                <a:srgbClr val="00FFFF"/>
              </a:highlight>
            </a:rPr>
            <a:t>mjestima</a:t>
          </a:r>
          <a:endParaRPr lang="en-GB" sz="1400" b="1" kern="1200" dirty="0">
            <a:highlight>
              <a:srgbClr val="00FFFF"/>
            </a:highligh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99817" y="1497528"/>
        <a:ext cx="2018841" cy="892668"/>
      </dsp:txXfrm>
    </dsp:sp>
    <dsp:sp modelId="{EE000C71-FDF9-4732-BF5F-0B5BE9503DDC}">
      <dsp:nvSpPr>
        <dsp:cNvPr id="0" name=""/>
        <dsp:cNvSpPr/>
      </dsp:nvSpPr>
      <dsp:spPr>
        <a:xfrm>
          <a:off x="8422855" y="1232703"/>
          <a:ext cx="2456508" cy="948212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473479"/>
            <a:satOff val="-18570"/>
            <a:lumOff val="2967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FCBB8-8FA9-4112-96ED-36110D0B690F}">
      <dsp:nvSpPr>
        <dsp:cNvPr id="0" name=""/>
        <dsp:cNvSpPr/>
      </dsp:nvSpPr>
      <dsp:spPr>
        <a:xfrm>
          <a:off x="9077924" y="1469756"/>
          <a:ext cx="2074385" cy="948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Stub 4: </a:t>
          </a:r>
          <a:r>
            <a:rPr lang="en-US" sz="1400" kern="1200" dirty="0" err="1"/>
            <a:t>Oslanjanje</a:t>
          </a:r>
          <a:r>
            <a:rPr lang="en-US" sz="1400" kern="1200" dirty="0"/>
            <a:t> </a:t>
          </a:r>
          <a:r>
            <a:rPr lang="en-US" sz="1400" kern="1200" dirty="0" err="1"/>
            <a:t>na</a:t>
          </a:r>
          <a:r>
            <a:rPr lang="en-US" sz="1400" kern="1200" dirty="0"/>
            <a:t> </a:t>
          </a:r>
          <a:r>
            <a:rPr lang="en-US" sz="1400" kern="1200" dirty="0" err="1"/>
            <a:t>socijalni</a:t>
          </a:r>
          <a:r>
            <a:rPr lang="en-US" sz="1400" kern="1200" dirty="0"/>
            <a:t> </a:t>
          </a:r>
          <a:r>
            <a:rPr lang="en-US" sz="1400" kern="1200" dirty="0" err="1"/>
            <a:t>dijalog</a:t>
          </a:r>
          <a:r>
            <a:rPr lang="en-US" sz="1400" kern="1200" dirty="0"/>
            <a:t> za </a:t>
          </a:r>
          <a:r>
            <a:rPr lang="en-US" sz="1400" kern="1200" dirty="0" err="1"/>
            <a:t>rješenja</a:t>
          </a:r>
          <a:endParaRPr lang="en-GB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05696" y="1497528"/>
        <a:ext cx="2018841" cy="892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3926E-0290-4E29-8AB9-B6346E0773E8}">
      <dsp:nvSpPr>
        <dsp:cNvPr id="0" name=""/>
        <dsp:cNvSpPr/>
      </dsp:nvSpPr>
      <dsp:spPr>
        <a:xfrm>
          <a:off x="1508760" y="2078"/>
          <a:ext cx="6035040" cy="911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097" tIns="231640" rIns="117097" bIns="231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Ojačati</a:t>
          </a:r>
          <a:r>
            <a:rPr lang="en-US" sz="1600" kern="1200" dirty="0"/>
            <a:t> </a:t>
          </a:r>
          <a:r>
            <a:rPr lang="en-US" sz="1600" kern="1200" dirty="0" err="1"/>
            <a:t>mjere</a:t>
          </a:r>
          <a:r>
            <a:rPr lang="en-US" sz="1600" kern="1200" dirty="0"/>
            <a:t> </a:t>
          </a:r>
          <a:r>
            <a:rPr lang="en-US" sz="1600" kern="1200" dirty="0" err="1"/>
            <a:t>zaštite</a:t>
          </a:r>
          <a:r>
            <a:rPr lang="en-US" sz="1600" kern="1200" dirty="0"/>
            <a:t> </a:t>
          </a:r>
          <a:r>
            <a:rPr lang="en-US" sz="1600" kern="1200" dirty="0" err="1"/>
            <a:t>zdravlja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sigurnosti</a:t>
          </a:r>
          <a:r>
            <a:rPr lang="en-US" sz="1600" kern="1200" dirty="0"/>
            <a:t>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radu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promovirati</a:t>
          </a:r>
          <a:r>
            <a:rPr lang="en-US" sz="1600" kern="1200" dirty="0"/>
            <a:t> </a:t>
          </a:r>
          <a:r>
            <a:rPr lang="en-US" sz="1600" kern="1200" dirty="0" err="1"/>
            <a:t>provedbu</a:t>
          </a:r>
          <a:r>
            <a:rPr lang="en-US" sz="1600" kern="1200" dirty="0"/>
            <a:t> </a:t>
          </a:r>
          <a:r>
            <a:rPr lang="en-US" sz="1600" kern="1200" dirty="0" err="1"/>
            <a:t>javnozdravstvenih</a:t>
          </a:r>
          <a:r>
            <a:rPr lang="en-US" sz="1600" kern="1200" dirty="0"/>
            <a:t> </a:t>
          </a:r>
          <a:r>
            <a:rPr lang="en-US" sz="1600" kern="1200" dirty="0" err="1"/>
            <a:t>mjera</a:t>
          </a:r>
          <a:r>
            <a:rPr lang="en-US" sz="1600" kern="1200" dirty="0"/>
            <a:t>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radnom</a:t>
          </a:r>
          <a:r>
            <a:rPr lang="en-US" sz="1600" kern="1200" dirty="0"/>
            <a:t> </a:t>
          </a:r>
          <a:r>
            <a:rPr lang="en-US" sz="1600" kern="1200" dirty="0" err="1"/>
            <a:t>mjestu</a:t>
          </a:r>
          <a:endParaRPr lang="en-US" sz="1600" kern="1200" dirty="0"/>
        </a:p>
      </dsp:txBody>
      <dsp:txXfrm>
        <a:off x="1508760" y="2078"/>
        <a:ext cx="6035040" cy="911969"/>
      </dsp:txXfrm>
    </dsp:sp>
    <dsp:sp modelId="{365670CF-EBC0-410A-986C-A7278F6DB907}">
      <dsp:nvSpPr>
        <dsp:cNvPr id="0" name=""/>
        <dsp:cNvSpPr/>
      </dsp:nvSpPr>
      <dsp:spPr>
        <a:xfrm>
          <a:off x="0" y="2078"/>
          <a:ext cx="1508760" cy="91196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9" tIns="90082" rIns="79839" bIns="9008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Ojačati</a:t>
          </a:r>
          <a:endParaRPr lang="en-US" sz="2000" kern="1200" dirty="0"/>
        </a:p>
      </dsp:txBody>
      <dsp:txXfrm>
        <a:off x="0" y="2078"/>
        <a:ext cx="1508760" cy="911969"/>
      </dsp:txXfrm>
    </dsp:sp>
    <dsp:sp modelId="{BC9B092B-0A45-468B-8AB7-471A9107EA8A}">
      <dsp:nvSpPr>
        <dsp:cNvPr id="0" name=""/>
        <dsp:cNvSpPr/>
      </dsp:nvSpPr>
      <dsp:spPr>
        <a:xfrm>
          <a:off x="1508760" y="968766"/>
          <a:ext cx="6035040" cy="911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097" tIns="231640" rIns="117097" bIns="231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highlight>
                <a:srgbClr val="00FF00"/>
              </a:highlight>
            </a:rPr>
            <a:t>Prilagoditi</a:t>
          </a:r>
          <a:r>
            <a:rPr lang="en-US" sz="1600" kern="1200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sz="1600" kern="1200" dirty="0" err="1">
              <a:solidFill>
                <a:schemeClr val="tx1"/>
              </a:solidFill>
              <a:highlight>
                <a:srgbClr val="00FF00"/>
              </a:highlight>
            </a:rPr>
            <a:t>način</a:t>
          </a:r>
          <a:r>
            <a:rPr lang="en-US" sz="1600" kern="1200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sz="1600" kern="1200" dirty="0" err="1">
              <a:solidFill>
                <a:schemeClr val="tx1"/>
              </a:solidFill>
              <a:highlight>
                <a:srgbClr val="00FF00"/>
              </a:highlight>
            </a:rPr>
            <a:t>rada</a:t>
          </a:r>
          <a:r>
            <a:rPr lang="en-US" sz="1600" kern="1200" dirty="0">
              <a:solidFill>
                <a:schemeClr val="tx1"/>
              </a:solidFill>
              <a:highlight>
                <a:srgbClr val="00FF00"/>
              </a:highlight>
            </a:rPr>
            <a:t> (</a:t>
          </a:r>
          <a:r>
            <a:rPr lang="en-US" sz="1600" kern="1200" dirty="0" err="1">
              <a:solidFill>
                <a:schemeClr val="tx1"/>
              </a:solidFill>
              <a:highlight>
                <a:srgbClr val="00FF00"/>
              </a:highlight>
            </a:rPr>
            <a:t>ovdje</a:t>
          </a:r>
          <a:r>
            <a:rPr lang="en-US" sz="1600" kern="1200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sz="1600" kern="1200" dirty="0" err="1">
              <a:solidFill>
                <a:schemeClr val="tx1"/>
              </a:solidFill>
              <a:highlight>
                <a:srgbClr val="00FF00"/>
              </a:highlight>
            </a:rPr>
            <a:t>su</a:t>
          </a:r>
          <a:r>
            <a:rPr lang="en-US" sz="1600" kern="1200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sz="1600" kern="1200" dirty="0" err="1">
              <a:solidFill>
                <a:schemeClr val="tx1"/>
              </a:solidFill>
              <a:highlight>
                <a:srgbClr val="00FF00"/>
              </a:highlight>
            </a:rPr>
            <a:t>obuhvaćeni</a:t>
          </a:r>
          <a:r>
            <a:rPr lang="en-US" sz="1600" kern="1200" dirty="0">
              <a:solidFill>
                <a:schemeClr val="tx1"/>
              </a:solidFill>
              <a:highlight>
                <a:srgbClr val="00FF00"/>
              </a:highlight>
            </a:rPr>
            <a:t> RAD NA DALJINU </a:t>
          </a:r>
          <a:r>
            <a:rPr lang="en-US" sz="1600" kern="1200" dirty="0" err="1">
              <a:solidFill>
                <a:schemeClr val="tx1"/>
              </a:solidFill>
              <a:highlight>
                <a:srgbClr val="00FF00"/>
              </a:highlight>
            </a:rPr>
            <a:t>i</a:t>
          </a:r>
          <a:r>
            <a:rPr lang="en-US" sz="1600" kern="1200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sz="1600" kern="1200" dirty="0" err="1">
              <a:solidFill>
                <a:schemeClr val="tx1"/>
              </a:solidFill>
              <a:highlight>
                <a:srgbClr val="00FF00"/>
              </a:highlight>
            </a:rPr>
            <a:t>smjernice</a:t>
          </a:r>
          <a:r>
            <a:rPr lang="en-US" sz="1600" kern="1200" dirty="0">
              <a:solidFill>
                <a:schemeClr val="tx1"/>
              </a:solidFill>
              <a:highlight>
                <a:srgbClr val="00FF00"/>
              </a:highlight>
            </a:rPr>
            <a:t> o </a:t>
          </a:r>
          <a:r>
            <a:rPr lang="en-US" sz="1600" kern="1200" dirty="0" err="1">
              <a:solidFill>
                <a:schemeClr val="tx1"/>
              </a:solidFill>
              <a:highlight>
                <a:srgbClr val="00FF00"/>
              </a:highlight>
            </a:rPr>
            <a:t>Povratku</a:t>
          </a:r>
          <a:r>
            <a:rPr lang="en-US" sz="1600" kern="1200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sz="1600" kern="1200" dirty="0" err="1">
              <a:solidFill>
                <a:schemeClr val="tx1"/>
              </a:solidFill>
              <a:highlight>
                <a:srgbClr val="00FF00"/>
              </a:highlight>
            </a:rPr>
            <a:t>na</a:t>
          </a:r>
          <a:r>
            <a:rPr lang="en-US" sz="1600" kern="1200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en-US" sz="1600" kern="1200" dirty="0" err="1">
              <a:solidFill>
                <a:schemeClr val="tx1"/>
              </a:solidFill>
              <a:highlight>
                <a:srgbClr val="00FF00"/>
              </a:highlight>
            </a:rPr>
            <a:t>posao</a:t>
          </a:r>
          <a:r>
            <a:rPr lang="en-US" sz="1600" kern="1200" dirty="0">
              <a:solidFill>
                <a:schemeClr val="tx1"/>
              </a:solidFill>
              <a:highlight>
                <a:srgbClr val="00FF00"/>
              </a:highlight>
            </a:rPr>
            <a:t>)</a:t>
          </a:r>
        </a:p>
      </dsp:txBody>
      <dsp:txXfrm>
        <a:off x="1508760" y="968766"/>
        <a:ext cx="6035040" cy="911969"/>
      </dsp:txXfrm>
    </dsp:sp>
    <dsp:sp modelId="{0979F173-ABCC-445A-88B2-96B1DF039F7B}">
      <dsp:nvSpPr>
        <dsp:cNvPr id="0" name=""/>
        <dsp:cNvSpPr/>
      </dsp:nvSpPr>
      <dsp:spPr>
        <a:xfrm>
          <a:off x="0" y="968766"/>
          <a:ext cx="1508760" cy="91196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9" tIns="90082" rIns="79839" bIns="9008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Prilagoditi</a:t>
          </a:r>
          <a:endParaRPr lang="en-US" sz="2000" kern="1200" dirty="0"/>
        </a:p>
      </dsp:txBody>
      <dsp:txXfrm>
        <a:off x="0" y="968766"/>
        <a:ext cx="1508760" cy="911969"/>
      </dsp:txXfrm>
    </dsp:sp>
    <dsp:sp modelId="{874B5545-B25B-4C2A-BB95-8D8E04BBE035}">
      <dsp:nvSpPr>
        <dsp:cNvPr id="0" name=""/>
        <dsp:cNvSpPr/>
      </dsp:nvSpPr>
      <dsp:spPr>
        <a:xfrm>
          <a:off x="1508760" y="1935454"/>
          <a:ext cx="6035040" cy="911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097" tIns="231640" rIns="117097" bIns="231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Spriječiti</a:t>
          </a:r>
          <a:r>
            <a:rPr lang="en-US" sz="1600" kern="1200" dirty="0"/>
            <a:t> </a:t>
          </a:r>
          <a:r>
            <a:rPr lang="en-US" sz="1600" kern="1200" dirty="0" err="1"/>
            <a:t>diskriminaciju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isključivanje</a:t>
          </a:r>
          <a:endParaRPr lang="en-US" sz="1600" kern="1200" dirty="0"/>
        </a:p>
      </dsp:txBody>
      <dsp:txXfrm>
        <a:off x="1508760" y="1935454"/>
        <a:ext cx="6035040" cy="911969"/>
      </dsp:txXfrm>
    </dsp:sp>
    <dsp:sp modelId="{78A00239-C4B0-4FB7-88C3-CFEECF054A01}">
      <dsp:nvSpPr>
        <dsp:cNvPr id="0" name=""/>
        <dsp:cNvSpPr/>
      </dsp:nvSpPr>
      <dsp:spPr>
        <a:xfrm>
          <a:off x="0" y="1935454"/>
          <a:ext cx="1508760" cy="91196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9" tIns="90082" rIns="79839" bIns="9008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Spriječiti</a:t>
          </a:r>
          <a:endParaRPr lang="en-US" sz="2000" kern="1200" dirty="0"/>
        </a:p>
      </dsp:txBody>
      <dsp:txXfrm>
        <a:off x="0" y="1935454"/>
        <a:ext cx="1508760" cy="911969"/>
      </dsp:txXfrm>
    </dsp:sp>
    <dsp:sp modelId="{BAF6FA2D-B6FA-4D68-9C4E-30AF32258E93}">
      <dsp:nvSpPr>
        <dsp:cNvPr id="0" name=""/>
        <dsp:cNvSpPr/>
      </dsp:nvSpPr>
      <dsp:spPr>
        <a:xfrm>
          <a:off x="1508760" y="2902142"/>
          <a:ext cx="6035040" cy="911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097" tIns="231640" rIns="117097" bIns="231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Osigurati</a:t>
          </a:r>
          <a:r>
            <a:rPr lang="en-US" sz="1600" kern="1200" dirty="0"/>
            <a:t> </a:t>
          </a:r>
          <a:r>
            <a:rPr lang="en-US" sz="1600" kern="1200" dirty="0" err="1"/>
            <a:t>pristup</a:t>
          </a:r>
          <a:r>
            <a:rPr lang="en-US" sz="1600" kern="1200" dirty="0"/>
            <a:t> </a:t>
          </a:r>
          <a:r>
            <a:rPr lang="en-US" sz="1600" kern="1200" dirty="0" err="1"/>
            <a:t>zdravlju</a:t>
          </a:r>
          <a:r>
            <a:rPr lang="en-US" sz="1600" kern="1200" dirty="0"/>
            <a:t> za </a:t>
          </a:r>
          <a:r>
            <a:rPr lang="en-US" sz="1600" kern="1200" dirty="0" err="1"/>
            <a:t>sve</a:t>
          </a:r>
          <a:endParaRPr lang="en-US" sz="1600" kern="1200" dirty="0"/>
        </a:p>
      </dsp:txBody>
      <dsp:txXfrm>
        <a:off x="1508760" y="2902142"/>
        <a:ext cx="6035040" cy="911969"/>
      </dsp:txXfrm>
    </dsp:sp>
    <dsp:sp modelId="{70D1F75C-7031-4D94-993A-300B0443A7F7}">
      <dsp:nvSpPr>
        <dsp:cNvPr id="0" name=""/>
        <dsp:cNvSpPr/>
      </dsp:nvSpPr>
      <dsp:spPr>
        <a:xfrm>
          <a:off x="0" y="2902142"/>
          <a:ext cx="1508760" cy="91196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9" tIns="90082" rIns="79839" bIns="9008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Osigurati</a:t>
          </a:r>
          <a:endParaRPr lang="en-US" sz="2000" kern="1200" dirty="0"/>
        </a:p>
      </dsp:txBody>
      <dsp:txXfrm>
        <a:off x="0" y="2902142"/>
        <a:ext cx="1508760" cy="911969"/>
      </dsp:txXfrm>
    </dsp:sp>
    <dsp:sp modelId="{AA0253B6-6ADB-46AB-893F-FDEDAFE7A6CB}">
      <dsp:nvSpPr>
        <dsp:cNvPr id="0" name=""/>
        <dsp:cNvSpPr/>
      </dsp:nvSpPr>
      <dsp:spPr>
        <a:xfrm>
          <a:off x="1508760" y="3868830"/>
          <a:ext cx="6035040" cy="911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097" tIns="231640" rIns="117097" bIns="231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Proširiti</a:t>
          </a:r>
          <a:r>
            <a:rPr lang="en-US" sz="1600" kern="1200" dirty="0"/>
            <a:t> </a:t>
          </a:r>
          <a:r>
            <a:rPr lang="en-US" sz="1600" kern="1200" dirty="0" err="1"/>
            <a:t>pristup</a:t>
          </a:r>
          <a:r>
            <a:rPr lang="en-US" sz="1600" kern="1200" dirty="0"/>
            <a:t> </a:t>
          </a:r>
          <a:r>
            <a:rPr lang="en-US" sz="1600" kern="1200" dirty="0" err="1"/>
            <a:t>plaćenom</a:t>
          </a:r>
          <a:r>
            <a:rPr lang="en-US" sz="1600" kern="1200" dirty="0"/>
            <a:t> </a:t>
          </a:r>
          <a:r>
            <a:rPr lang="en-US" sz="1600" kern="1200" dirty="0" err="1"/>
            <a:t>bolovanju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odmoru</a:t>
          </a:r>
          <a:endParaRPr lang="en-US" sz="1600" kern="1200" dirty="0"/>
        </a:p>
      </dsp:txBody>
      <dsp:txXfrm>
        <a:off x="1508760" y="3868830"/>
        <a:ext cx="6035040" cy="911969"/>
      </dsp:txXfrm>
    </dsp:sp>
    <dsp:sp modelId="{A1C85445-9BD7-473A-A1D2-320C93014081}">
      <dsp:nvSpPr>
        <dsp:cNvPr id="0" name=""/>
        <dsp:cNvSpPr/>
      </dsp:nvSpPr>
      <dsp:spPr>
        <a:xfrm>
          <a:off x="0" y="3868830"/>
          <a:ext cx="1508760" cy="91196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9" tIns="90082" rIns="79839" bIns="9008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Proširiti</a:t>
          </a:r>
          <a:endParaRPr lang="en-US" sz="2000" kern="1200" dirty="0"/>
        </a:p>
      </dsp:txBody>
      <dsp:txXfrm>
        <a:off x="0" y="3868830"/>
        <a:ext cx="1508760" cy="911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3926E-0290-4E29-8AB9-B6346E0773E8}">
      <dsp:nvSpPr>
        <dsp:cNvPr id="0" name=""/>
        <dsp:cNvSpPr/>
      </dsp:nvSpPr>
      <dsp:spPr>
        <a:xfrm>
          <a:off x="1850205" y="1992"/>
          <a:ext cx="7400822" cy="874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97" tIns="222055" rIns="143597" bIns="222055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Prilagoditi</a:t>
          </a:r>
          <a:r>
            <a:rPr lang="en-US" sz="1300" kern="1200" dirty="0"/>
            <a:t> </a:t>
          </a:r>
          <a:r>
            <a:rPr lang="en-US" sz="1300" kern="1200" dirty="0" err="1"/>
            <a:t>radne</a:t>
          </a:r>
          <a:r>
            <a:rPr lang="en-US" sz="1300" kern="1200" dirty="0"/>
            <a:t> </a:t>
          </a:r>
          <a:r>
            <a:rPr lang="en-US" sz="1300" kern="1200" dirty="0" err="1"/>
            <a:t>procese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 </a:t>
          </a:r>
          <a:r>
            <a:rPr lang="en-US" sz="1300" kern="1200" dirty="0" err="1"/>
            <a:t>način</a:t>
          </a:r>
          <a:r>
            <a:rPr lang="en-US" sz="1300" kern="1200" dirty="0"/>
            <a:t> </a:t>
          </a:r>
          <a:r>
            <a:rPr lang="en-US" sz="1300" kern="1200" dirty="0" err="1"/>
            <a:t>rada</a:t>
          </a:r>
          <a:r>
            <a:rPr lang="en-US" sz="1300" kern="1200" dirty="0"/>
            <a:t> </a:t>
          </a:r>
          <a:r>
            <a:rPr lang="en-US" sz="1300" kern="1200" dirty="0" err="1"/>
            <a:t>mjerama</a:t>
          </a:r>
          <a:r>
            <a:rPr lang="en-US" sz="1300" kern="1200" dirty="0"/>
            <a:t> </a:t>
          </a:r>
          <a:r>
            <a:rPr lang="en-US" sz="1300" kern="1200" dirty="0" err="1"/>
            <a:t>poput</a:t>
          </a:r>
          <a:r>
            <a:rPr lang="en-US" sz="1300" kern="1200" dirty="0"/>
            <a:t> </a:t>
          </a:r>
          <a:r>
            <a:rPr lang="en-US" sz="1300" kern="1200" dirty="0" err="1"/>
            <a:t>rada</a:t>
          </a:r>
          <a:r>
            <a:rPr lang="en-US" sz="1300" kern="1200" dirty="0"/>
            <a:t> </a:t>
          </a:r>
          <a:r>
            <a:rPr lang="en-US" sz="1300" kern="1200" dirty="0" err="1"/>
            <a:t>na</a:t>
          </a:r>
          <a:r>
            <a:rPr lang="en-US" sz="1300" kern="1200" dirty="0"/>
            <a:t> </a:t>
          </a:r>
          <a:r>
            <a:rPr lang="en-US" sz="1300" kern="1200" dirty="0" err="1"/>
            <a:t>daljinu</a:t>
          </a:r>
          <a:r>
            <a:rPr lang="en-US" sz="1300" kern="1200" dirty="0"/>
            <a:t> </a:t>
          </a:r>
          <a:r>
            <a:rPr lang="en-US" sz="1300" kern="1200" dirty="0" err="1"/>
            <a:t>čime</a:t>
          </a:r>
          <a:r>
            <a:rPr lang="en-US" sz="1300" kern="1200" dirty="0"/>
            <a:t> se </a:t>
          </a:r>
          <a:r>
            <a:rPr lang="en-US" sz="1300" kern="1200" dirty="0" err="1"/>
            <a:t>smanjuje</a:t>
          </a:r>
          <a:r>
            <a:rPr lang="en-US" sz="1300" kern="1200" dirty="0"/>
            <a:t> </a:t>
          </a:r>
          <a:r>
            <a:rPr lang="en-US" sz="1300" kern="1200" dirty="0" err="1"/>
            <a:t>rizik</a:t>
          </a:r>
          <a:r>
            <a:rPr lang="en-US" sz="1300" kern="1200" dirty="0"/>
            <a:t> da se </a:t>
          </a:r>
          <a:r>
            <a:rPr lang="en-US" sz="1300" kern="1200" dirty="0" err="1"/>
            <a:t>radnici</a:t>
          </a:r>
          <a:r>
            <a:rPr lang="en-US" sz="1300" kern="1200" dirty="0"/>
            <a:t> </a:t>
          </a:r>
          <a:r>
            <a:rPr lang="en-US" sz="1300" kern="1200" dirty="0" err="1"/>
            <a:t>zaraze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 </a:t>
          </a:r>
          <a:r>
            <a:rPr lang="en-US" sz="1300" kern="1200" dirty="0" err="1"/>
            <a:t>dalje</a:t>
          </a:r>
          <a:r>
            <a:rPr lang="en-US" sz="1300" kern="1200" dirty="0"/>
            <a:t> </a:t>
          </a:r>
          <a:r>
            <a:rPr lang="en-US" sz="1300" kern="1200" dirty="0" err="1"/>
            <a:t>šire</a:t>
          </a:r>
          <a:r>
            <a:rPr lang="en-US" sz="1300" kern="1200" dirty="0"/>
            <a:t> virus. </a:t>
          </a:r>
          <a:r>
            <a:rPr lang="en-US" sz="1300" kern="1200" dirty="0" err="1"/>
            <a:t>Učinkovito</a:t>
          </a:r>
          <a:r>
            <a:rPr lang="en-US" sz="1300" kern="1200" dirty="0"/>
            <a:t> </a:t>
          </a:r>
          <a:r>
            <a:rPr lang="en-US" sz="1300" kern="1200" dirty="0" err="1"/>
            <a:t>upravljanje</a:t>
          </a:r>
          <a:r>
            <a:rPr lang="en-US" sz="1300" kern="1200" dirty="0"/>
            <a:t> </a:t>
          </a:r>
          <a:r>
            <a:rPr lang="en-US" sz="1300" kern="1200" dirty="0" err="1">
              <a:highlight>
                <a:srgbClr val="C0C0C0"/>
              </a:highlight>
            </a:rPr>
            <a:t>radnicima</a:t>
          </a:r>
          <a:r>
            <a:rPr lang="en-US" sz="1300" kern="1200" dirty="0">
              <a:highlight>
                <a:srgbClr val="C0C0C0"/>
              </a:highlight>
            </a:rPr>
            <a:t> </a:t>
          </a:r>
          <a:r>
            <a:rPr lang="en-US" sz="1300" kern="1200" dirty="0" err="1">
              <a:highlight>
                <a:srgbClr val="C0C0C0"/>
              </a:highlight>
            </a:rPr>
            <a:t>koji</a:t>
          </a:r>
          <a:r>
            <a:rPr lang="en-US" sz="1300" kern="1200" dirty="0">
              <a:highlight>
                <a:srgbClr val="C0C0C0"/>
              </a:highlight>
            </a:rPr>
            <a:t> </a:t>
          </a:r>
          <a:r>
            <a:rPr lang="en-US" sz="1300" kern="1200" dirty="0" err="1">
              <a:highlight>
                <a:srgbClr val="C0C0C0"/>
              </a:highlight>
            </a:rPr>
            <a:t>rade</a:t>
          </a:r>
          <a:r>
            <a:rPr lang="en-US" sz="1300" kern="1200" dirty="0">
              <a:highlight>
                <a:srgbClr val="C0C0C0"/>
              </a:highlight>
            </a:rPr>
            <a:t> </a:t>
          </a:r>
          <a:r>
            <a:rPr lang="en-US" sz="1300" kern="1200" dirty="0" err="1">
              <a:highlight>
                <a:srgbClr val="C0C0C0"/>
              </a:highlight>
            </a:rPr>
            <a:t>na</a:t>
          </a:r>
          <a:r>
            <a:rPr lang="en-US" sz="1300" kern="1200" dirty="0">
              <a:highlight>
                <a:srgbClr val="C0C0C0"/>
              </a:highlight>
            </a:rPr>
            <a:t> </a:t>
          </a:r>
          <a:r>
            <a:rPr lang="en-US" sz="1300" kern="1200" dirty="0" err="1">
              <a:highlight>
                <a:srgbClr val="C0C0C0"/>
              </a:highlight>
            </a:rPr>
            <a:t>daljinu</a:t>
          </a:r>
          <a:r>
            <a:rPr lang="en-US" sz="1300" kern="1200" dirty="0"/>
            <a:t> </a:t>
          </a:r>
          <a:r>
            <a:rPr lang="en-US" sz="1300" kern="1200" dirty="0" err="1"/>
            <a:t>zahtijeva</a:t>
          </a:r>
          <a:r>
            <a:rPr lang="en-US" sz="1300" kern="1200" dirty="0"/>
            <a:t> </a:t>
          </a:r>
          <a:r>
            <a:rPr lang="en-US" sz="1300" kern="1200" dirty="0" err="1"/>
            <a:t>primjenu</a:t>
          </a:r>
          <a:r>
            <a:rPr lang="en-US" sz="1300" kern="1200" dirty="0"/>
            <a:t> </a:t>
          </a:r>
          <a:r>
            <a:rPr lang="en-US" sz="1300" kern="1200" dirty="0" err="1"/>
            <a:t>pristupa</a:t>
          </a:r>
          <a:r>
            <a:rPr lang="en-US" sz="1300" kern="1200" dirty="0"/>
            <a:t> </a:t>
          </a:r>
          <a:r>
            <a:rPr lang="en-US" sz="1300" kern="1200" dirty="0" err="1"/>
            <a:t>zasnovanog</a:t>
          </a:r>
          <a:r>
            <a:rPr lang="en-US" sz="1300" kern="1200" dirty="0"/>
            <a:t> </a:t>
          </a:r>
          <a:r>
            <a:rPr lang="en-US" sz="1300" kern="1200" dirty="0" err="1"/>
            <a:t>na</a:t>
          </a:r>
          <a:r>
            <a:rPr lang="en-US" sz="1300" kern="1200" dirty="0"/>
            <a:t> </a:t>
          </a:r>
          <a:r>
            <a:rPr lang="en-US" sz="1300" kern="1200" dirty="0" err="1"/>
            <a:t>rezultatima</a:t>
          </a:r>
          <a:r>
            <a:rPr lang="en-US" sz="1300" kern="1200" dirty="0"/>
            <a:t>: </a:t>
          </a:r>
          <a:r>
            <a:rPr lang="en-US" sz="1300" kern="1200" dirty="0" err="1"/>
            <a:t>odrediti</a:t>
          </a:r>
          <a:r>
            <a:rPr lang="en-US" sz="1300" kern="1200" dirty="0"/>
            <a:t> </a:t>
          </a:r>
          <a:r>
            <a:rPr lang="en-US" sz="1300" kern="1200" dirty="0" err="1"/>
            <a:t>ciljeve</a:t>
          </a:r>
          <a:r>
            <a:rPr lang="en-US" sz="1300" kern="1200" dirty="0"/>
            <a:t>, </a:t>
          </a:r>
          <a:r>
            <a:rPr lang="en-US" sz="1300" kern="1200" dirty="0" err="1"/>
            <a:t>zadatke</a:t>
          </a:r>
          <a:r>
            <a:rPr lang="en-US" sz="1300" kern="1200" dirty="0"/>
            <a:t>, </a:t>
          </a:r>
          <a:r>
            <a:rPr lang="en-US" sz="1300" kern="1200" dirty="0" err="1"/>
            <a:t>šta</a:t>
          </a:r>
          <a:r>
            <a:rPr lang="en-US" sz="1300" kern="1200" dirty="0"/>
            <a:t> se </a:t>
          </a:r>
          <a:r>
            <a:rPr lang="en-US" sz="1300" kern="1200" dirty="0" err="1"/>
            <a:t>očekuje</a:t>
          </a:r>
          <a:r>
            <a:rPr lang="en-US" sz="1300" kern="1200" dirty="0"/>
            <a:t>, </a:t>
          </a:r>
          <a:r>
            <a:rPr lang="en-US" sz="1300" kern="1200" dirty="0" err="1"/>
            <a:t>praćenje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 </a:t>
          </a:r>
          <a:r>
            <a:rPr lang="en-US" sz="1300" kern="1200" dirty="0" err="1"/>
            <a:t>razgovor</a:t>
          </a:r>
          <a:r>
            <a:rPr lang="en-US" sz="1300" kern="1200" dirty="0"/>
            <a:t> o </a:t>
          </a:r>
          <a:r>
            <a:rPr lang="en-US" sz="1300" kern="1200" dirty="0" err="1"/>
            <a:t>napretku</a:t>
          </a:r>
          <a:r>
            <a:rPr lang="en-US" sz="1300" kern="1200" dirty="0"/>
            <a:t> bez </a:t>
          </a:r>
          <a:r>
            <a:rPr lang="en-US" sz="1300" kern="1200" dirty="0" err="1"/>
            <a:t>prevelikog</a:t>
          </a:r>
          <a:r>
            <a:rPr lang="en-US" sz="1300" kern="1200" dirty="0"/>
            <a:t> </a:t>
          </a:r>
          <a:r>
            <a:rPr lang="en-US" sz="1300" kern="1200" dirty="0" err="1"/>
            <a:t>opterećenja</a:t>
          </a:r>
          <a:r>
            <a:rPr lang="en-US" sz="1300" kern="1200" dirty="0"/>
            <a:t> u </a:t>
          </a:r>
          <a:r>
            <a:rPr lang="en-US" sz="1300" kern="1200" dirty="0" err="1"/>
            <a:t>pogledu</a:t>
          </a:r>
          <a:r>
            <a:rPr lang="en-US" sz="1300" kern="1200" dirty="0"/>
            <a:t> </a:t>
          </a:r>
          <a:r>
            <a:rPr lang="en-US" sz="1300" kern="1200" dirty="0" err="1"/>
            <a:t>izvještavanja</a:t>
          </a:r>
          <a:r>
            <a:rPr lang="en-US" sz="1300" kern="1200" dirty="0"/>
            <a:t>.</a:t>
          </a:r>
        </a:p>
      </dsp:txBody>
      <dsp:txXfrm>
        <a:off x="1850205" y="1992"/>
        <a:ext cx="7400822" cy="874230"/>
      </dsp:txXfrm>
    </dsp:sp>
    <dsp:sp modelId="{365670CF-EBC0-410A-986C-A7278F6DB907}">
      <dsp:nvSpPr>
        <dsp:cNvPr id="0" name=""/>
        <dsp:cNvSpPr/>
      </dsp:nvSpPr>
      <dsp:spPr>
        <a:xfrm>
          <a:off x="0" y="1992"/>
          <a:ext cx="1850205" cy="874230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07" tIns="86355" rIns="97907" bIns="863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Rad </a:t>
          </a:r>
          <a:r>
            <a:rPr lang="en-US" sz="1700" kern="1200" dirty="0" err="1"/>
            <a:t>na</a:t>
          </a:r>
          <a:r>
            <a:rPr lang="en-US" sz="1700" kern="1200" dirty="0"/>
            <a:t> </a:t>
          </a:r>
          <a:r>
            <a:rPr lang="en-US" sz="1700" kern="1200" dirty="0" err="1"/>
            <a:t>daljinu</a:t>
          </a:r>
          <a:endParaRPr lang="en-US" sz="1700" kern="1200" dirty="0"/>
        </a:p>
      </dsp:txBody>
      <dsp:txXfrm>
        <a:off x="0" y="1992"/>
        <a:ext cx="1850205" cy="874230"/>
      </dsp:txXfrm>
    </dsp:sp>
    <dsp:sp modelId="{BC9B092B-0A45-468B-8AB7-471A9107EA8A}">
      <dsp:nvSpPr>
        <dsp:cNvPr id="0" name=""/>
        <dsp:cNvSpPr/>
      </dsp:nvSpPr>
      <dsp:spPr>
        <a:xfrm>
          <a:off x="1850205" y="928677"/>
          <a:ext cx="7400822" cy="874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97" tIns="222055" rIns="143597" bIns="222055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Ključno</a:t>
          </a:r>
          <a:r>
            <a:rPr lang="en-US" sz="1600" kern="1200" dirty="0"/>
            <a:t> je </a:t>
          </a:r>
          <a:r>
            <a:rPr lang="en-US" sz="1600" kern="1200" dirty="0" err="1"/>
            <a:t>osigurati</a:t>
          </a:r>
          <a:r>
            <a:rPr lang="en-US" sz="1600" kern="1200" dirty="0"/>
            <a:t> </a:t>
          </a:r>
          <a:r>
            <a:rPr lang="en-US" sz="1600" kern="1200" dirty="0" err="1">
              <a:highlight>
                <a:srgbClr val="C0C0C0"/>
              </a:highlight>
            </a:rPr>
            <a:t>radnicima</a:t>
          </a:r>
          <a:r>
            <a:rPr lang="en-US" sz="1600" kern="1200" dirty="0">
              <a:highlight>
                <a:srgbClr val="C0C0C0"/>
              </a:highlight>
            </a:rPr>
            <a:t> </a:t>
          </a:r>
          <a:r>
            <a:rPr lang="en-US" sz="1600" kern="1200" dirty="0" err="1">
              <a:highlight>
                <a:srgbClr val="C0C0C0"/>
              </a:highlight>
            </a:rPr>
            <a:t>koji</a:t>
          </a:r>
          <a:r>
            <a:rPr lang="en-US" sz="1600" kern="1200" dirty="0">
              <a:highlight>
                <a:srgbClr val="C0C0C0"/>
              </a:highlight>
            </a:rPr>
            <a:t> </a:t>
          </a:r>
          <a:r>
            <a:rPr lang="en-US" sz="1600" kern="1200" dirty="0" err="1">
              <a:highlight>
                <a:srgbClr val="C0C0C0"/>
              </a:highlight>
            </a:rPr>
            <a:t>rade</a:t>
          </a:r>
          <a:r>
            <a:rPr lang="en-US" sz="1600" kern="1200" dirty="0">
              <a:highlight>
                <a:srgbClr val="C0C0C0"/>
              </a:highlight>
            </a:rPr>
            <a:t> </a:t>
          </a:r>
          <a:r>
            <a:rPr lang="en-US" sz="1600" kern="1200" dirty="0" err="1">
              <a:highlight>
                <a:srgbClr val="C0C0C0"/>
              </a:highlight>
            </a:rPr>
            <a:t>na</a:t>
          </a:r>
          <a:r>
            <a:rPr lang="en-US" sz="1600" kern="1200" dirty="0">
              <a:highlight>
                <a:srgbClr val="C0C0C0"/>
              </a:highlight>
            </a:rPr>
            <a:t> </a:t>
          </a:r>
          <a:r>
            <a:rPr lang="en-US" sz="1600" kern="1200" dirty="0" err="1">
              <a:highlight>
                <a:srgbClr val="C0C0C0"/>
              </a:highlight>
            </a:rPr>
            <a:t>daljinu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rukovodiocima</a:t>
          </a:r>
          <a:r>
            <a:rPr lang="en-US" sz="1600" kern="1200" dirty="0"/>
            <a:t> </a:t>
          </a:r>
          <a:r>
            <a:rPr lang="en-US" sz="1600" kern="1200" dirty="0" err="1"/>
            <a:t>pristup</a:t>
          </a:r>
          <a:r>
            <a:rPr lang="en-US" sz="1600" kern="1200" dirty="0"/>
            <a:t> </a:t>
          </a:r>
          <a:r>
            <a:rPr lang="en-US" sz="1600" kern="1200" dirty="0" err="1"/>
            <a:t>odgovarajućem</a:t>
          </a:r>
          <a:r>
            <a:rPr lang="en-US" sz="1600" kern="1200" dirty="0"/>
            <a:t> </a:t>
          </a:r>
          <a:r>
            <a:rPr lang="en-US" sz="1600" kern="1200" dirty="0" err="1"/>
            <a:t>hardveru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softveru</a:t>
          </a:r>
          <a:r>
            <a:rPr lang="en-US" sz="1600" kern="1200" dirty="0"/>
            <a:t> (</a:t>
          </a:r>
          <a:r>
            <a:rPr lang="en-US" sz="1600" kern="1200" dirty="0" err="1"/>
            <a:t>uključujući</a:t>
          </a:r>
          <a:r>
            <a:rPr lang="en-US" sz="1600" kern="1200" dirty="0"/>
            <a:t> </a:t>
          </a:r>
          <a:r>
            <a:rPr lang="en-US" sz="1600" kern="1200" dirty="0" err="1"/>
            <a:t>odgovarajuće</a:t>
          </a:r>
          <a:r>
            <a:rPr lang="en-US" sz="1600" kern="1200" dirty="0"/>
            <a:t> </a:t>
          </a:r>
          <a:r>
            <a:rPr lang="en-US" sz="1600" kern="1200" dirty="0" err="1"/>
            <a:t>programe</a:t>
          </a:r>
          <a:r>
            <a:rPr lang="en-US" sz="1600" kern="1200" dirty="0"/>
            <a:t> za rad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daljinu</a:t>
          </a:r>
          <a:r>
            <a:rPr lang="en-US" sz="1600" kern="1200" dirty="0"/>
            <a:t>), </a:t>
          </a:r>
          <a:r>
            <a:rPr lang="en-US" sz="1600" kern="1200" dirty="0" err="1"/>
            <a:t>tehničkoj</a:t>
          </a:r>
          <a:r>
            <a:rPr lang="en-US" sz="1600" kern="1200" dirty="0"/>
            <a:t> </a:t>
          </a:r>
          <a:r>
            <a:rPr lang="en-US" sz="1600" kern="1200" dirty="0" err="1"/>
            <a:t>podršci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obuci</a:t>
          </a:r>
          <a:r>
            <a:rPr lang="en-US" sz="1600" kern="1200" dirty="0"/>
            <a:t>. </a:t>
          </a:r>
        </a:p>
      </dsp:txBody>
      <dsp:txXfrm>
        <a:off x="1850205" y="928677"/>
        <a:ext cx="7400822" cy="874230"/>
      </dsp:txXfrm>
    </dsp:sp>
    <dsp:sp modelId="{0979F173-ABCC-445A-88B2-96B1DF039F7B}">
      <dsp:nvSpPr>
        <dsp:cNvPr id="0" name=""/>
        <dsp:cNvSpPr/>
      </dsp:nvSpPr>
      <dsp:spPr>
        <a:xfrm>
          <a:off x="0" y="928677"/>
          <a:ext cx="1850205" cy="874230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07" tIns="86355" rIns="97907" bIns="863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Uslovi</a:t>
          </a:r>
          <a:endParaRPr lang="en-US" sz="1700" kern="1200" dirty="0"/>
        </a:p>
      </dsp:txBody>
      <dsp:txXfrm>
        <a:off x="0" y="928677"/>
        <a:ext cx="1850205" cy="874230"/>
      </dsp:txXfrm>
    </dsp:sp>
    <dsp:sp modelId="{874B5545-B25B-4C2A-BB95-8D8E04BBE035}">
      <dsp:nvSpPr>
        <dsp:cNvPr id="0" name=""/>
        <dsp:cNvSpPr/>
      </dsp:nvSpPr>
      <dsp:spPr>
        <a:xfrm>
          <a:off x="1850205" y="1855361"/>
          <a:ext cx="7400822" cy="874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97" tIns="222055" rIns="143597" bIns="222055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Svima</a:t>
          </a:r>
          <a:r>
            <a:rPr lang="en-US" sz="1600" kern="1200" dirty="0"/>
            <a:t> mora </a:t>
          </a:r>
          <a:r>
            <a:rPr lang="en-US" sz="1600" kern="1200" dirty="0" err="1"/>
            <a:t>biti</a:t>
          </a:r>
          <a:r>
            <a:rPr lang="en-US" sz="1600" kern="1200" dirty="0"/>
            <a:t> </a:t>
          </a:r>
          <a:r>
            <a:rPr lang="en-US" sz="1600" kern="1200" dirty="0" err="1"/>
            <a:t>jasno</a:t>
          </a:r>
          <a:r>
            <a:rPr lang="en-US" sz="1600" kern="1200" dirty="0"/>
            <a:t> </a:t>
          </a:r>
          <a:r>
            <a:rPr lang="en-US" sz="1600" kern="1200" dirty="0" err="1"/>
            <a:t>koji</a:t>
          </a:r>
          <a:r>
            <a:rPr lang="en-US" sz="1600" kern="1200" dirty="0"/>
            <a:t> </a:t>
          </a:r>
          <a:r>
            <a:rPr lang="en-US" sz="1600" kern="1200" dirty="0" err="1"/>
            <a:t>rezultati</a:t>
          </a:r>
          <a:r>
            <a:rPr lang="en-US" sz="1600" kern="1200" dirty="0"/>
            <a:t> se </a:t>
          </a:r>
          <a:r>
            <a:rPr lang="en-US" sz="1600" kern="1200" dirty="0" err="1"/>
            <a:t>očekuju</a:t>
          </a:r>
          <a:r>
            <a:rPr lang="en-US" sz="1600" kern="1200" dirty="0"/>
            <a:t>, </a:t>
          </a:r>
          <a:r>
            <a:rPr lang="en-US" sz="1600" kern="1200" dirty="0" err="1"/>
            <a:t>uslovi</a:t>
          </a:r>
          <a:r>
            <a:rPr lang="en-US" sz="1600" kern="1200" dirty="0"/>
            <a:t> </a:t>
          </a:r>
          <a:r>
            <a:rPr lang="en-US" sz="1600" kern="1200" dirty="0" err="1"/>
            <a:t>zapošljavanja</a:t>
          </a:r>
          <a:r>
            <a:rPr lang="en-US" sz="1600" kern="1200" dirty="0"/>
            <a:t>, </a:t>
          </a:r>
          <a:r>
            <a:rPr lang="en-US" sz="1600" kern="1200" dirty="0" err="1"/>
            <a:t>vrijeme</a:t>
          </a:r>
          <a:r>
            <a:rPr lang="en-US" sz="1600" kern="1200" dirty="0"/>
            <a:t> u </a:t>
          </a:r>
          <a:r>
            <a:rPr lang="en-US" sz="1600" kern="1200" dirty="0" err="1"/>
            <a:t>koje</a:t>
          </a:r>
          <a:r>
            <a:rPr lang="en-US" sz="1600" kern="1200" dirty="0"/>
            <a:t> se </a:t>
          </a:r>
          <a:r>
            <a:rPr lang="en-US" sz="1600" kern="1200" dirty="0" err="1"/>
            <a:t>radnici</a:t>
          </a:r>
          <a:r>
            <a:rPr lang="en-US" sz="1600" kern="1200" dirty="0"/>
            <a:t> </a:t>
          </a:r>
          <a:r>
            <a:rPr lang="en-US" sz="1600" kern="1200" dirty="0" err="1"/>
            <a:t>mogu</a:t>
          </a:r>
          <a:r>
            <a:rPr lang="en-US" sz="1600" kern="1200" dirty="0"/>
            <a:t> </a:t>
          </a:r>
          <a:r>
            <a:rPr lang="en-US" sz="1600" kern="1200" dirty="0" err="1"/>
            <a:t>kontaktirati</a:t>
          </a:r>
          <a:r>
            <a:rPr lang="en-US" sz="1600" kern="1200" dirty="0"/>
            <a:t>, </a:t>
          </a:r>
          <a:r>
            <a:rPr lang="en-US" sz="1600" kern="1200" dirty="0" err="1"/>
            <a:t>te</a:t>
          </a:r>
          <a:r>
            <a:rPr lang="en-US" sz="1600" kern="1200" dirty="0"/>
            <a:t> </a:t>
          </a:r>
          <a:r>
            <a:rPr lang="en-US" sz="1600" kern="1200" dirty="0" err="1"/>
            <a:t>kako</a:t>
          </a:r>
          <a:r>
            <a:rPr lang="en-US" sz="1600" kern="1200" dirty="0"/>
            <a:t> </a:t>
          </a:r>
          <a:r>
            <a:rPr lang="en-US" sz="1600" kern="1200" dirty="0" err="1"/>
            <a:t>pratiti</a:t>
          </a:r>
          <a:r>
            <a:rPr lang="en-US" sz="1600" kern="1200" dirty="0"/>
            <a:t> </a:t>
          </a:r>
          <a:r>
            <a:rPr lang="en-US" sz="1600" kern="1200" dirty="0" err="1"/>
            <a:t>napredak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izvještavati</a:t>
          </a:r>
          <a:r>
            <a:rPr lang="en-US" sz="1600" kern="1200" dirty="0"/>
            <a:t> o </a:t>
          </a:r>
          <a:r>
            <a:rPr lang="en-US" sz="1600" kern="1200" dirty="0" err="1"/>
            <a:t>razultatima</a:t>
          </a:r>
          <a:endParaRPr lang="en-US" sz="1600" kern="1200" dirty="0"/>
        </a:p>
      </dsp:txBody>
      <dsp:txXfrm>
        <a:off x="1850205" y="1855361"/>
        <a:ext cx="7400822" cy="874230"/>
      </dsp:txXfrm>
    </dsp:sp>
    <dsp:sp modelId="{78A00239-C4B0-4FB7-88C3-CFEECF054A01}">
      <dsp:nvSpPr>
        <dsp:cNvPr id="0" name=""/>
        <dsp:cNvSpPr/>
      </dsp:nvSpPr>
      <dsp:spPr>
        <a:xfrm>
          <a:off x="0" y="1855361"/>
          <a:ext cx="1850205" cy="874230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07" tIns="86355" rIns="97907" bIns="863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Jasnoća</a:t>
          </a:r>
          <a:endParaRPr lang="en-US" sz="1700" kern="1200" dirty="0"/>
        </a:p>
      </dsp:txBody>
      <dsp:txXfrm>
        <a:off x="0" y="1855361"/>
        <a:ext cx="1850205" cy="874230"/>
      </dsp:txXfrm>
    </dsp:sp>
    <dsp:sp modelId="{BAF6FA2D-B6FA-4D68-9C4E-30AF32258E93}">
      <dsp:nvSpPr>
        <dsp:cNvPr id="0" name=""/>
        <dsp:cNvSpPr/>
      </dsp:nvSpPr>
      <dsp:spPr>
        <a:xfrm>
          <a:off x="1850205" y="2782046"/>
          <a:ext cx="7400822" cy="874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97" tIns="222055" rIns="143597" bIns="22205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highlight>
                <a:srgbClr val="C0C0C0"/>
              </a:highlight>
            </a:rPr>
            <a:t>Radnicima</a:t>
          </a:r>
          <a:r>
            <a:rPr lang="en-US" sz="1600" kern="1200" dirty="0">
              <a:highlight>
                <a:srgbClr val="C0C0C0"/>
              </a:highlight>
            </a:rPr>
            <a:t> </a:t>
          </a:r>
          <a:r>
            <a:rPr lang="en-US" sz="1600" kern="1200" dirty="0" err="1">
              <a:highlight>
                <a:srgbClr val="C0C0C0"/>
              </a:highlight>
            </a:rPr>
            <a:t>koji</a:t>
          </a:r>
          <a:r>
            <a:rPr lang="en-US" sz="1600" kern="1200" dirty="0">
              <a:highlight>
                <a:srgbClr val="C0C0C0"/>
              </a:highlight>
            </a:rPr>
            <a:t> </a:t>
          </a:r>
          <a:r>
            <a:rPr lang="en-US" sz="1600" kern="1200" dirty="0" err="1">
              <a:highlight>
                <a:srgbClr val="C0C0C0"/>
              </a:highlight>
            </a:rPr>
            <a:t>rade</a:t>
          </a:r>
          <a:r>
            <a:rPr lang="en-US" sz="1600" kern="1200" dirty="0">
              <a:highlight>
                <a:srgbClr val="C0C0C0"/>
              </a:highlight>
            </a:rPr>
            <a:t> </a:t>
          </a:r>
          <a:r>
            <a:rPr lang="en-US" sz="1600" kern="1200" dirty="0" err="1">
              <a:highlight>
                <a:srgbClr val="C0C0C0"/>
              </a:highlight>
            </a:rPr>
            <a:t>na</a:t>
          </a:r>
          <a:r>
            <a:rPr lang="en-US" sz="1600" kern="1200" dirty="0">
              <a:highlight>
                <a:srgbClr val="C0C0C0"/>
              </a:highlight>
            </a:rPr>
            <a:t> </a:t>
          </a:r>
          <a:r>
            <a:rPr lang="en-US" sz="1600" kern="1200" dirty="0" err="1">
              <a:highlight>
                <a:srgbClr val="C0C0C0"/>
              </a:highlight>
            </a:rPr>
            <a:t>daljinu</a:t>
          </a:r>
          <a:r>
            <a:rPr lang="en-US" sz="1600" kern="1200" dirty="0">
              <a:highlight>
                <a:srgbClr val="C0C0C0"/>
              </a:highlight>
            </a:rPr>
            <a:t> </a:t>
          </a:r>
          <a:r>
            <a:rPr lang="en-US" sz="1600" kern="1200" dirty="0"/>
            <a:t> je </a:t>
          </a:r>
          <a:r>
            <a:rPr lang="en-US" sz="1600" kern="1200" dirty="0" err="1"/>
            <a:t>potrebna</a:t>
          </a:r>
          <a:r>
            <a:rPr lang="en-US" sz="1600" kern="1200" dirty="0"/>
            <a:t> </a:t>
          </a:r>
          <a:r>
            <a:rPr lang="en-US" sz="1600" kern="1200" dirty="0" err="1"/>
            <a:t>strategija</a:t>
          </a:r>
          <a:r>
            <a:rPr lang="en-US" sz="1600" kern="1200" dirty="0"/>
            <a:t> za </a:t>
          </a:r>
          <a:r>
            <a:rPr lang="en-US" sz="1600" kern="1200" dirty="0" err="1"/>
            <a:t>određivanje</a:t>
          </a:r>
          <a:r>
            <a:rPr lang="en-US" sz="1600" kern="1200" dirty="0"/>
            <a:t> </a:t>
          </a:r>
          <a:r>
            <a:rPr lang="en-US" sz="1600" kern="1200" dirty="0" err="1"/>
            <a:t>granice</a:t>
          </a:r>
          <a:r>
            <a:rPr lang="en-US" sz="1600" kern="1200" dirty="0"/>
            <a:t> </a:t>
          </a:r>
          <a:r>
            <a:rPr lang="en-US" sz="1600" kern="1200" dirty="0" err="1"/>
            <a:t>između</a:t>
          </a:r>
          <a:r>
            <a:rPr lang="en-US" sz="1600" kern="1200" dirty="0"/>
            <a:t> </a:t>
          </a:r>
          <a:r>
            <a:rPr lang="en-US" sz="1600" kern="1200" dirty="0" err="1"/>
            <a:t>plaćenog</a:t>
          </a:r>
          <a:r>
            <a:rPr lang="en-US" sz="1600" kern="1200" dirty="0"/>
            <a:t> </a:t>
          </a:r>
          <a:r>
            <a:rPr lang="en-US" sz="1600" kern="1200" dirty="0" err="1"/>
            <a:t>rada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privatnog</a:t>
          </a:r>
          <a:r>
            <a:rPr lang="en-US" sz="1600" kern="1200" dirty="0"/>
            <a:t> </a:t>
          </a:r>
          <a:r>
            <a:rPr lang="en-US" sz="1600" kern="1200" dirty="0" err="1"/>
            <a:t>života</a:t>
          </a:r>
          <a:r>
            <a:rPr lang="en-US" sz="1600" kern="1200" dirty="0"/>
            <a:t> (</a:t>
          </a:r>
          <a:r>
            <a:rPr lang="en-US" sz="1600" kern="1200" dirty="0" err="1"/>
            <a:t>npr</a:t>
          </a:r>
          <a:r>
            <a:rPr lang="en-US" sz="1600" kern="1200" dirty="0"/>
            <a:t>. </a:t>
          </a:r>
          <a:r>
            <a:rPr lang="en-US" sz="1600" kern="1200" dirty="0" err="1"/>
            <a:t>Određen</a:t>
          </a:r>
          <a:r>
            <a:rPr lang="en-US" sz="1600" kern="1200" dirty="0"/>
            <a:t> </a:t>
          </a:r>
          <a:r>
            <a:rPr lang="en-US" sz="1600" kern="1200" dirty="0" err="1"/>
            <a:t>radni</a:t>
          </a:r>
          <a:r>
            <a:rPr lang="en-US" sz="1600" kern="1200" dirty="0"/>
            <a:t> </a:t>
          </a:r>
          <a:r>
            <a:rPr lang="en-US" sz="1600" kern="1200" dirty="0" err="1"/>
            <a:t>prostor</a:t>
          </a:r>
          <a:r>
            <a:rPr lang="en-US" sz="1600" kern="1200" dirty="0"/>
            <a:t>, </a:t>
          </a:r>
          <a:r>
            <a:rPr lang="en-US" sz="1600" kern="1200" dirty="0" err="1"/>
            <a:t>udaljavanje</a:t>
          </a:r>
          <a:r>
            <a:rPr lang="en-US" sz="1600" kern="1200" dirty="0"/>
            <a:t> </a:t>
          </a:r>
          <a:r>
            <a:rPr lang="en-US" sz="1600" kern="1200" dirty="0" err="1"/>
            <a:t>sa</a:t>
          </a:r>
          <a:r>
            <a:rPr lang="en-US" sz="1600" kern="1200" dirty="0"/>
            <a:t> </a:t>
          </a:r>
          <a:r>
            <a:rPr lang="en-US" sz="1600" kern="1200" dirty="0" err="1"/>
            <a:t>radnog</a:t>
          </a:r>
          <a:r>
            <a:rPr lang="en-US" sz="1600" kern="1200" dirty="0"/>
            <a:t> </a:t>
          </a:r>
          <a:r>
            <a:rPr lang="en-US" sz="1600" kern="1200" dirty="0" err="1"/>
            <a:t>mjesta</a:t>
          </a:r>
          <a:r>
            <a:rPr lang="en-US" sz="1600" kern="1200" dirty="0"/>
            <a:t> u </a:t>
          </a:r>
          <a:r>
            <a:rPr lang="en-US" sz="1600" kern="1200" dirty="0" err="1"/>
            <a:t>određeno</a:t>
          </a:r>
          <a:r>
            <a:rPr lang="en-US" sz="1600" kern="1200" dirty="0"/>
            <a:t> </a:t>
          </a:r>
          <a:r>
            <a:rPr lang="en-US" sz="1600" kern="1200" dirty="0" err="1"/>
            <a:t>vrijeme</a:t>
          </a:r>
          <a:r>
            <a:rPr lang="en-US" sz="1600" kern="1200" dirty="0"/>
            <a:t>).</a:t>
          </a:r>
        </a:p>
      </dsp:txBody>
      <dsp:txXfrm>
        <a:off x="1850205" y="2782046"/>
        <a:ext cx="7400822" cy="874230"/>
      </dsp:txXfrm>
    </dsp:sp>
    <dsp:sp modelId="{70D1F75C-7031-4D94-993A-300B0443A7F7}">
      <dsp:nvSpPr>
        <dsp:cNvPr id="0" name=""/>
        <dsp:cNvSpPr/>
      </dsp:nvSpPr>
      <dsp:spPr>
        <a:xfrm>
          <a:off x="0" y="2782046"/>
          <a:ext cx="1850205" cy="874230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07" tIns="86355" rIns="97907" bIns="863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Ravnoteža</a:t>
          </a:r>
          <a:r>
            <a:rPr lang="en-US" sz="1700" kern="1200" dirty="0"/>
            <a:t> </a:t>
          </a:r>
          <a:r>
            <a:rPr lang="en-US" sz="1700" kern="1200" dirty="0" err="1"/>
            <a:t>sa</a:t>
          </a:r>
          <a:r>
            <a:rPr lang="en-US" sz="1700" kern="1200" dirty="0"/>
            <a:t> </a:t>
          </a:r>
          <a:r>
            <a:rPr lang="en-US" sz="1700" kern="1200" dirty="0" err="1"/>
            <a:t>privatnim</a:t>
          </a:r>
          <a:r>
            <a:rPr lang="en-US" sz="1700" kern="1200" dirty="0"/>
            <a:t> </a:t>
          </a:r>
          <a:r>
            <a:rPr lang="en-US" sz="1700" kern="1200" dirty="0" err="1"/>
            <a:t>životom</a:t>
          </a:r>
          <a:endParaRPr lang="en-US" sz="1700" kern="1200" dirty="0"/>
        </a:p>
      </dsp:txBody>
      <dsp:txXfrm>
        <a:off x="0" y="2782046"/>
        <a:ext cx="1850205" cy="874230"/>
      </dsp:txXfrm>
    </dsp:sp>
    <dsp:sp modelId="{AA0253B6-6ADB-46AB-893F-FDEDAFE7A6CB}">
      <dsp:nvSpPr>
        <dsp:cNvPr id="0" name=""/>
        <dsp:cNvSpPr/>
      </dsp:nvSpPr>
      <dsp:spPr>
        <a:xfrm>
          <a:off x="1850205" y="3708730"/>
          <a:ext cx="7400822" cy="874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97" tIns="222055" rIns="143597" bIns="2220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Sigurni</a:t>
          </a:r>
          <a:r>
            <a:rPr lang="en-US" sz="1900" kern="1200" dirty="0"/>
            <a:t>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zdravi</a:t>
          </a:r>
          <a:r>
            <a:rPr lang="en-US" sz="1900" kern="1200" dirty="0"/>
            <a:t> </a:t>
          </a:r>
          <a:r>
            <a:rPr lang="en-US" sz="1900" kern="1200" dirty="0" err="1"/>
            <a:t>uslovi</a:t>
          </a:r>
          <a:r>
            <a:rPr lang="en-US" sz="1900" kern="1200" dirty="0"/>
            <a:t> </a:t>
          </a:r>
          <a:r>
            <a:rPr lang="en-US" sz="1900" kern="1200" dirty="0" err="1"/>
            <a:t>rada</a:t>
          </a:r>
          <a:r>
            <a:rPr lang="en-US" sz="1900" kern="1200" dirty="0"/>
            <a:t> </a:t>
          </a:r>
          <a:r>
            <a:rPr lang="en-US" sz="1900" kern="1200" dirty="0" err="1"/>
            <a:t>su</a:t>
          </a:r>
          <a:r>
            <a:rPr lang="en-US" sz="1900" kern="1200" dirty="0"/>
            <a:t> </a:t>
          </a:r>
          <a:r>
            <a:rPr lang="en-US" sz="1900" kern="1200" dirty="0" err="1"/>
            <a:t>temelj</a:t>
          </a:r>
          <a:r>
            <a:rPr lang="en-US" sz="1900" kern="1200" dirty="0"/>
            <a:t> za </a:t>
          </a:r>
          <a:r>
            <a:rPr lang="en-US" sz="1900" kern="1200" dirty="0" err="1"/>
            <a:t>dostojanstven</a:t>
          </a:r>
          <a:r>
            <a:rPr lang="en-US" sz="1900" kern="1200" dirty="0"/>
            <a:t> rad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temelj</a:t>
          </a:r>
          <a:r>
            <a:rPr lang="en-US" sz="1900" kern="1200" dirty="0"/>
            <a:t> za </a:t>
          </a:r>
          <a:r>
            <a:rPr lang="en-US" sz="1900" kern="1200" dirty="0" err="1"/>
            <a:t>političke</a:t>
          </a:r>
          <a:r>
            <a:rPr lang="en-US" sz="1900" kern="1200" dirty="0"/>
            <a:t> </a:t>
          </a:r>
          <a:r>
            <a:rPr lang="en-US" sz="1900" kern="1200" dirty="0" err="1"/>
            <a:t>smjernice</a:t>
          </a:r>
          <a:r>
            <a:rPr lang="en-US" sz="1900" kern="1200" dirty="0"/>
            <a:t> o </a:t>
          </a:r>
          <a:r>
            <a:rPr lang="en-US" sz="1900" kern="1200" dirty="0" err="1"/>
            <a:t>povratku</a:t>
          </a:r>
          <a:r>
            <a:rPr lang="en-US" sz="1900" kern="1200" dirty="0"/>
            <a:t> </a:t>
          </a:r>
          <a:r>
            <a:rPr lang="en-US" sz="1900" kern="1200" dirty="0" err="1"/>
            <a:t>na</a:t>
          </a:r>
          <a:r>
            <a:rPr lang="en-US" sz="1900" kern="1200" dirty="0"/>
            <a:t> </a:t>
          </a:r>
          <a:r>
            <a:rPr lang="en-US" sz="1900" kern="1200" dirty="0" err="1"/>
            <a:t>posao</a:t>
          </a:r>
          <a:endParaRPr lang="en-US" sz="1900" kern="1200" dirty="0"/>
        </a:p>
      </dsp:txBody>
      <dsp:txXfrm>
        <a:off x="1850205" y="3708730"/>
        <a:ext cx="7400822" cy="874230"/>
      </dsp:txXfrm>
    </dsp:sp>
    <dsp:sp modelId="{A1C85445-9BD7-473A-A1D2-320C93014081}">
      <dsp:nvSpPr>
        <dsp:cNvPr id="0" name=""/>
        <dsp:cNvSpPr/>
      </dsp:nvSpPr>
      <dsp:spPr>
        <a:xfrm>
          <a:off x="0" y="3708730"/>
          <a:ext cx="1850205" cy="874230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07" tIns="86355" rIns="97907" bIns="863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Povratak</a:t>
          </a:r>
          <a:r>
            <a:rPr lang="en-US" sz="1700" kern="1200" dirty="0"/>
            <a:t> </a:t>
          </a:r>
          <a:r>
            <a:rPr lang="en-US" sz="1700" kern="1200" dirty="0" err="1"/>
            <a:t>na</a:t>
          </a:r>
          <a:r>
            <a:rPr lang="en-US" sz="1700" kern="1200" dirty="0"/>
            <a:t> </a:t>
          </a:r>
          <a:r>
            <a:rPr lang="en-US" sz="1700" kern="1200" dirty="0" err="1"/>
            <a:t>posao</a:t>
          </a:r>
          <a:endParaRPr lang="en-US" sz="1700" kern="1200" dirty="0"/>
        </a:p>
      </dsp:txBody>
      <dsp:txXfrm>
        <a:off x="0" y="3708730"/>
        <a:ext cx="1850205" cy="874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9836F-E764-440F-84BC-C2A31B0E7519}">
      <dsp:nvSpPr>
        <dsp:cNvPr id="0" name=""/>
        <dsp:cNvSpPr/>
      </dsp:nvSpPr>
      <dsp:spPr>
        <a:xfrm>
          <a:off x="0" y="0"/>
          <a:ext cx="8835682" cy="1190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/>
            <a:t>Šta</a:t>
          </a:r>
          <a:r>
            <a:rPr lang="en-GB" sz="1500" kern="1200" dirty="0"/>
            <a:t> je rad </a:t>
          </a:r>
          <a:r>
            <a:rPr lang="en-GB" sz="1500" kern="1200" dirty="0" err="1"/>
            <a:t>na</a:t>
          </a:r>
          <a:r>
            <a:rPr lang="en-GB" sz="1500" kern="1200" dirty="0"/>
            <a:t> </a:t>
          </a:r>
          <a:r>
            <a:rPr lang="en-GB" sz="1500" kern="1200" dirty="0" err="1"/>
            <a:t>daljinu</a:t>
          </a:r>
          <a:r>
            <a:rPr lang="en-GB" sz="1500" kern="1200" dirty="0"/>
            <a:t>? Rad </a:t>
          </a:r>
          <a:r>
            <a:rPr lang="en-GB" sz="1500" kern="1200" dirty="0" err="1"/>
            <a:t>na</a:t>
          </a:r>
          <a:r>
            <a:rPr lang="en-GB" sz="1500" kern="1200" dirty="0"/>
            <a:t> </a:t>
          </a:r>
          <a:r>
            <a:rPr lang="en-GB" sz="1500" kern="1200" dirty="0" err="1"/>
            <a:t>daljinu</a:t>
          </a:r>
          <a:r>
            <a:rPr lang="en-GB" sz="1500" kern="1200" dirty="0"/>
            <a:t> se </a:t>
          </a:r>
          <a:r>
            <a:rPr lang="en-GB" sz="1500" kern="1200" dirty="0" err="1"/>
            <a:t>definira</a:t>
          </a:r>
          <a:r>
            <a:rPr lang="en-GB" sz="1500" kern="1200" dirty="0"/>
            <a:t> </a:t>
          </a:r>
          <a:r>
            <a:rPr lang="en-GB" sz="1500" kern="1200" dirty="0" err="1"/>
            <a:t>kao</a:t>
          </a:r>
          <a:r>
            <a:rPr lang="en-GB" sz="1500" kern="1200" dirty="0"/>
            <a:t> </a:t>
          </a:r>
          <a:r>
            <a:rPr lang="en-GB" sz="1500" kern="1200" dirty="0" err="1"/>
            <a:t>korištenje</a:t>
          </a:r>
          <a:r>
            <a:rPr lang="en-GB" sz="1500" kern="1200" dirty="0"/>
            <a:t> </a:t>
          </a:r>
          <a:r>
            <a:rPr lang="en-GB" sz="1500" kern="1200" dirty="0" err="1"/>
            <a:t>informacionih</a:t>
          </a:r>
          <a:r>
            <a:rPr lang="en-GB" sz="1500" kern="1200" dirty="0"/>
            <a:t> </a:t>
          </a:r>
          <a:r>
            <a:rPr lang="en-GB" sz="1500" kern="1200" dirty="0" err="1"/>
            <a:t>i</a:t>
          </a:r>
          <a:r>
            <a:rPr lang="en-GB" sz="1500" kern="1200" dirty="0"/>
            <a:t> </a:t>
          </a:r>
          <a:r>
            <a:rPr lang="en-GB" sz="1500" kern="1200" dirty="0" err="1"/>
            <a:t>komunikacionih</a:t>
          </a:r>
          <a:r>
            <a:rPr lang="en-GB" sz="1500" kern="1200" dirty="0"/>
            <a:t> </a:t>
          </a:r>
          <a:r>
            <a:rPr lang="en-GB" sz="1500" kern="1200" dirty="0" err="1"/>
            <a:t>thnologija</a:t>
          </a:r>
          <a:r>
            <a:rPr lang="en-GB" sz="1500" kern="1200" dirty="0"/>
            <a:t> (IKT), </a:t>
          </a:r>
          <a:r>
            <a:rPr lang="en-GB" sz="1500" kern="1200" dirty="0" err="1"/>
            <a:t>poput</a:t>
          </a:r>
          <a:r>
            <a:rPr lang="en-GB" sz="1500" kern="1200" dirty="0"/>
            <a:t> </a:t>
          </a:r>
          <a:r>
            <a:rPr lang="en-GB" sz="1500" kern="1200" dirty="0" err="1"/>
            <a:t>pametnih</a:t>
          </a:r>
          <a:r>
            <a:rPr lang="en-GB" sz="1500" kern="1200" dirty="0"/>
            <a:t> </a:t>
          </a:r>
          <a:r>
            <a:rPr lang="en-GB" sz="1500" kern="1200" dirty="0" err="1"/>
            <a:t>telefona</a:t>
          </a:r>
          <a:r>
            <a:rPr lang="en-GB" sz="1500" kern="1200" dirty="0"/>
            <a:t>, </a:t>
          </a:r>
          <a:r>
            <a:rPr lang="en-GB" sz="1500" kern="1200" dirty="0" err="1"/>
            <a:t>tableta</a:t>
          </a:r>
          <a:r>
            <a:rPr lang="en-GB" sz="1500" kern="1200" dirty="0"/>
            <a:t>, </a:t>
          </a:r>
          <a:r>
            <a:rPr lang="en-GB" sz="1500" kern="1200" dirty="0" err="1"/>
            <a:t>prenosnih</a:t>
          </a:r>
          <a:r>
            <a:rPr lang="en-GB" sz="1500" kern="1200" dirty="0"/>
            <a:t> </a:t>
          </a:r>
          <a:r>
            <a:rPr lang="en-GB" sz="1500" kern="1200" dirty="0" err="1"/>
            <a:t>računara</a:t>
          </a:r>
          <a:r>
            <a:rPr lang="en-GB" sz="1500" kern="1200" dirty="0"/>
            <a:t> </a:t>
          </a:r>
          <a:r>
            <a:rPr lang="en-GB" sz="1500" kern="1200" dirty="0" err="1"/>
            <a:t>i</a:t>
          </a:r>
          <a:r>
            <a:rPr lang="en-GB" sz="1500" kern="1200" dirty="0"/>
            <a:t> </a:t>
          </a:r>
          <a:r>
            <a:rPr lang="en-GB" sz="1500" kern="1200" dirty="0" err="1"/>
            <a:t>stacionarnih</a:t>
          </a:r>
          <a:r>
            <a:rPr lang="en-GB" sz="1500" kern="1200" dirty="0"/>
            <a:t> </a:t>
          </a:r>
          <a:r>
            <a:rPr lang="en-GB" sz="1500" kern="1200" dirty="0" err="1"/>
            <a:t>računara</a:t>
          </a:r>
          <a:r>
            <a:rPr lang="en-GB" sz="1500" kern="1200" dirty="0"/>
            <a:t>, za rad </a:t>
          </a:r>
          <a:r>
            <a:rPr lang="en-GB" sz="1500" kern="1200" dirty="0" err="1"/>
            <a:t>koji</a:t>
          </a:r>
          <a:r>
            <a:rPr lang="en-GB" sz="1500" kern="1200" dirty="0"/>
            <a:t> se </a:t>
          </a:r>
          <a:r>
            <a:rPr lang="en-GB" sz="1500" kern="1200" dirty="0" err="1"/>
            <a:t>obavlja</a:t>
          </a:r>
          <a:r>
            <a:rPr lang="en-GB" sz="1500" kern="1200" dirty="0"/>
            <a:t> </a:t>
          </a:r>
          <a:r>
            <a:rPr lang="en-GB" sz="1500" kern="1200" dirty="0" err="1"/>
            <a:t>izvan</a:t>
          </a:r>
          <a:r>
            <a:rPr lang="en-GB" sz="1500" kern="1200" dirty="0"/>
            <a:t> </a:t>
          </a:r>
          <a:r>
            <a:rPr lang="en-GB" sz="1500" kern="1200" dirty="0" err="1"/>
            <a:t>sjedišta</a:t>
          </a:r>
          <a:r>
            <a:rPr lang="en-GB" sz="1500" kern="1200" dirty="0"/>
            <a:t> </a:t>
          </a:r>
          <a:r>
            <a:rPr lang="en-GB" sz="1500" kern="1200" dirty="0" err="1"/>
            <a:t>poslodavca</a:t>
          </a:r>
          <a:r>
            <a:rPr lang="en-GB" sz="1500" kern="1200" dirty="0"/>
            <a:t>. </a:t>
          </a:r>
          <a:r>
            <a:rPr lang="en-GB" sz="1500" kern="1200" dirty="0" err="1"/>
            <a:t>Drugim</a:t>
          </a:r>
          <a:r>
            <a:rPr lang="en-GB" sz="1500" kern="1200" dirty="0"/>
            <a:t> </a:t>
          </a:r>
          <a:r>
            <a:rPr lang="en-GB" sz="1500" kern="1200" dirty="0" err="1"/>
            <a:t>riječima</a:t>
          </a:r>
          <a:r>
            <a:rPr lang="en-GB" sz="1500" kern="1200" dirty="0"/>
            <a:t>, rad </a:t>
          </a:r>
          <a:r>
            <a:rPr lang="en-GB" sz="1500" kern="1200" dirty="0" err="1"/>
            <a:t>na</a:t>
          </a:r>
          <a:r>
            <a:rPr lang="en-GB" sz="1500" kern="1200" dirty="0"/>
            <a:t> </a:t>
          </a:r>
          <a:r>
            <a:rPr lang="en-GB" sz="1500" kern="1200" dirty="0" err="1"/>
            <a:t>daljinu</a:t>
          </a:r>
          <a:r>
            <a:rPr lang="en-GB" sz="1500" kern="1200" dirty="0"/>
            <a:t> </a:t>
          </a:r>
          <a:r>
            <a:rPr lang="en-GB" sz="1500" kern="1200" dirty="0" err="1"/>
            <a:t>znači</a:t>
          </a:r>
          <a:r>
            <a:rPr lang="en-GB" sz="1500" kern="1200" dirty="0"/>
            <a:t> rad </a:t>
          </a:r>
          <a:r>
            <a:rPr lang="en-GB" sz="1500" kern="1200" dirty="0" err="1"/>
            <a:t>koji</a:t>
          </a:r>
          <a:r>
            <a:rPr lang="en-GB" sz="1500" kern="1200" dirty="0"/>
            <a:t> se </a:t>
          </a:r>
          <a:r>
            <a:rPr lang="en-GB" sz="1500" kern="1200" dirty="0" err="1"/>
            <a:t>obavlja</a:t>
          </a:r>
          <a:r>
            <a:rPr lang="en-GB" sz="1500" kern="1200" dirty="0"/>
            <a:t> </a:t>
          </a:r>
          <a:r>
            <a:rPr lang="en-GB" sz="1500" kern="1200" dirty="0" err="1"/>
            <a:t>uz</a:t>
          </a:r>
          <a:r>
            <a:rPr lang="en-GB" sz="1500" kern="1200" dirty="0"/>
            <a:t> </a:t>
          </a:r>
          <a:r>
            <a:rPr lang="en-GB" sz="1500" kern="1200" dirty="0" err="1"/>
            <a:t>pomoć</a:t>
          </a:r>
          <a:r>
            <a:rPr lang="en-GB" sz="1500" kern="1200" dirty="0"/>
            <a:t> IKT </a:t>
          </a:r>
          <a:r>
            <a:rPr lang="en-GB" sz="1500" kern="1200" dirty="0" err="1"/>
            <a:t>i</a:t>
          </a:r>
          <a:r>
            <a:rPr lang="en-GB" sz="1500" kern="1200" dirty="0"/>
            <a:t> </a:t>
          </a:r>
          <a:r>
            <a:rPr lang="en-GB" sz="1500" kern="1200" dirty="0" err="1"/>
            <a:t>koji</a:t>
          </a:r>
          <a:r>
            <a:rPr lang="en-GB" sz="1500" kern="1200" dirty="0"/>
            <a:t> se </a:t>
          </a:r>
          <a:r>
            <a:rPr lang="en-GB" sz="1500" kern="1200" dirty="0" err="1"/>
            <a:t>obavlja</a:t>
          </a:r>
          <a:r>
            <a:rPr lang="en-GB" sz="1500" kern="1200" dirty="0"/>
            <a:t> </a:t>
          </a:r>
          <a:r>
            <a:rPr lang="en-GB" sz="1500" kern="1200" dirty="0" err="1"/>
            <a:t>izvan</a:t>
          </a:r>
          <a:r>
            <a:rPr lang="en-GB" sz="1500" kern="1200" dirty="0"/>
            <a:t> </a:t>
          </a:r>
          <a:r>
            <a:rPr lang="en-GB" sz="1500" kern="1200" dirty="0" err="1"/>
            <a:t>sjedišta</a:t>
          </a:r>
          <a:r>
            <a:rPr lang="en-GB" sz="1500" kern="1200" dirty="0"/>
            <a:t> </a:t>
          </a:r>
          <a:r>
            <a:rPr lang="en-GB" sz="1500" kern="1200" dirty="0" err="1"/>
            <a:t>poslodavca</a:t>
          </a:r>
          <a:r>
            <a:rPr lang="en-GB" sz="1500" kern="1200" dirty="0"/>
            <a:t>. </a:t>
          </a:r>
          <a:endParaRPr lang="en-US" sz="1500" kern="1200" dirty="0"/>
        </a:p>
      </dsp:txBody>
      <dsp:txXfrm>
        <a:off x="34861" y="34861"/>
        <a:ext cx="7450740" cy="1120522"/>
      </dsp:txXfrm>
    </dsp:sp>
    <dsp:sp modelId="{9EE77D77-9EA9-412E-B5BD-471BBC770254}">
      <dsp:nvSpPr>
        <dsp:cNvPr id="0" name=""/>
        <dsp:cNvSpPr/>
      </dsp:nvSpPr>
      <dsp:spPr>
        <a:xfrm>
          <a:off x="739988" y="1406652"/>
          <a:ext cx="8835682" cy="1190244"/>
        </a:xfrm>
        <a:prstGeom prst="roundRect">
          <a:avLst>
            <a:gd name="adj" fmla="val 10000"/>
          </a:avLst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Rad </a:t>
          </a:r>
          <a:r>
            <a:rPr lang="en-GB" sz="1500" kern="1200" dirty="0" err="1"/>
            <a:t>na</a:t>
          </a:r>
          <a:r>
            <a:rPr lang="en-GB" sz="1500" kern="1200" dirty="0"/>
            <a:t> </a:t>
          </a:r>
          <a:r>
            <a:rPr lang="en-GB" sz="1500" kern="1200" dirty="0" err="1"/>
            <a:t>daljinu</a:t>
          </a:r>
          <a:r>
            <a:rPr lang="en-GB" sz="1500" kern="1200" dirty="0"/>
            <a:t> bi </a:t>
          </a:r>
          <a:r>
            <a:rPr lang="en-GB" sz="1500" kern="1200" dirty="0" err="1"/>
            <a:t>trebao</a:t>
          </a:r>
          <a:r>
            <a:rPr lang="en-GB" sz="1500" kern="1200" dirty="0"/>
            <a:t> </a:t>
          </a:r>
          <a:r>
            <a:rPr lang="en-GB" sz="1500" kern="1200" dirty="0" err="1"/>
            <a:t>biti</a:t>
          </a:r>
          <a:r>
            <a:rPr lang="en-GB" sz="1500" kern="1200" dirty="0"/>
            <a:t> </a:t>
          </a:r>
          <a:r>
            <a:rPr lang="en-GB" sz="1500" kern="1200" dirty="0" err="1"/>
            <a:t>na</a:t>
          </a:r>
          <a:r>
            <a:rPr lang="en-GB" sz="1500" kern="1200" dirty="0"/>
            <a:t> </a:t>
          </a:r>
          <a:r>
            <a:rPr lang="en-GB" sz="1500" kern="1200" dirty="0" err="1"/>
            <a:t>doborovoljnoj</a:t>
          </a:r>
          <a:r>
            <a:rPr lang="en-GB" sz="1500" kern="1200" dirty="0"/>
            <a:t> </a:t>
          </a:r>
          <a:r>
            <a:rPr lang="en-GB" sz="1500" kern="1200" dirty="0" err="1"/>
            <a:t>osnovi</a:t>
          </a:r>
          <a:r>
            <a:rPr lang="en-GB" sz="1500" kern="1200" dirty="0"/>
            <a:t>, </a:t>
          </a:r>
          <a:r>
            <a:rPr lang="en-GB" sz="1500" kern="1200" dirty="0" err="1"/>
            <a:t>što</a:t>
          </a:r>
          <a:r>
            <a:rPr lang="en-GB" sz="1500" kern="1200" dirty="0"/>
            <a:t> </a:t>
          </a:r>
          <a:r>
            <a:rPr lang="en-GB" sz="1500" kern="1200" dirty="0" err="1"/>
            <a:t>dogovaraju</a:t>
          </a:r>
          <a:r>
            <a:rPr lang="en-GB" sz="1500" kern="1200" dirty="0"/>
            <a:t> </a:t>
          </a:r>
          <a:r>
            <a:rPr lang="en-GB" sz="1500" kern="1200" dirty="0" err="1"/>
            <a:t>poslodavac</a:t>
          </a:r>
          <a:r>
            <a:rPr lang="en-GB" sz="1500" kern="1200" dirty="0"/>
            <a:t> </a:t>
          </a:r>
          <a:r>
            <a:rPr lang="en-GB" sz="1500" kern="1200" dirty="0" err="1"/>
            <a:t>i</a:t>
          </a:r>
          <a:r>
            <a:rPr lang="en-GB" sz="1500" kern="1200" dirty="0"/>
            <a:t> </a:t>
          </a:r>
          <a:r>
            <a:rPr lang="en-GB" sz="1500" kern="1200" dirty="0" err="1"/>
            <a:t>radnici</a:t>
          </a:r>
          <a:r>
            <a:rPr lang="en-GB" sz="1500" kern="1200" dirty="0"/>
            <a:t>. </a:t>
          </a:r>
          <a:r>
            <a:rPr lang="en-GB" sz="1500" kern="1200" dirty="0" err="1"/>
            <a:t>Osim</a:t>
          </a:r>
          <a:r>
            <a:rPr lang="en-GB" sz="1500" kern="1200" dirty="0"/>
            <a:t> toga, </a:t>
          </a:r>
          <a:r>
            <a:rPr lang="en-GB" sz="1500" kern="1200" dirty="0" err="1"/>
            <a:t>dogovor</a:t>
          </a:r>
          <a:r>
            <a:rPr lang="en-GB" sz="1500" kern="1200" dirty="0"/>
            <a:t> o </a:t>
          </a:r>
          <a:r>
            <a:rPr lang="en-GB" sz="1500" kern="1200" dirty="0" err="1"/>
            <a:t>mjestu</a:t>
          </a:r>
          <a:r>
            <a:rPr lang="en-GB" sz="1500" kern="1200" dirty="0"/>
            <a:t> </a:t>
          </a:r>
          <a:r>
            <a:rPr lang="en-GB" sz="1500" kern="1200" dirty="0" err="1"/>
            <a:t>rada</a:t>
          </a:r>
          <a:r>
            <a:rPr lang="en-GB" sz="1500" kern="1200" dirty="0"/>
            <a:t> (</a:t>
          </a:r>
          <a:r>
            <a:rPr lang="en-GB" sz="1500" kern="1200" dirty="0" err="1"/>
            <a:t>kod</a:t>
          </a:r>
          <a:r>
            <a:rPr lang="en-GB" sz="1500" kern="1200" dirty="0"/>
            <a:t> </a:t>
          </a:r>
          <a:r>
            <a:rPr lang="en-GB" sz="1500" kern="1200" dirty="0" err="1"/>
            <a:t>kuće</a:t>
          </a:r>
          <a:r>
            <a:rPr lang="en-GB" sz="1500" kern="1200" dirty="0"/>
            <a:t> </a:t>
          </a:r>
          <a:r>
            <a:rPr lang="en-GB" sz="1500" kern="1200" dirty="0" err="1"/>
            <a:t>radnika</a:t>
          </a:r>
          <a:r>
            <a:rPr lang="en-GB" sz="1500" kern="1200" dirty="0"/>
            <a:t>) </a:t>
          </a:r>
          <a:r>
            <a:rPr lang="en-GB" sz="1500" kern="1200" dirty="0" err="1"/>
            <a:t>uključuje</a:t>
          </a:r>
          <a:r>
            <a:rPr lang="en-GB" sz="1500" kern="1200" dirty="0"/>
            <a:t> </a:t>
          </a:r>
          <a:r>
            <a:rPr lang="en-GB" sz="1500" kern="1200" dirty="0" err="1"/>
            <a:t>i</a:t>
          </a:r>
          <a:r>
            <a:rPr lang="en-GB" sz="1500" kern="1200" dirty="0"/>
            <a:t> </a:t>
          </a:r>
          <a:r>
            <a:rPr lang="en-GB" sz="1500" kern="1200" dirty="0" err="1"/>
            <a:t>druge</a:t>
          </a:r>
          <a:r>
            <a:rPr lang="en-GB" sz="1500" kern="1200" dirty="0"/>
            <a:t> </a:t>
          </a:r>
          <a:r>
            <a:rPr lang="en-GB" sz="1500" kern="1200" dirty="0" err="1"/>
            <a:t>aspekte</a:t>
          </a:r>
          <a:r>
            <a:rPr lang="en-GB" sz="1500" kern="1200" dirty="0"/>
            <a:t> </a:t>
          </a:r>
          <a:r>
            <a:rPr lang="en-GB" sz="1500" kern="1200" dirty="0" err="1"/>
            <a:t>koji</a:t>
          </a:r>
          <a:r>
            <a:rPr lang="en-GB" sz="1500" kern="1200" dirty="0"/>
            <a:t> se </a:t>
          </a:r>
          <a:r>
            <a:rPr lang="en-GB" sz="1500" kern="1200" dirty="0" err="1"/>
            <a:t>moraju</a:t>
          </a:r>
          <a:r>
            <a:rPr lang="en-GB" sz="1500" kern="1200" dirty="0"/>
            <a:t> </a:t>
          </a:r>
          <a:r>
            <a:rPr lang="en-GB" sz="1500" kern="1200" dirty="0" err="1"/>
            <a:t>razjasniti</a:t>
          </a:r>
          <a:r>
            <a:rPr lang="en-GB" sz="1500" kern="1200" dirty="0"/>
            <a:t>, </a:t>
          </a:r>
          <a:r>
            <a:rPr lang="en-GB" sz="1500" kern="1200" dirty="0" err="1"/>
            <a:t>kao</a:t>
          </a:r>
          <a:r>
            <a:rPr lang="en-GB" sz="1500" kern="1200" dirty="0"/>
            <a:t> </a:t>
          </a:r>
          <a:r>
            <a:rPr lang="en-GB" sz="1500" kern="1200" dirty="0" err="1"/>
            <a:t>što</a:t>
          </a:r>
          <a:r>
            <a:rPr lang="en-GB" sz="1500" kern="1200" dirty="0"/>
            <a:t> </a:t>
          </a:r>
          <a:r>
            <a:rPr lang="en-GB" sz="1500" kern="1200" dirty="0" err="1"/>
            <a:t>su</a:t>
          </a:r>
          <a:r>
            <a:rPr lang="en-GB" sz="1500" kern="1200" dirty="0"/>
            <a:t> </a:t>
          </a:r>
          <a:r>
            <a:rPr lang="en-GB" sz="1500" kern="1200" dirty="0" err="1"/>
            <a:t>radno</a:t>
          </a:r>
          <a:r>
            <a:rPr lang="en-GB" sz="1500" kern="1200" dirty="0"/>
            <a:t> </a:t>
          </a:r>
          <a:r>
            <a:rPr lang="en-GB" sz="1500" kern="1200" dirty="0" err="1"/>
            <a:t>vrijeme</a:t>
          </a:r>
          <a:r>
            <a:rPr lang="en-GB" sz="1500" kern="1200" dirty="0"/>
            <a:t> </a:t>
          </a:r>
          <a:r>
            <a:rPr lang="en-GB" sz="1500" kern="1200" dirty="0" err="1"/>
            <a:t>ili</a:t>
          </a:r>
          <a:r>
            <a:rPr lang="en-GB" sz="1500" kern="1200" dirty="0"/>
            <a:t> </a:t>
          </a:r>
          <a:r>
            <a:rPr lang="en-GB" sz="1500" kern="1200" dirty="0" err="1"/>
            <a:t>raspored</a:t>
          </a:r>
          <a:r>
            <a:rPr lang="en-GB" sz="1500" kern="1200" dirty="0"/>
            <a:t> </a:t>
          </a:r>
          <a:r>
            <a:rPr lang="en-GB" sz="1500" kern="1200" dirty="0" err="1"/>
            <a:t>rada</a:t>
          </a:r>
          <a:r>
            <a:rPr lang="en-GB" sz="1500" kern="1200" dirty="0"/>
            <a:t>, </a:t>
          </a:r>
          <a:r>
            <a:rPr lang="en-GB" sz="1500" kern="1200" dirty="0" err="1"/>
            <a:t>komunikacioni</a:t>
          </a:r>
          <a:r>
            <a:rPr lang="en-GB" sz="1500" kern="1200" dirty="0"/>
            <a:t> </a:t>
          </a:r>
          <a:r>
            <a:rPr lang="en-GB" sz="1500" kern="1200" dirty="0" err="1"/>
            <a:t>alati</a:t>
          </a:r>
          <a:r>
            <a:rPr lang="en-GB" sz="1500" kern="1200" dirty="0"/>
            <a:t> </a:t>
          </a:r>
          <a:r>
            <a:rPr lang="en-GB" sz="1500" kern="1200" dirty="0" err="1"/>
            <a:t>koji</a:t>
          </a:r>
          <a:r>
            <a:rPr lang="en-GB" sz="1500" kern="1200" dirty="0"/>
            <a:t> se </a:t>
          </a:r>
          <a:r>
            <a:rPr lang="en-GB" sz="1500" kern="1200" dirty="0" err="1"/>
            <a:t>moraju</a:t>
          </a:r>
          <a:r>
            <a:rPr lang="en-GB" sz="1500" kern="1200" dirty="0"/>
            <a:t> </a:t>
          </a:r>
          <a:r>
            <a:rPr lang="en-GB" sz="1500" kern="1200" dirty="0" err="1"/>
            <a:t>koristiii</a:t>
          </a:r>
          <a:r>
            <a:rPr lang="en-GB" sz="1500" kern="1200" dirty="0"/>
            <a:t>, </a:t>
          </a:r>
          <a:r>
            <a:rPr lang="en-GB" sz="1500" kern="1200" dirty="0" err="1"/>
            <a:t>šta</a:t>
          </a:r>
          <a:r>
            <a:rPr lang="en-GB" sz="1500" kern="1200" dirty="0"/>
            <a:t> je </a:t>
          </a:r>
          <a:r>
            <a:rPr lang="en-GB" sz="1500" kern="1200" dirty="0" err="1"/>
            <a:t>potrebno</a:t>
          </a:r>
          <a:r>
            <a:rPr lang="en-GB" sz="1500" kern="1200" dirty="0"/>
            <a:t> </a:t>
          </a:r>
          <a:r>
            <a:rPr lang="en-GB" sz="1500" kern="1200" dirty="0" err="1"/>
            <a:t>ostvariti</a:t>
          </a:r>
          <a:r>
            <a:rPr lang="en-GB" sz="1500" kern="1200" dirty="0"/>
            <a:t>, </a:t>
          </a:r>
          <a:r>
            <a:rPr lang="en-GB" sz="1500" kern="1200" dirty="0" err="1"/>
            <a:t>menanizmi</a:t>
          </a:r>
          <a:r>
            <a:rPr lang="en-GB" sz="1500" kern="1200" dirty="0"/>
            <a:t> </a:t>
          </a:r>
          <a:r>
            <a:rPr lang="en-GB" sz="1500" kern="1200" dirty="0" err="1"/>
            <a:t>nadzora</a:t>
          </a:r>
          <a:r>
            <a:rPr lang="en-GB" sz="1500" kern="1200" dirty="0"/>
            <a:t> </a:t>
          </a:r>
          <a:r>
            <a:rPr lang="en-GB" sz="1500" kern="1200" dirty="0" err="1"/>
            <a:t>i</a:t>
          </a:r>
          <a:r>
            <a:rPr lang="en-GB" sz="1500" kern="1200" dirty="0"/>
            <a:t> </a:t>
          </a:r>
          <a:r>
            <a:rPr lang="en-GB" sz="1500" kern="1200" dirty="0" err="1"/>
            <a:t>kako</a:t>
          </a:r>
          <a:r>
            <a:rPr lang="en-GB" sz="1500" kern="1200" dirty="0"/>
            <a:t> </a:t>
          </a:r>
          <a:r>
            <a:rPr lang="en-GB" sz="1500" kern="1200" dirty="0" err="1"/>
            <a:t>izvještavati</a:t>
          </a:r>
          <a:r>
            <a:rPr lang="en-GB" sz="1500" kern="1200" dirty="0"/>
            <a:t> o </a:t>
          </a:r>
          <a:r>
            <a:rPr lang="en-GB" sz="1500" kern="1200" dirty="0" err="1"/>
            <a:t>izvršavanju</a:t>
          </a:r>
          <a:r>
            <a:rPr lang="en-GB" sz="1500" kern="1200" dirty="0"/>
            <a:t> </a:t>
          </a:r>
          <a:r>
            <a:rPr lang="en-GB" sz="1500" kern="1200" dirty="0" err="1"/>
            <a:t>zadataka</a:t>
          </a:r>
          <a:r>
            <a:rPr lang="en-GB" sz="1500" kern="1200" dirty="0"/>
            <a:t>.</a:t>
          </a:r>
          <a:endParaRPr lang="en-US" sz="1500" kern="1200" dirty="0"/>
        </a:p>
      </dsp:txBody>
      <dsp:txXfrm>
        <a:off x="774849" y="1441513"/>
        <a:ext cx="7252313" cy="1120522"/>
      </dsp:txXfrm>
    </dsp:sp>
    <dsp:sp modelId="{2505154E-E6F1-4F29-BD7D-97F8F88B78BF}">
      <dsp:nvSpPr>
        <dsp:cNvPr id="0" name=""/>
        <dsp:cNvSpPr/>
      </dsp:nvSpPr>
      <dsp:spPr>
        <a:xfrm>
          <a:off x="1468932" y="2813304"/>
          <a:ext cx="8835682" cy="1190244"/>
        </a:xfrm>
        <a:prstGeom prst="roundRect">
          <a:avLst>
            <a:gd name="adj" fmla="val 10000"/>
          </a:avLst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Rad </a:t>
          </a:r>
          <a:r>
            <a:rPr lang="en-GB" sz="1500" kern="1200" dirty="0" err="1">
              <a:solidFill>
                <a:schemeClr val="tx1"/>
              </a:solidFill>
            </a:rPr>
            <a:t>na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daljinu</a:t>
          </a:r>
          <a:r>
            <a:rPr lang="en-GB" sz="1500" kern="1200" dirty="0">
              <a:solidFill>
                <a:schemeClr val="tx1"/>
              </a:solidFill>
            </a:rPr>
            <a:t> se </a:t>
          </a:r>
          <a:r>
            <a:rPr lang="en-GB" sz="1500" kern="1200" dirty="0" err="1">
              <a:solidFill>
                <a:schemeClr val="tx1"/>
              </a:solidFill>
            </a:rPr>
            <a:t>obično</a:t>
          </a:r>
          <a:r>
            <a:rPr lang="en-GB" sz="1500" kern="1200" dirty="0">
              <a:solidFill>
                <a:schemeClr val="tx1"/>
              </a:solidFill>
            </a:rPr>
            <a:t> ne </a:t>
          </a:r>
          <a:r>
            <a:rPr lang="en-GB" sz="1500" kern="1200" dirty="0" err="1">
              <a:solidFill>
                <a:schemeClr val="tx1"/>
              </a:solidFill>
            </a:rPr>
            <a:t>definira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tako</a:t>
          </a:r>
          <a:r>
            <a:rPr lang="en-GB" sz="1500" kern="1200" dirty="0">
              <a:solidFill>
                <a:schemeClr val="tx1"/>
              </a:solidFill>
            </a:rPr>
            <a:t> da </a:t>
          </a:r>
          <a:r>
            <a:rPr lang="en-GB" sz="1500" kern="1200" dirty="0" err="1">
              <a:solidFill>
                <a:schemeClr val="tx1"/>
              </a:solidFill>
            </a:rPr>
            <a:t>uključuje</a:t>
          </a:r>
          <a:r>
            <a:rPr lang="en-GB" sz="1500" kern="1200" dirty="0">
              <a:solidFill>
                <a:schemeClr val="tx1"/>
              </a:solidFill>
            </a:rPr>
            <a:t> one </a:t>
          </a:r>
          <a:r>
            <a:rPr lang="en-GB" sz="1500" kern="1200" dirty="0" err="1">
              <a:solidFill>
                <a:schemeClr val="tx1"/>
              </a:solidFill>
            </a:rPr>
            <a:t>koji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rade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na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platformama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ili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ekonomiji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honoraraca</a:t>
          </a:r>
          <a:r>
            <a:rPr lang="en-GB" sz="1500" kern="1200" dirty="0">
              <a:solidFill>
                <a:schemeClr val="tx1"/>
              </a:solidFill>
            </a:rPr>
            <a:t>; </a:t>
          </a:r>
          <a:r>
            <a:rPr lang="en-GB" sz="1500" kern="1200" dirty="0" err="1">
              <a:solidFill>
                <a:schemeClr val="tx1"/>
              </a:solidFill>
            </a:rPr>
            <a:t>npr</a:t>
          </a:r>
          <a:r>
            <a:rPr lang="en-GB" sz="1500" kern="1200" dirty="0">
              <a:solidFill>
                <a:schemeClr val="tx1"/>
              </a:solidFill>
            </a:rPr>
            <a:t>., </a:t>
          </a:r>
          <a:r>
            <a:rPr lang="en-GB" sz="1500" kern="1200" dirty="0" err="1">
              <a:solidFill>
                <a:schemeClr val="tx1"/>
              </a:solidFill>
            </a:rPr>
            <a:t>slobodno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angažirani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radnici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čiji</a:t>
          </a:r>
          <a:r>
            <a:rPr lang="en-GB" sz="1500" kern="1200" dirty="0">
              <a:solidFill>
                <a:schemeClr val="tx1"/>
              </a:solidFill>
            </a:rPr>
            <a:t> rad se </a:t>
          </a:r>
          <a:r>
            <a:rPr lang="en-GB" sz="1500" kern="1200" dirty="0" err="1">
              <a:solidFill>
                <a:schemeClr val="tx1"/>
              </a:solidFill>
            </a:rPr>
            <a:t>prvenstveno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odvija</a:t>
          </a:r>
          <a:r>
            <a:rPr lang="en-GB" sz="1500" kern="1200" dirty="0">
              <a:solidFill>
                <a:schemeClr val="tx1"/>
              </a:solidFill>
            </a:rPr>
            <a:t> od </a:t>
          </a:r>
          <a:r>
            <a:rPr lang="en-GB" sz="1500" kern="1200" dirty="0" err="1">
              <a:solidFill>
                <a:schemeClr val="tx1"/>
              </a:solidFill>
            </a:rPr>
            <a:t>kuće</a:t>
          </a:r>
          <a:r>
            <a:rPr lang="en-GB" sz="1500" kern="1200" dirty="0">
              <a:solidFill>
                <a:schemeClr val="tx1"/>
              </a:solidFill>
            </a:rPr>
            <a:t> ne </a:t>
          </a:r>
          <a:r>
            <a:rPr lang="en-GB" sz="1500" kern="1200" dirty="0" err="1">
              <a:solidFill>
                <a:schemeClr val="tx1"/>
              </a:solidFill>
            </a:rPr>
            <a:t>može</a:t>
          </a:r>
          <a:r>
            <a:rPr lang="en-GB" sz="1500" kern="1200" dirty="0">
              <a:solidFill>
                <a:schemeClr val="tx1"/>
              </a:solidFill>
            </a:rPr>
            <a:t> se </a:t>
          </a:r>
          <a:r>
            <a:rPr lang="en-GB" sz="1500" kern="1200" dirty="0" err="1">
              <a:solidFill>
                <a:schemeClr val="tx1"/>
              </a:solidFill>
            </a:rPr>
            <a:t>klasificirati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kao</a:t>
          </a:r>
          <a:r>
            <a:rPr lang="en-GB" sz="1500" kern="1200" dirty="0">
              <a:solidFill>
                <a:schemeClr val="tx1"/>
              </a:solidFill>
            </a:rPr>
            <a:t> rad </a:t>
          </a:r>
          <a:r>
            <a:rPr lang="en-GB" sz="1500" kern="1200" dirty="0" err="1">
              <a:solidFill>
                <a:schemeClr val="tx1"/>
              </a:solidFill>
            </a:rPr>
            <a:t>na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daljinu</a:t>
          </a:r>
          <a:r>
            <a:rPr lang="en-GB" sz="1500" kern="1200" dirty="0">
              <a:solidFill>
                <a:schemeClr val="tx1"/>
              </a:solidFill>
            </a:rPr>
            <a:t>, </a:t>
          </a:r>
          <a:r>
            <a:rPr lang="en-GB" sz="1500" kern="1200" dirty="0" err="1">
              <a:solidFill>
                <a:schemeClr val="tx1"/>
              </a:solidFill>
            </a:rPr>
            <a:t>već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kao</a:t>
          </a:r>
          <a:r>
            <a:rPr lang="en-GB" sz="1500" kern="1200" dirty="0">
              <a:solidFill>
                <a:schemeClr val="tx1"/>
              </a:solidFill>
            </a:rPr>
            <a:t> rad </a:t>
          </a:r>
          <a:r>
            <a:rPr lang="en-GB" sz="1500" kern="1200" dirty="0" err="1">
              <a:solidFill>
                <a:schemeClr val="tx1"/>
              </a:solidFill>
            </a:rPr>
            <a:t>koji</a:t>
          </a:r>
          <a:r>
            <a:rPr lang="en-GB" sz="1500" kern="1200" dirty="0">
              <a:solidFill>
                <a:schemeClr val="tx1"/>
              </a:solidFill>
            </a:rPr>
            <a:t> se </a:t>
          </a:r>
          <a:r>
            <a:rPr lang="en-GB" sz="1500" kern="1200" dirty="0" err="1">
              <a:solidFill>
                <a:schemeClr val="tx1"/>
              </a:solidFill>
            </a:rPr>
            <a:t>odvija</a:t>
          </a:r>
          <a:r>
            <a:rPr lang="en-GB" sz="1500" kern="1200" dirty="0">
              <a:solidFill>
                <a:schemeClr val="tx1"/>
              </a:solidFill>
            </a:rPr>
            <a:t> od </a:t>
          </a:r>
          <a:r>
            <a:rPr lang="en-GB" sz="1500" kern="1200" dirty="0" err="1">
              <a:solidFill>
                <a:schemeClr val="tx1"/>
              </a:solidFill>
            </a:rPr>
            <a:t>kuće</a:t>
          </a:r>
          <a:r>
            <a:rPr lang="en-GB" sz="1500" kern="1200" dirty="0">
              <a:solidFill>
                <a:schemeClr val="tx1"/>
              </a:solidFill>
            </a:rPr>
            <a:t>, </a:t>
          </a:r>
          <a:r>
            <a:rPr lang="en-GB" sz="1500" kern="1200" dirty="0" err="1">
              <a:solidFill>
                <a:schemeClr val="tx1"/>
              </a:solidFill>
            </a:rPr>
            <a:t>prema</a:t>
          </a:r>
          <a:r>
            <a:rPr lang="en-GB" sz="1500" kern="1200" dirty="0">
              <a:solidFill>
                <a:schemeClr val="tx1"/>
              </a:solidFill>
            </a:rPr>
            <a:t> MOR </a:t>
          </a:r>
          <a:r>
            <a:rPr lang="en-GB" sz="1500" kern="1200" dirty="0" err="1">
              <a:solidFill>
                <a:schemeClr val="tx1"/>
              </a:solidFill>
            </a:rPr>
            <a:t>Konvenciji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broj</a:t>
          </a:r>
          <a:r>
            <a:rPr lang="en-GB" sz="1500" kern="1200" dirty="0">
              <a:solidFill>
                <a:schemeClr val="tx1"/>
              </a:solidFill>
            </a:rPr>
            <a:t> 177 o </a:t>
          </a:r>
          <a:r>
            <a:rPr lang="en-GB" sz="1500" kern="1200" dirty="0" err="1">
              <a:solidFill>
                <a:schemeClr val="tx1"/>
              </a:solidFill>
            </a:rPr>
            <a:t>radu</a:t>
          </a:r>
          <a:r>
            <a:rPr lang="en-GB" sz="1500" kern="1200" dirty="0">
              <a:solidFill>
                <a:schemeClr val="tx1"/>
              </a:solidFill>
            </a:rPr>
            <a:t> od </a:t>
          </a:r>
          <a:r>
            <a:rPr lang="en-GB" sz="1500" kern="1200" dirty="0" err="1">
              <a:solidFill>
                <a:schemeClr val="tx1"/>
              </a:solidFill>
            </a:rPr>
            <a:t>kuće</a:t>
          </a:r>
          <a:r>
            <a:rPr lang="en-GB" sz="1500" kern="1200" dirty="0">
              <a:solidFill>
                <a:schemeClr val="tx1"/>
              </a:solidFill>
            </a:rPr>
            <a:t> (1996).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503793" y="2848165"/>
        <a:ext cx="7263358" cy="1120521"/>
      </dsp:txXfrm>
    </dsp:sp>
    <dsp:sp modelId="{E0C306C2-9A0B-4260-BC60-B32EAA975D71}">
      <dsp:nvSpPr>
        <dsp:cNvPr id="0" name=""/>
        <dsp:cNvSpPr/>
      </dsp:nvSpPr>
      <dsp:spPr>
        <a:xfrm>
          <a:off x="2208920" y="4219956"/>
          <a:ext cx="8835682" cy="1190244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Rad </a:t>
          </a:r>
          <a:r>
            <a:rPr lang="en-GB" sz="1500" kern="1200" dirty="0" err="1">
              <a:solidFill>
                <a:schemeClr val="tx1"/>
              </a:solidFill>
            </a:rPr>
            <a:t>na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daljinu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kontinuitet</a:t>
          </a:r>
          <a:r>
            <a:rPr lang="en-GB" sz="1500" kern="1200" dirty="0">
              <a:solidFill>
                <a:schemeClr val="tx1"/>
              </a:solidFill>
            </a:rPr>
            <a:t>? </a:t>
          </a:r>
          <a:r>
            <a:rPr lang="en-GB" sz="1500" kern="1200" dirty="0" err="1">
              <a:solidFill>
                <a:schemeClr val="tx1"/>
              </a:solidFill>
            </a:rPr>
            <a:t>Politike</a:t>
          </a:r>
          <a:r>
            <a:rPr lang="en-GB" sz="1500" kern="1200" dirty="0">
              <a:solidFill>
                <a:schemeClr val="tx1"/>
              </a:solidFill>
            </a:rPr>
            <a:t> o </a:t>
          </a:r>
          <a:r>
            <a:rPr lang="en-GB" sz="1500" kern="1200" dirty="0" err="1">
              <a:solidFill>
                <a:schemeClr val="tx1"/>
              </a:solidFill>
            </a:rPr>
            <a:t>radu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na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daljinu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mogle</a:t>
          </a:r>
          <a:r>
            <a:rPr lang="en-GB" sz="1500" kern="1200" dirty="0">
              <a:solidFill>
                <a:schemeClr val="tx1"/>
              </a:solidFill>
            </a:rPr>
            <a:t> bi </a:t>
          </a:r>
          <a:r>
            <a:rPr lang="en-GB" sz="1500" kern="1200" dirty="0" err="1">
              <a:solidFill>
                <a:schemeClr val="tx1"/>
              </a:solidFill>
            </a:rPr>
            <a:t>biti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ključni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dio</a:t>
          </a:r>
          <a:r>
            <a:rPr lang="en-GB" sz="1500" kern="1200" dirty="0">
              <a:solidFill>
                <a:schemeClr val="tx1"/>
              </a:solidFill>
            </a:rPr>
            <a:t> plana za </a:t>
          </a:r>
          <a:r>
            <a:rPr lang="en-GB" sz="1500" kern="1200" dirty="0" err="1">
              <a:solidFill>
                <a:schemeClr val="tx1"/>
              </a:solidFill>
            </a:rPr>
            <a:t>nastavak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poslovanja</a:t>
          </a:r>
          <a:r>
            <a:rPr lang="en-GB" sz="1500" kern="1200" dirty="0">
              <a:solidFill>
                <a:schemeClr val="tx1"/>
              </a:solidFill>
            </a:rPr>
            <a:t>. U </a:t>
          </a:r>
          <a:r>
            <a:rPr lang="en-GB" sz="1500" kern="1200" dirty="0" err="1">
              <a:solidFill>
                <a:schemeClr val="tx1"/>
              </a:solidFill>
            </a:rPr>
            <a:t>slučaju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nepredvidivih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događaja</a:t>
          </a:r>
          <a:r>
            <a:rPr lang="en-GB" sz="1500" kern="1200" dirty="0">
              <a:solidFill>
                <a:schemeClr val="tx1"/>
              </a:solidFill>
            </a:rPr>
            <a:t> (</a:t>
          </a:r>
          <a:r>
            <a:rPr lang="en-GB" sz="1500" kern="1200" dirty="0" err="1">
              <a:solidFill>
                <a:schemeClr val="tx1"/>
              </a:solidFill>
            </a:rPr>
            <a:t>vremenske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prilike</a:t>
          </a:r>
          <a:r>
            <a:rPr lang="en-GB" sz="1500" kern="1200" dirty="0">
              <a:solidFill>
                <a:schemeClr val="tx1"/>
              </a:solidFill>
            </a:rPr>
            <a:t>, </a:t>
          </a:r>
          <a:r>
            <a:rPr lang="en-GB" sz="1500" kern="1200" dirty="0" err="1">
              <a:solidFill>
                <a:schemeClr val="tx1"/>
              </a:solidFill>
            </a:rPr>
            <a:t>pandemija</a:t>
          </a:r>
          <a:r>
            <a:rPr lang="en-GB" sz="1500" kern="1200" dirty="0">
              <a:solidFill>
                <a:schemeClr val="tx1"/>
              </a:solidFill>
            </a:rPr>
            <a:t>) </a:t>
          </a:r>
          <a:r>
            <a:rPr lang="en-GB" sz="1500" kern="1200" dirty="0" err="1">
              <a:solidFill>
                <a:schemeClr val="tx1"/>
              </a:solidFill>
            </a:rPr>
            <a:t>koji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sprečavaju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radnike</a:t>
          </a:r>
          <a:r>
            <a:rPr lang="en-GB" sz="1500" kern="1200" dirty="0">
              <a:solidFill>
                <a:schemeClr val="tx1"/>
              </a:solidFill>
            </a:rPr>
            <a:t> da </a:t>
          </a:r>
          <a:r>
            <a:rPr lang="en-GB" sz="1500" kern="1200" dirty="0" err="1">
              <a:solidFill>
                <a:schemeClr val="tx1"/>
              </a:solidFill>
            </a:rPr>
            <a:t>zadatke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izvrašvaju</a:t>
          </a:r>
          <a:r>
            <a:rPr lang="en-GB" sz="1500" kern="1200" dirty="0">
              <a:solidFill>
                <a:schemeClr val="tx1"/>
              </a:solidFill>
            </a:rPr>
            <a:t> u </a:t>
          </a:r>
          <a:r>
            <a:rPr lang="en-GB" sz="1500" kern="1200" dirty="0" err="1">
              <a:solidFill>
                <a:schemeClr val="tx1"/>
              </a:solidFill>
            </a:rPr>
            <a:t>uobičajenim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uredima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ili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radnim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mjestima</a:t>
          </a:r>
          <a:r>
            <a:rPr lang="en-GB" sz="1500" kern="1200" dirty="0">
              <a:solidFill>
                <a:schemeClr val="tx1"/>
              </a:solidFill>
            </a:rPr>
            <a:t>, </a:t>
          </a:r>
          <a:r>
            <a:rPr lang="en-GB" sz="1500" kern="1200" dirty="0" err="1">
              <a:solidFill>
                <a:schemeClr val="tx1"/>
              </a:solidFill>
            </a:rPr>
            <a:t>mogućnost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rada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na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daljinu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im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omogućava</a:t>
          </a:r>
          <a:r>
            <a:rPr lang="en-GB" sz="1500" kern="1200" dirty="0">
              <a:solidFill>
                <a:schemeClr val="tx1"/>
              </a:solidFill>
            </a:rPr>
            <a:t> da </a:t>
          </a:r>
          <a:r>
            <a:rPr lang="en-GB" sz="1500" kern="1200" dirty="0" err="1">
              <a:solidFill>
                <a:schemeClr val="tx1"/>
              </a:solidFill>
            </a:rPr>
            <a:t>zadatke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izvršavaju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sa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drugih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mjesta</a:t>
          </a:r>
          <a:r>
            <a:rPr lang="en-GB" sz="1500" kern="1200" dirty="0">
              <a:solidFill>
                <a:schemeClr val="tx1"/>
              </a:solidFill>
            </a:rPr>
            <a:t>, a da je </a:t>
          </a:r>
          <a:r>
            <a:rPr lang="en-GB" sz="1500" kern="1200" dirty="0" err="1">
              <a:solidFill>
                <a:schemeClr val="tx1"/>
              </a:solidFill>
            </a:rPr>
            <a:t>organizacija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zadržala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svoju</a:t>
          </a:r>
          <a:r>
            <a:rPr lang="en-GB" sz="1500" kern="1200" dirty="0">
              <a:solidFill>
                <a:schemeClr val="tx1"/>
              </a:solidFill>
            </a:rPr>
            <a:t> </a:t>
          </a:r>
          <a:r>
            <a:rPr lang="en-GB" sz="1500" kern="1200" dirty="0" err="1">
              <a:solidFill>
                <a:schemeClr val="tx1"/>
              </a:solidFill>
            </a:rPr>
            <a:t>operativnost</a:t>
          </a:r>
          <a:r>
            <a:rPr lang="en-GB" sz="1500" kern="1200" dirty="0">
              <a:solidFill>
                <a:schemeClr val="tx1"/>
              </a:solidFill>
            </a:rPr>
            <a:t>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43781" y="4254817"/>
        <a:ext cx="7252313" cy="1120521"/>
      </dsp:txXfrm>
    </dsp:sp>
    <dsp:sp modelId="{54CB5CBF-54B4-4463-83BF-FB2CF5896CD2}">
      <dsp:nvSpPr>
        <dsp:cNvPr id="0" name=""/>
        <dsp:cNvSpPr/>
      </dsp:nvSpPr>
      <dsp:spPr>
        <a:xfrm>
          <a:off x="8062023" y="911618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36096" y="911618"/>
        <a:ext cx="425512" cy="582178"/>
      </dsp:txXfrm>
    </dsp:sp>
    <dsp:sp modelId="{A6111C74-AA2A-4E32-81C8-C64A8CCFA44F}">
      <dsp:nvSpPr>
        <dsp:cNvPr id="0" name=""/>
        <dsp:cNvSpPr/>
      </dsp:nvSpPr>
      <dsp:spPr>
        <a:xfrm>
          <a:off x="8802012" y="2318270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70684"/>
            <a:satOff val="3763"/>
            <a:lumOff val="5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870684"/>
              <a:satOff val="3763"/>
              <a:lumOff val="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976085" y="2318270"/>
        <a:ext cx="425512" cy="582178"/>
      </dsp:txXfrm>
    </dsp:sp>
    <dsp:sp modelId="{23B75032-DBC5-4F13-8736-13DBD74D34DD}">
      <dsp:nvSpPr>
        <dsp:cNvPr id="0" name=""/>
        <dsp:cNvSpPr/>
      </dsp:nvSpPr>
      <dsp:spPr>
        <a:xfrm>
          <a:off x="9530955" y="3724922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705028" y="3724922"/>
        <a:ext cx="425512" cy="582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2FEE4-74E0-4EDB-9AD1-E967BD0F6EC6}">
      <dsp:nvSpPr>
        <dsp:cNvPr id="0" name=""/>
        <dsp:cNvSpPr/>
      </dsp:nvSpPr>
      <dsp:spPr>
        <a:xfrm>
          <a:off x="0" y="588"/>
          <a:ext cx="882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8C88C-118A-40D5-9DCE-30C6FF249ED4}">
      <dsp:nvSpPr>
        <dsp:cNvPr id="0" name=""/>
        <dsp:cNvSpPr/>
      </dsp:nvSpPr>
      <dsp:spPr>
        <a:xfrm>
          <a:off x="0" y="588"/>
          <a:ext cx="8825268" cy="964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Ulazak</a:t>
          </a:r>
          <a:r>
            <a:rPr lang="en-US" sz="2400" b="1" kern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US" sz="2400" b="1" kern="1200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nou</a:t>
          </a:r>
          <a:r>
            <a:rPr lang="en-US" sz="2400" b="1" kern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epohu</a:t>
          </a:r>
          <a:r>
            <a:rPr lang="en-US" sz="2400" b="1" kern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rada</a:t>
          </a:r>
          <a:r>
            <a:rPr lang="en-US" sz="2400" b="1" kern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sz="2400" b="1" kern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daljinu</a:t>
          </a:r>
          <a:endParaRPr lang="en-US" sz="2400" kern="1200" dirty="0">
            <a:solidFill>
              <a:schemeClr val="accent6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88"/>
        <a:ext cx="8825268" cy="964619"/>
      </dsp:txXfrm>
    </dsp:sp>
    <dsp:sp modelId="{62D9D97E-3A04-4B0A-9CA0-CD19087FF27C}">
      <dsp:nvSpPr>
        <dsp:cNvPr id="0" name=""/>
        <dsp:cNvSpPr/>
      </dsp:nvSpPr>
      <dsp:spPr>
        <a:xfrm>
          <a:off x="0" y="965208"/>
          <a:ext cx="882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3674C-E60E-459A-AEDA-97A381EB1B7E}">
      <dsp:nvSpPr>
        <dsp:cNvPr id="0" name=""/>
        <dsp:cNvSpPr/>
      </dsp:nvSpPr>
      <dsp:spPr>
        <a:xfrm>
          <a:off x="0" y="965208"/>
          <a:ext cx="8825268" cy="9646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 err="1"/>
            <a:t>Prije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pandemije</a:t>
          </a:r>
          <a:r>
            <a:rPr lang="en-US" sz="1500" b="0" i="0" kern="1200" baseline="0" dirty="0"/>
            <a:t>, </a:t>
          </a:r>
          <a:r>
            <a:rPr lang="en-US" sz="1500" b="0" i="0" kern="1200" baseline="0" dirty="0" err="1"/>
            <a:t>samo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djelić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radne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snage</a:t>
          </a:r>
          <a:r>
            <a:rPr lang="en-US" sz="1500" b="0" i="0" kern="1200" baseline="0" dirty="0"/>
            <a:t> je </a:t>
          </a:r>
          <a:r>
            <a:rPr lang="en-US" sz="1500" b="0" i="0" kern="1200" baseline="0" dirty="0" err="1"/>
            <a:t>povremeno</a:t>
          </a:r>
          <a:r>
            <a:rPr lang="en-US" sz="1500" b="0" i="0" kern="1200" baseline="0" dirty="0"/>
            <a:t> radio od </a:t>
          </a:r>
          <a:r>
            <a:rPr lang="en-US" sz="1500" b="0" i="0" kern="1200" baseline="0" dirty="0" err="1"/>
            <a:t>kuće</a:t>
          </a:r>
          <a:r>
            <a:rPr lang="en-US" sz="1500" b="0" i="0" kern="1200" baseline="0" dirty="0"/>
            <a:t>. U </a:t>
          </a:r>
          <a:r>
            <a:rPr lang="en-US" sz="1500" b="0" i="0" kern="1200" baseline="0" dirty="0" err="1"/>
            <a:t>Evropskoj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uniji</a:t>
          </a:r>
          <a:r>
            <a:rPr lang="en-US" sz="1500" b="0" i="0" kern="1200" baseline="0" dirty="0"/>
            <a:t> (EU), </a:t>
          </a:r>
          <a:r>
            <a:rPr lang="en-US" sz="1500" b="0" i="0" kern="1200" baseline="0" dirty="0" err="1"/>
            <a:t>incidenca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redovnog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ili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povremenog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rada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na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daljinu</a:t>
          </a:r>
          <a:r>
            <a:rPr lang="en-US" sz="1500" b="0" i="0" kern="1200" baseline="0" dirty="0"/>
            <a:t> (rad od </a:t>
          </a:r>
          <a:r>
            <a:rPr lang="en-US" sz="1500" b="0" i="0" kern="1200" baseline="0" dirty="0" err="1"/>
            <a:t>kuće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ili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kombinacija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rada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na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daljinu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i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mobilnog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rada</a:t>
          </a:r>
          <a:r>
            <a:rPr lang="en-US" sz="1500" b="0" i="0" kern="1200" baseline="0" dirty="0"/>
            <a:t>) </a:t>
          </a:r>
          <a:r>
            <a:rPr lang="en-US" sz="1500" b="0" i="0" kern="1200" baseline="0" dirty="0" err="1"/>
            <a:t>kretala</a:t>
          </a:r>
          <a:r>
            <a:rPr lang="en-US" sz="1500" b="0" i="0" kern="1200" baseline="0" dirty="0"/>
            <a:t> se od 30 </a:t>
          </a:r>
          <a:r>
            <a:rPr lang="en-US" sz="1500" b="0" i="0" kern="1200" baseline="0" dirty="0" err="1"/>
            <a:t>procenata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ili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više</a:t>
          </a:r>
          <a:r>
            <a:rPr lang="en-US" sz="1500" b="0" i="0" kern="1200" baseline="0" dirty="0"/>
            <a:t> u </a:t>
          </a:r>
          <a:r>
            <a:rPr lang="en-US" sz="1500" b="0" i="0" kern="1200" baseline="0" dirty="0" err="1"/>
            <a:t>Danskoj</a:t>
          </a:r>
          <a:r>
            <a:rPr lang="en-US" sz="1500" b="0" i="0" kern="1200" baseline="0" dirty="0"/>
            <a:t>, </a:t>
          </a:r>
          <a:r>
            <a:rPr lang="en-US" sz="1500" b="0" i="0" kern="1200" baseline="0" dirty="0" err="1"/>
            <a:t>Nizozemskoj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i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Švedskoj</a:t>
          </a:r>
          <a:r>
            <a:rPr lang="en-US" sz="1500" b="0" i="0" kern="1200" baseline="0" dirty="0"/>
            <a:t> do 10 </a:t>
          </a:r>
          <a:r>
            <a:rPr lang="en-US" sz="1500" b="0" i="0" kern="1200" baseline="0" dirty="0" err="1"/>
            <a:t>procenata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ili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manje</a:t>
          </a:r>
          <a:r>
            <a:rPr lang="en-US" sz="1500" b="0" i="0" kern="1200" baseline="0" dirty="0"/>
            <a:t> u </a:t>
          </a:r>
          <a:r>
            <a:rPr lang="en-US" sz="1500" b="0" i="0" kern="1200" baseline="0" dirty="0" err="1"/>
            <a:t>Češkoj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Republici</a:t>
          </a:r>
          <a:r>
            <a:rPr lang="en-US" sz="1500" b="0" i="0" kern="1200" baseline="0" dirty="0"/>
            <a:t>, </a:t>
          </a:r>
          <a:r>
            <a:rPr lang="en-US" sz="1500" b="0" i="0" kern="1200" baseline="0" dirty="0" err="1"/>
            <a:t>Grčkoj</a:t>
          </a:r>
          <a:r>
            <a:rPr lang="en-US" sz="1500" b="0" i="0" kern="1200" baseline="0" dirty="0"/>
            <a:t>, </a:t>
          </a:r>
          <a:r>
            <a:rPr lang="en-US" sz="1500" b="0" i="0" kern="1200" baseline="0" dirty="0" err="1"/>
            <a:t>Italiji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i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Poljskoj</a:t>
          </a:r>
          <a:r>
            <a:rPr lang="en-US" sz="1500" b="0" i="0" kern="1200" baseline="0" dirty="0"/>
            <a:t>.</a:t>
          </a:r>
          <a:endParaRPr lang="en-US" sz="1500" kern="1200" dirty="0"/>
        </a:p>
      </dsp:txBody>
      <dsp:txXfrm>
        <a:off x="0" y="965208"/>
        <a:ext cx="8825268" cy="964619"/>
      </dsp:txXfrm>
    </dsp:sp>
    <dsp:sp modelId="{2FE17954-D315-450B-9DD3-397F8831D6E1}">
      <dsp:nvSpPr>
        <dsp:cNvPr id="0" name=""/>
        <dsp:cNvSpPr/>
      </dsp:nvSpPr>
      <dsp:spPr>
        <a:xfrm>
          <a:off x="0" y="1929827"/>
          <a:ext cx="882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529EB-4F35-456F-BA3D-3A820D1DD635}">
      <dsp:nvSpPr>
        <dsp:cNvPr id="0" name=""/>
        <dsp:cNvSpPr/>
      </dsp:nvSpPr>
      <dsp:spPr>
        <a:xfrm>
          <a:off x="0" y="1929827"/>
          <a:ext cx="8825268" cy="964619"/>
        </a:xfrm>
        <a:prstGeom prst="rect">
          <a:avLst/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Poslodavci</a:t>
          </a:r>
          <a:r>
            <a:rPr lang="en-US" sz="1500" kern="1200" dirty="0"/>
            <a:t> </a:t>
          </a:r>
          <a:r>
            <a:rPr lang="en-US" sz="1500" kern="1200" dirty="0" err="1"/>
            <a:t>moraju</a:t>
          </a:r>
          <a:r>
            <a:rPr lang="en-US" sz="1500" kern="1200" dirty="0"/>
            <a:t> </a:t>
          </a:r>
          <a:r>
            <a:rPr lang="en-US" sz="1500" kern="1200" dirty="0" err="1"/>
            <a:t>imati</a:t>
          </a:r>
          <a:r>
            <a:rPr lang="en-US" sz="1500" kern="1200" dirty="0"/>
            <a:t> </a:t>
          </a:r>
          <a:r>
            <a:rPr lang="en-US" sz="1500" kern="1200" dirty="0" err="1"/>
            <a:t>na</a:t>
          </a:r>
          <a:r>
            <a:rPr lang="en-US" sz="1500" kern="1200" dirty="0"/>
            <a:t> </a:t>
          </a:r>
          <a:r>
            <a:rPr lang="en-US" sz="1500" kern="1200" dirty="0" err="1"/>
            <a:t>umu</a:t>
          </a:r>
          <a:r>
            <a:rPr lang="en-US" sz="1500" kern="1200" dirty="0"/>
            <a:t> </a:t>
          </a:r>
          <a:r>
            <a:rPr lang="en-US" sz="1500" kern="1200" dirty="0" err="1"/>
            <a:t>perspektive</a:t>
          </a:r>
          <a:r>
            <a:rPr lang="en-US" sz="1500" kern="1200" dirty="0"/>
            <a:t> </a:t>
          </a:r>
          <a:r>
            <a:rPr lang="en-US" sz="1500" kern="1200" dirty="0" err="1"/>
            <a:t>radnika</a:t>
          </a:r>
          <a:r>
            <a:rPr lang="en-US" sz="1500" kern="1200" dirty="0"/>
            <a:t> u </a:t>
          </a:r>
          <a:r>
            <a:rPr lang="en-US" sz="1500" kern="1200" dirty="0" err="1"/>
            <a:t>odnosu</a:t>
          </a:r>
          <a:r>
            <a:rPr lang="en-US" sz="1500" kern="1200" dirty="0"/>
            <a:t> </a:t>
          </a:r>
          <a:r>
            <a:rPr lang="en-US" sz="1500" kern="1200" dirty="0" err="1"/>
            <a:t>na</a:t>
          </a:r>
          <a:r>
            <a:rPr lang="en-US" sz="1500" kern="1200" dirty="0"/>
            <a:t> </a:t>
          </a:r>
          <a:r>
            <a:rPr lang="en-US" sz="1500" kern="1200" dirty="0" err="1"/>
            <a:t>izazove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prilike</a:t>
          </a:r>
          <a:r>
            <a:rPr lang="en-US" sz="1500" kern="1200" dirty="0"/>
            <a:t> </a:t>
          </a:r>
          <a:r>
            <a:rPr lang="en-US" sz="1500" kern="1200" dirty="0" err="1"/>
            <a:t>rada</a:t>
          </a:r>
          <a:r>
            <a:rPr lang="en-US" sz="1500" kern="1200" dirty="0"/>
            <a:t> </a:t>
          </a:r>
          <a:r>
            <a:rPr lang="en-US" sz="1500" kern="1200" dirty="0" err="1"/>
            <a:t>na</a:t>
          </a:r>
          <a:r>
            <a:rPr lang="en-US" sz="1500" kern="1200" dirty="0"/>
            <a:t> </a:t>
          </a:r>
          <a:r>
            <a:rPr lang="en-US" sz="1500" kern="1200" dirty="0" err="1"/>
            <a:t>daljinu</a:t>
          </a:r>
          <a:r>
            <a:rPr lang="en-US" sz="1500" kern="1200" dirty="0"/>
            <a:t> (</a:t>
          </a:r>
          <a:r>
            <a:rPr lang="en-US" sz="1500" kern="1200" dirty="0" err="1"/>
            <a:t>porodična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životne</a:t>
          </a:r>
          <a:r>
            <a:rPr lang="en-US" sz="1500" kern="1200" dirty="0"/>
            <a:t> </a:t>
          </a:r>
          <a:r>
            <a:rPr lang="en-US" sz="1500" kern="1200" dirty="0" err="1"/>
            <a:t>okolnosti</a:t>
          </a:r>
          <a:r>
            <a:rPr lang="en-US" sz="1500" kern="1200" dirty="0"/>
            <a:t>, tip </a:t>
          </a:r>
          <a:r>
            <a:rPr lang="en-US" sz="1500" kern="1200" dirty="0" err="1"/>
            <a:t>uloge</a:t>
          </a:r>
          <a:r>
            <a:rPr lang="en-US" sz="1500" kern="1200" dirty="0"/>
            <a:t>, </a:t>
          </a:r>
          <a:r>
            <a:rPr lang="en-US" sz="1500" kern="1200" dirty="0" err="1"/>
            <a:t>vještine</a:t>
          </a:r>
          <a:r>
            <a:rPr lang="en-US" sz="1500" kern="1200" dirty="0"/>
            <a:t>...).</a:t>
          </a:r>
        </a:p>
      </dsp:txBody>
      <dsp:txXfrm>
        <a:off x="0" y="1929827"/>
        <a:ext cx="8825268" cy="964619"/>
      </dsp:txXfrm>
    </dsp:sp>
    <dsp:sp modelId="{745C3E46-E8D8-4817-926D-F5EE499EE318}">
      <dsp:nvSpPr>
        <dsp:cNvPr id="0" name=""/>
        <dsp:cNvSpPr/>
      </dsp:nvSpPr>
      <dsp:spPr>
        <a:xfrm>
          <a:off x="0" y="2894446"/>
          <a:ext cx="882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605D7-9D0C-4414-84D3-CB194FD8E779}">
      <dsp:nvSpPr>
        <dsp:cNvPr id="0" name=""/>
        <dsp:cNvSpPr/>
      </dsp:nvSpPr>
      <dsp:spPr>
        <a:xfrm>
          <a:off x="0" y="2894446"/>
          <a:ext cx="8825268" cy="964619"/>
        </a:xfrm>
        <a:prstGeom prst="rect">
          <a:avLst/>
        </a:prstGeom>
        <a:solidFill>
          <a:srgbClr val="9999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bg1"/>
              </a:solidFill>
            </a:rPr>
            <a:t>Radnici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njihovi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predstavnici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moraju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biti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aktivno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uključeni</a:t>
          </a:r>
          <a:r>
            <a:rPr lang="en-US" sz="1500" kern="1200" dirty="0">
              <a:solidFill>
                <a:schemeClr val="bg1"/>
              </a:solidFill>
            </a:rPr>
            <a:t> u </a:t>
          </a:r>
          <a:r>
            <a:rPr lang="en-US" sz="1500" kern="1200" dirty="0" err="1">
              <a:solidFill>
                <a:schemeClr val="bg1"/>
              </a:solidFill>
            </a:rPr>
            <a:t>procese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donošenja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odluka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kroz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konstruktivan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socijalni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dijalog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koji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može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imati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različite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oblike</a:t>
          </a:r>
          <a:r>
            <a:rPr lang="en-US" sz="1500" kern="1200" dirty="0">
              <a:solidFill>
                <a:schemeClr val="bg1"/>
              </a:solidFill>
            </a:rPr>
            <a:t>, </a:t>
          </a:r>
          <a:r>
            <a:rPr lang="en-US" sz="1500" kern="1200" dirty="0" err="1">
              <a:solidFill>
                <a:schemeClr val="bg1"/>
              </a:solidFill>
            </a:rPr>
            <a:t>uključujući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konsultacije</a:t>
          </a:r>
          <a:r>
            <a:rPr lang="en-US" sz="1500" kern="1200" dirty="0">
              <a:solidFill>
                <a:schemeClr val="bg1"/>
              </a:solidFill>
            </a:rPr>
            <a:t>, </a:t>
          </a:r>
          <a:r>
            <a:rPr lang="en-US" sz="1500" kern="1200" dirty="0" err="1">
              <a:solidFill>
                <a:schemeClr val="bg1"/>
              </a:solidFill>
            </a:rPr>
            <a:t>razmjenu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informacija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ili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pregovore</a:t>
          </a:r>
          <a:r>
            <a:rPr lang="en-US" sz="1500" kern="1200" dirty="0">
              <a:solidFill>
                <a:schemeClr val="bg1"/>
              </a:solidFill>
            </a:rPr>
            <a:t>.</a:t>
          </a:r>
        </a:p>
      </dsp:txBody>
      <dsp:txXfrm>
        <a:off x="0" y="2894446"/>
        <a:ext cx="8825268" cy="964619"/>
      </dsp:txXfrm>
    </dsp:sp>
    <dsp:sp modelId="{B07FD9CD-783A-434A-BAF7-0B35FE23ECC8}">
      <dsp:nvSpPr>
        <dsp:cNvPr id="0" name=""/>
        <dsp:cNvSpPr/>
      </dsp:nvSpPr>
      <dsp:spPr>
        <a:xfrm>
          <a:off x="0" y="3859065"/>
          <a:ext cx="882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4B64B-884C-4E58-B261-0EDA0DE0B891}">
      <dsp:nvSpPr>
        <dsp:cNvPr id="0" name=""/>
        <dsp:cNvSpPr/>
      </dsp:nvSpPr>
      <dsp:spPr>
        <a:xfrm>
          <a:off x="0" y="3859065"/>
          <a:ext cx="8825268" cy="964619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Nova </a:t>
          </a:r>
          <a:r>
            <a:rPr lang="en-US" sz="1500" kern="1200" dirty="0" err="1"/>
            <a:t>epoha</a:t>
          </a:r>
          <a:r>
            <a:rPr lang="en-US" sz="1500" kern="1200" dirty="0"/>
            <a:t> </a:t>
          </a:r>
          <a:r>
            <a:rPr lang="en-US" sz="1500" kern="1200" dirty="0" err="1"/>
            <a:t>rada</a:t>
          </a:r>
          <a:r>
            <a:rPr lang="en-US" sz="1500" kern="1200" dirty="0"/>
            <a:t> </a:t>
          </a:r>
          <a:r>
            <a:rPr lang="en-US" sz="1500" kern="1200" dirty="0" err="1"/>
            <a:t>na</a:t>
          </a:r>
          <a:r>
            <a:rPr lang="en-US" sz="1500" kern="1200" dirty="0"/>
            <a:t> </a:t>
          </a:r>
          <a:r>
            <a:rPr lang="en-US" sz="1500" kern="1200" dirty="0" err="1"/>
            <a:t>daljinu</a:t>
          </a:r>
          <a:r>
            <a:rPr lang="en-US" sz="1500" kern="1200" dirty="0"/>
            <a:t> </a:t>
          </a:r>
          <a:r>
            <a:rPr lang="en-US" sz="1500" kern="1200" dirty="0" err="1"/>
            <a:t>će</a:t>
          </a:r>
          <a:r>
            <a:rPr lang="en-US" sz="1500" kern="1200" dirty="0"/>
            <a:t> </a:t>
          </a:r>
          <a:r>
            <a:rPr lang="en-US" sz="1500" kern="1200" dirty="0" err="1"/>
            <a:t>zahtijevati</a:t>
          </a:r>
          <a:r>
            <a:rPr lang="en-US" sz="1500" kern="1200" dirty="0"/>
            <a:t> </a:t>
          </a:r>
          <a:r>
            <a:rPr lang="en-US" sz="1500" kern="1200" dirty="0" err="1"/>
            <a:t>novi</a:t>
          </a:r>
          <a:r>
            <a:rPr lang="en-US" sz="1500" kern="1200" dirty="0"/>
            <a:t> </a:t>
          </a:r>
          <a:r>
            <a:rPr lang="en-US" sz="1500" kern="1200" dirty="0" err="1"/>
            <a:t>oblik</a:t>
          </a:r>
          <a:r>
            <a:rPr lang="en-US" sz="1500" kern="1200" dirty="0"/>
            <a:t> </a:t>
          </a:r>
          <a:r>
            <a:rPr lang="en-US" sz="1500" kern="1200" dirty="0" err="1"/>
            <a:t>upravljanja</a:t>
          </a:r>
          <a:r>
            <a:rPr lang="en-US" sz="1500" kern="1200" dirty="0"/>
            <a:t> — </a:t>
          </a:r>
          <a:r>
            <a:rPr lang="en-US" sz="1500" kern="1200" dirty="0" err="1"/>
            <a:t>kojem</a:t>
          </a:r>
          <a:r>
            <a:rPr lang="en-US" sz="1500" kern="1200" dirty="0"/>
            <a:t> se </a:t>
          </a:r>
          <a:r>
            <a:rPr lang="en-US" sz="1500" kern="1200" dirty="0" err="1"/>
            <a:t>više</a:t>
          </a:r>
          <a:r>
            <a:rPr lang="en-US" sz="1500" kern="1200" dirty="0"/>
            <a:t> </a:t>
          </a:r>
          <a:r>
            <a:rPr lang="en-US" sz="1500" kern="1200" dirty="0" err="1"/>
            <a:t>vjeruje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koji</a:t>
          </a:r>
          <a:r>
            <a:rPr lang="en-US" sz="1500" kern="1200" dirty="0"/>
            <a:t> je </a:t>
          </a:r>
          <a:r>
            <a:rPr lang="en-US" sz="1500" kern="1200" dirty="0" err="1"/>
            <a:t>zasnovan</a:t>
          </a:r>
          <a:r>
            <a:rPr lang="en-US" sz="1500" kern="1200" dirty="0"/>
            <a:t> </a:t>
          </a:r>
          <a:r>
            <a:rPr lang="en-US" sz="1500" kern="1200" dirty="0" err="1"/>
            <a:t>na</a:t>
          </a:r>
          <a:r>
            <a:rPr lang="en-US" sz="1500" kern="1200" dirty="0"/>
            <a:t> </a:t>
          </a:r>
          <a:r>
            <a:rPr lang="en-US" sz="1500" kern="1200" dirty="0" err="1"/>
            <a:t>rezultatima</a:t>
          </a:r>
          <a:r>
            <a:rPr lang="en-US" sz="1500" kern="1200" dirty="0"/>
            <a:t>, </a:t>
          </a:r>
          <a:r>
            <a:rPr lang="en-US" sz="1500" kern="1200" dirty="0" err="1"/>
            <a:t>te</a:t>
          </a:r>
          <a:r>
            <a:rPr lang="en-US" sz="1500" kern="1200" dirty="0"/>
            <a:t> </a:t>
          </a:r>
          <a:r>
            <a:rPr lang="en-US" sz="1500" kern="1200" dirty="0" err="1"/>
            <a:t>novi</a:t>
          </a:r>
          <a:r>
            <a:rPr lang="en-US" sz="1500" kern="1200" dirty="0"/>
            <a:t> </a:t>
          </a:r>
          <a:r>
            <a:rPr lang="en-US" sz="1500" kern="1200" dirty="0" err="1"/>
            <a:t>oblik</a:t>
          </a:r>
          <a:r>
            <a:rPr lang="en-US" sz="1500" kern="1200" dirty="0"/>
            <a:t> </a:t>
          </a:r>
          <a:r>
            <a:rPr lang="en-US" sz="1500" kern="1200" dirty="0" err="1"/>
            <a:t>rada</a:t>
          </a:r>
          <a:r>
            <a:rPr lang="en-US" sz="1500" kern="1200" dirty="0"/>
            <a:t> — </a:t>
          </a:r>
          <a:r>
            <a:rPr lang="en-US" sz="1500" kern="1200" dirty="0" err="1"/>
            <a:t>koji</a:t>
          </a:r>
          <a:r>
            <a:rPr lang="en-US" sz="1500" kern="1200" dirty="0"/>
            <a:t> </a:t>
          </a:r>
          <a:r>
            <a:rPr lang="en-US" sz="1500" kern="1200" dirty="0" err="1"/>
            <a:t>podržava</a:t>
          </a:r>
          <a:r>
            <a:rPr lang="en-US" sz="1500" kern="1200" dirty="0"/>
            <a:t> </a:t>
          </a:r>
          <a:r>
            <a:rPr lang="en-US" sz="1500" kern="1200" dirty="0" err="1"/>
            <a:t>veću</a:t>
          </a:r>
          <a:r>
            <a:rPr lang="en-US" sz="1500" kern="1200" dirty="0"/>
            <a:t> </a:t>
          </a:r>
          <a:r>
            <a:rPr lang="en-US" sz="1500" kern="1200" dirty="0" err="1"/>
            <a:t>samostalnost</a:t>
          </a:r>
          <a:r>
            <a:rPr lang="en-US" sz="1500" kern="1200" dirty="0"/>
            <a:t>, </a:t>
          </a:r>
          <a:r>
            <a:rPr lang="en-US" sz="1500" kern="1200" dirty="0" err="1"/>
            <a:t>fleksibilnost</a:t>
          </a:r>
          <a:r>
            <a:rPr lang="en-US" sz="1500" kern="1200" dirty="0"/>
            <a:t>, </a:t>
          </a:r>
          <a:r>
            <a:rPr lang="en-US" sz="1500" kern="1200" dirty="0" err="1"/>
            <a:t>koji</a:t>
          </a:r>
          <a:r>
            <a:rPr lang="en-US" sz="1500" kern="1200" dirty="0"/>
            <a:t> je </a:t>
          </a:r>
          <a:r>
            <a:rPr lang="en-US" sz="1500" kern="1200" dirty="0" err="1"/>
            <a:t>bolje</a:t>
          </a:r>
          <a:r>
            <a:rPr lang="en-US" sz="1500" kern="1200" dirty="0"/>
            <a:t> </a:t>
          </a:r>
          <a:r>
            <a:rPr lang="en-US" sz="1500" kern="1200" dirty="0" err="1"/>
            <a:t>prilagođen</a:t>
          </a:r>
          <a:r>
            <a:rPr lang="en-US" sz="1500" kern="1200" dirty="0"/>
            <a:t> </a:t>
          </a:r>
          <a:r>
            <a:rPr lang="en-US" sz="1500" kern="1200" dirty="0" err="1"/>
            <a:t>pojedinačnim</a:t>
          </a:r>
          <a:r>
            <a:rPr lang="en-US" sz="1500" kern="1200" dirty="0"/>
            <a:t> </a:t>
          </a:r>
          <a:r>
            <a:rPr lang="en-US" sz="1500" kern="1200" dirty="0" err="1"/>
            <a:t>okolnostima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željama</a:t>
          </a:r>
          <a:r>
            <a:rPr lang="en-US" sz="1500" kern="1200" dirty="0"/>
            <a:t> </a:t>
          </a:r>
          <a:r>
            <a:rPr lang="en-US" sz="1500" kern="1200" dirty="0" err="1"/>
            <a:t>zaposlenih</a:t>
          </a:r>
          <a:r>
            <a:rPr lang="en-US" sz="1500" kern="1200" dirty="0"/>
            <a:t>.</a:t>
          </a:r>
        </a:p>
      </dsp:txBody>
      <dsp:txXfrm>
        <a:off x="0" y="3859065"/>
        <a:ext cx="8825268" cy="964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4D68E-240F-4FDD-901D-412D56ADE310}">
      <dsp:nvSpPr>
        <dsp:cNvPr id="0" name=""/>
        <dsp:cNvSpPr/>
      </dsp:nvSpPr>
      <dsp:spPr>
        <a:xfrm>
          <a:off x="0" y="257669"/>
          <a:ext cx="6692813" cy="21323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Poslodavci</a:t>
          </a:r>
          <a:r>
            <a:rPr lang="en-US" sz="1500" kern="1200" dirty="0"/>
            <a:t> </a:t>
          </a:r>
          <a:r>
            <a:rPr lang="en-US" sz="1500" kern="1200" dirty="0" err="1"/>
            <a:t>trebaju</a:t>
          </a:r>
          <a:r>
            <a:rPr lang="en-US" sz="1500" kern="1200" dirty="0"/>
            <a:t> </a:t>
          </a:r>
          <a:r>
            <a:rPr lang="en-US" sz="1500" kern="1200" dirty="0" err="1"/>
            <a:t>pokazati</a:t>
          </a:r>
          <a:r>
            <a:rPr lang="en-US" sz="1500" kern="1200" dirty="0"/>
            <a:t> </a:t>
          </a:r>
          <a:r>
            <a:rPr lang="en-US" sz="1500" kern="1200" dirty="0" err="1"/>
            <a:t>empatiju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kreativnost</a:t>
          </a:r>
          <a:r>
            <a:rPr lang="en-US" sz="1500" kern="1200" dirty="0"/>
            <a:t> </a:t>
          </a:r>
          <a:r>
            <a:rPr lang="en-US" sz="1500" kern="1200" dirty="0" err="1"/>
            <a:t>prema</a:t>
          </a:r>
          <a:r>
            <a:rPr lang="en-US" sz="1500" kern="1200" dirty="0"/>
            <a:t> </a:t>
          </a:r>
          <a:r>
            <a:rPr lang="en-US" sz="1500" kern="1200" dirty="0" err="1"/>
            <a:t>radnicima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radnicama</a:t>
          </a:r>
          <a:r>
            <a:rPr lang="en-US" sz="1500" kern="1200" dirty="0"/>
            <a:t> </a:t>
          </a:r>
          <a:r>
            <a:rPr lang="en-US" sz="1500" kern="1200" dirty="0" err="1"/>
            <a:t>sa</a:t>
          </a:r>
          <a:r>
            <a:rPr lang="en-US" sz="1500" kern="1200" dirty="0"/>
            <a:t> </a:t>
          </a:r>
          <a:r>
            <a:rPr lang="en-US" sz="1500" kern="1200" dirty="0" err="1"/>
            <a:t>obezama</a:t>
          </a:r>
          <a:r>
            <a:rPr lang="en-US" sz="1500" kern="1200" dirty="0"/>
            <a:t> </a:t>
          </a:r>
          <a:r>
            <a:rPr lang="en-US" sz="1500" kern="1200" dirty="0" err="1"/>
            <a:t>brige</a:t>
          </a:r>
          <a:r>
            <a:rPr lang="en-US" sz="1500" kern="1200" dirty="0"/>
            <a:t> o </a:t>
          </a:r>
          <a:r>
            <a:rPr lang="en-US" sz="1500" kern="1200" dirty="0" err="1"/>
            <a:t>drugim</a:t>
          </a:r>
          <a:r>
            <a:rPr lang="en-US" sz="1500" kern="1200" dirty="0"/>
            <a:t> </a:t>
          </a:r>
          <a:r>
            <a:rPr lang="en-US" sz="1500" kern="1200" dirty="0" err="1"/>
            <a:t>licima</a:t>
          </a:r>
          <a:r>
            <a:rPr lang="en-US" sz="1500" kern="1200" dirty="0"/>
            <a:t>, </a:t>
          </a:r>
          <a:r>
            <a:rPr lang="en-US" sz="1500" kern="1200" dirty="0" err="1"/>
            <a:t>kako</a:t>
          </a:r>
          <a:r>
            <a:rPr lang="en-US" sz="1500" kern="1200" dirty="0"/>
            <a:t> </a:t>
          </a:r>
          <a:r>
            <a:rPr lang="en-US" sz="1500" kern="1200" dirty="0" err="1"/>
            <a:t>oni</a:t>
          </a:r>
          <a:r>
            <a:rPr lang="en-US" sz="1500" kern="1200" dirty="0"/>
            <a:t> ne bi </a:t>
          </a:r>
          <a:r>
            <a:rPr lang="en-US" sz="1500" kern="1200" dirty="0" err="1"/>
            <a:t>ostali</a:t>
          </a:r>
          <a:r>
            <a:rPr lang="en-US" sz="1500" kern="1200" dirty="0"/>
            <a:t> bez </a:t>
          </a:r>
          <a:r>
            <a:rPr lang="en-US" sz="1500" kern="1200" dirty="0" err="1"/>
            <a:t>druge</a:t>
          </a:r>
          <a:r>
            <a:rPr lang="en-US" sz="1500" kern="1200" dirty="0"/>
            <a:t> </a:t>
          </a:r>
          <a:r>
            <a:rPr lang="en-US" sz="1500" kern="1200" dirty="0" err="1"/>
            <a:t>mogućnosti</a:t>
          </a:r>
          <a:r>
            <a:rPr lang="en-US" sz="1500" kern="1200" dirty="0"/>
            <a:t> , </a:t>
          </a:r>
          <a:r>
            <a:rPr lang="en-US" sz="1500" kern="1200" dirty="0" err="1"/>
            <a:t>odnosno</a:t>
          </a:r>
          <a:r>
            <a:rPr lang="en-US" sz="1500" kern="1200" dirty="0"/>
            <a:t> da </a:t>
          </a:r>
          <a:r>
            <a:rPr lang="en-US" sz="1500" kern="1200" dirty="0" err="1"/>
            <a:t>moraju</a:t>
          </a:r>
          <a:r>
            <a:rPr lang="en-US" sz="1500" kern="1200" dirty="0"/>
            <a:t> </a:t>
          </a:r>
          <a:r>
            <a:rPr lang="en-US" sz="1500" kern="1200" dirty="0" err="1"/>
            <a:t>skratiti</a:t>
          </a:r>
          <a:r>
            <a:rPr lang="en-US" sz="1500" kern="1200" dirty="0"/>
            <a:t> </a:t>
          </a:r>
          <a:r>
            <a:rPr lang="en-US" sz="1500" kern="1200" dirty="0" err="1"/>
            <a:t>broj</a:t>
          </a:r>
          <a:r>
            <a:rPr lang="en-US" sz="1500" kern="1200" dirty="0"/>
            <a:t> </a:t>
          </a:r>
          <a:r>
            <a:rPr lang="en-US" sz="1500" kern="1200" dirty="0" err="1"/>
            <a:t>radnih</a:t>
          </a:r>
          <a:r>
            <a:rPr lang="en-US" sz="1500" kern="1200" dirty="0"/>
            <a:t> sati </a:t>
          </a:r>
          <a:r>
            <a:rPr lang="en-US" sz="1500" kern="1200" dirty="0" err="1"/>
            <a:t>ili</a:t>
          </a:r>
          <a:r>
            <a:rPr lang="en-US" sz="1500" kern="1200" dirty="0"/>
            <a:t> </a:t>
          </a:r>
          <a:r>
            <a:rPr lang="en-US" sz="1500" kern="1200" dirty="0" err="1"/>
            <a:t>dati</a:t>
          </a:r>
          <a:r>
            <a:rPr lang="en-US" sz="1500" kern="1200" dirty="0"/>
            <a:t> </a:t>
          </a:r>
          <a:r>
            <a:rPr lang="en-US" sz="1500" kern="1200" dirty="0" err="1"/>
            <a:t>otkaz</a:t>
          </a:r>
          <a:r>
            <a:rPr lang="en-US" sz="1500" kern="1200" dirty="0"/>
            <a:t> </a:t>
          </a:r>
          <a:r>
            <a:rPr lang="en-US" sz="1500" kern="1200" dirty="0" err="1"/>
            <a:t>na</a:t>
          </a:r>
          <a:r>
            <a:rPr lang="en-US" sz="1500" kern="1200" dirty="0"/>
            <a:t> </a:t>
          </a:r>
          <a:r>
            <a:rPr lang="en-US" sz="1500" kern="1200" dirty="0" err="1"/>
            <a:t>poslu</a:t>
          </a:r>
          <a:r>
            <a:rPr lang="en-US" sz="1500" kern="1200" dirty="0"/>
            <a:t>, </a:t>
          </a:r>
          <a:r>
            <a:rPr lang="en-US" sz="1500" kern="1200" dirty="0" err="1"/>
            <a:t>čime</a:t>
          </a:r>
          <a:r>
            <a:rPr lang="en-US" sz="1500" kern="1200" dirty="0"/>
            <a:t> bi se </a:t>
          </a:r>
          <a:r>
            <a:rPr lang="en-US" sz="1500" kern="1200" dirty="0" err="1"/>
            <a:t>povećao</a:t>
          </a:r>
          <a:r>
            <a:rPr lang="en-US" sz="1500" kern="1200" dirty="0"/>
            <a:t> </a:t>
          </a:r>
          <a:r>
            <a:rPr lang="en-US" sz="1500" kern="1200" dirty="0" err="1"/>
            <a:t>rizik</a:t>
          </a:r>
          <a:r>
            <a:rPr lang="en-US" sz="1500" kern="1200" dirty="0"/>
            <a:t> da </a:t>
          </a:r>
          <a:r>
            <a:rPr lang="en-US" sz="1500" kern="1200" dirty="0" err="1"/>
            <a:t>žene</a:t>
          </a:r>
          <a:r>
            <a:rPr lang="en-US" sz="1500" kern="1200" dirty="0"/>
            <a:t> </a:t>
          </a:r>
          <a:r>
            <a:rPr lang="en-US" sz="1500" kern="1200" dirty="0" err="1"/>
            <a:t>počnu</a:t>
          </a:r>
          <a:r>
            <a:rPr lang="en-US" sz="1500" kern="1200" dirty="0"/>
            <a:t> </a:t>
          </a:r>
          <a:r>
            <a:rPr lang="en-US" sz="1500" kern="1200" dirty="0" err="1"/>
            <a:t>zaostajati</a:t>
          </a:r>
          <a:r>
            <a:rPr lang="en-US" sz="1500" kern="1200" dirty="0"/>
            <a:t> u </a:t>
          </a:r>
          <a:r>
            <a:rPr lang="en-US" sz="1500" kern="1200" dirty="0" err="1"/>
            <a:t>razvoju</a:t>
          </a:r>
          <a:r>
            <a:rPr lang="en-US" sz="1500" kern="1200" dirty="0"/>
            <a:t> </a:t>
          </a:r>
          <a:r>
            <a:rPr lang="en-US" sz="1500" kern="1200" dirty="0" err="1"/>
            <a:t>svojih</a:t>
          </a:r>
          <a:r>
            <a:rPr lang="en-US" sz="1500" kern="1200" dirty="0"/>
            <a:t> </a:t>
          </a:r>
          <a:r>
            <a:rPr lang="en-US" sz="1500" kern="1200" dirty="0" err="1"/>
            <a:t>profesionalnih</a:t>
          </a:r>
          <a:r>
            <a:rPr lang="en-US" sz="1500" kern="1200" dirty="0"/>
            <a:t> </a:t>
          </a:r>
          <a:r>
            <a:rPr lang="en-US" sz="1500" kern="1200" dirty="0" err="1"/>
            <a:t>karijera</a:t>
          </a:r>
          <a:r>
            <a:rPr lang="en-US" sz="1500" kern="1200" dirty="0"/>
            <a:t>.</a:t>
          </a:r>
        </a:p>
      </dsp:txBody>
      <dsp:txXfrm>
        <a:off x="104092" y="361761"/>
        <a:ext cx="6484629" cy="1924141"/>
      </dsp:txXfrm>
    </dsp:sp>
    <dsp:sp modelId="{B91D5624-C553-4E2C-9554-376FE701A2F0}">
      <dsp:nvSpPr>
        <dsp:cNvPr id="0" name=""/>
        <dsp:cNvSpPr/>
      </dsp:nvSpPr>
      <dsp:spPr>
        <a:xfrm>
          <a:off x="0" y="2433195"/>
          <a:ext cx="6692813" cy="2132325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Poslodavci</a:t>
          </a:r>
          <a:r>
            <a:rPr lang="en-US" sz="1500" kern="1200" dirty="0"/>
            <a:t> </a:t>
          </a:r>
          <a:r>
            <a:rPr lang="en-US" sz="1500" kern="1200" dirty="0" err="1"/>
            <a:t>trebaju</a:t>
          </a:r>
          <a:r>
            <a:rPr lang="en-US" sz="1500" kern="1200" dirty="0"/>
            <a:t> </a:t>
          </a:r>
          <a:r>
            <a:rPr lang="en-US" sz="1500" kern="1200" dirty="0" err="1"/>
            <a:t>nastaviti</a:t>
          </a:r>
          <a:r>
            <a:rPr lang="en-US" sz="1500" kern="1200" dirty="0"/>
            <a:t> </a:t>
          </a:r>
          <a:r>
            <a:rPr lang="en-US" sz="1500" kern="1200" dirty="0" err="1"/>
            <a:t>sa</a:t>
          </a:r>
          <a:r>
            <a:rPr lang="en-US" sz="1500" kern="1200" dirty="0"/>
            <a:t> </a:t>
          </a:r>
          <a:r>
            <a:rPr lang="en-US" sz="1500" kern="1200" dirty="0" err="1"/>
            <a:t>promocijom</a:t>
          </a:r>
          <a:r>
            <a:rPr lang="en-US" sz="1500" kern="1200" dirty="0"/>
            <a:t> </a:t>
          </a:r>
          <a:r>
            <a:rPr lang="en-US" sz="1500" kern="1200" dirty="0" err="1"/>
            <a:t>politika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mjera</a:t>
          </a:r>
          <a:r>
            <a:rPr lang="en-US" sz="1500" kern="1200" dirty="0"/>
            <a:t> </a:t>
          </a:r>
          <a:r>
            <a:rPr lang="en-US" sz="1500" kern="1200" dirty="0" err="1"/>
            <a:t>usmjerenih</a:t>
          </a:r>
          <a:r>
            <a:rPr lang="en-US" sz="1500" kern="1200" dirty="0"/>
            <a:t> </a:t>
          </a:r>
          <a:r>
            <a:rPr lang="en-US" sz="1500" kern="1200" dirty="0" err="1"/>
            <a:t>na</a:t>
          </a:r>
          <a:r>
            <a:rPr lang="en-US" sz="1500" kern="1200" dirty="0"/>
            <a:t> </a:t>
          </a:r>
          <a:r>
            <a:rPr lang="en-US" sz="1500" kern="1200" dirty="0" err="1"/>
            <a:t>zaštitu</a:t>
          </a:r>
          <a:r>
            <a:rPr lang="en-US" sz="1500" kern="1200" dirty="0"/>
            <a:t> </a:t>
          </a:r>
          <a:r>
            <a:rPr lang="en-US" sz="1500" kern="1200" dirty="0" err="1"/>
            <a:t>porodice</a:t>
          </a:r>
          <a:r>
            <a:rPr lang="en-US" sz="1500" kern="1200" dirty="0"/>
            <a:t>, </a:t>
          </a:r>
          <a:r>
            <a:rPr lang="en-US" sz="1500" kern="1200" dirty="0" err="1"/>
            <a:t>sa</a:t>
          </a:r>
          <a:r>
            <a:rPr lang="en-US" sz="1500" kern="1200" dirty="0"/>
            <a:t> </a:t>
          </a:r>
          <a:r>
            <a:rPr lang="en-US" sz="1500" kern="1200" dirty="0" err="1"/>
            <a:t>posebnom</a:t>
          </a:r>
          <a:r>
            <a:rPr lang="en-US" sz="1500" kern="1200" dirty="0"/>
            <a:t> </a:t>
          </a:r>
          <a:r>
            <a:rPr lang="en-US" sz="1500" kern="1200" dirty="0" err="1"/>
            <a:t>pažnjom</a:t>
          </a:r>
          <a:r>
            <a:rPr lang="en-US" sz="1500" kern="1200" dirty="0"/>
            <a:t> </a:t>
          </a:r>
          <a:r>
            <a:rPr lang="en-US" sz="1500" kern="1200" dirty="0" err="1"/>
            <a:t>kako</a:t>
          </a:r>
          <a:r>
            <a:rPr lang="en-US" sz="1500" kern="1200" dirty="0"/>
            <a:t> bi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muškarci</a:t>
          </a:r>
          <a:r>
            <a:rPr lang="en-US" sz="1500" kern="1200" dirty="0"/>
            <a:t> </a:t>
          </a:r>
          <a:r>
            <a:rPr lang="en-US" sz="1500" kern="1200" dirty="0" err="1"/>
            <a:t>trebali</a:t>
          </a:r>
          <a:r>
            <a:rPr lang="en-US" sz="1500" kern="1200" dirty="0"/>
            <a:t> </a:t>
          </a:r>
          <a:r>
            <a:rPr lang="en-US" sz="1500" kern="1200" dirty="0" err="1"/>
            <a:t>preuzeti</a:t>
          </a:r>
          <a:r>
            <a:rPr lang="en-US" sz="1500" kern="1200" dirty="0"/>
            <a:t> </a:t>
          </a:r>
          <a:r>
            <a:rPr lang="en-US" sz="1500" kern="1200" dirty="0" err="1"/>
            <a:t>odgovornosti</a:t>
          </a:r>
          <a:r>
            <a:rPr lang="en-US" sz="1500" kern="1200" dirty="0"/>
            <a:t> </a:t>
          </a:r>
          <a:r>
            <a:rPr lang="en-US" sz="1500" kern="1200" dirty="0" err="1"/>
            <a:t>prema</a:t>
          </a:r>
          <a:r>
            <a:rPr lang="en-US" sz="1500" kern="1200" dirty="0"/>
            <a:t> </a:t>
          </a:r>
          <a:r>
            <a:rPr lang="en-US" sz="1500" kern="1200" dirty="0" err="1"/>
            <a:t>neplaćenom</a:t>
          </a:r>
          <a:r>
            <a:rPr lang="en-US" sz="1500" kern="1200" dirty="0"/>
            <a:t> </a:t>
          </a:r>
          <a:r>
            <a:rPr lang="en-US" sz="1500" kern="1200" dirty="0" err="1"/>
            <a:t>poslu</a:t>
          </a:r>
          <a:r>
            <a:rPr lang="en-US" sz="1500" kern="1200" dirty="0"/>
            <a:t> </a:t>
          </a:r>
          <a:r>
            <a:rPr lang="en-US" sz="1500" kern="1200" dirty="0" err="1"/>
            <a:t>staranja</a:t>
          </a:r>
          <a:r>
            <a:rPr lang="en-US" sz="1500" kern="1200" dirty="0"/>
            <a:t> o </a:t>
          </a:r>
          <a:r>
            <a:rPr lang="en-US" sz="1500" kern="1200" dirty="0" err="1"/>
            <a:t>drugima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kućnim</a:t>
          </a:r>
          <a:r>
            <a:rPr lang="en-US" sz="1500" kern="1200" dirty="0"/>
            <a:t> </a:t>
          </a:r>
          <a:r>
            <a:rPr lang="en-US" sz="1500" kern="1200" dirty="0" err="1"/>
            <a:t>obavezama</a:t>
          </a:r>
          <a:r>
            <a:rPr lang="en-US" sz="1500" kern="1200" dirty="0"/>
            <a:t> </a:t>
          </a:r>
          <a:r>
            <a:rPr lang="en-US" sz="1500" kern="1200" dirty="0" err="1"/>
            <a:t>uz</a:t>
          </a:r>
          <a:r>
            <a:rPr lang="en-US" sz="1500" kern="1200" dirty="0"/>
            <a:t> </a:t>
          </a:r>
          <a:r>
            <a:rPr lang="en-US" sz="1500" kern="1200" dirty="0" err="1"/>
            <a:t>pomoć</a:t>
          </a:r>
          <a:r>
            <a:rPr lang="en-US" sz="1500" kern="1200" dirty="0"/>
            <a:t> </a:t>
          </a:r>
          <a:r>
            <a:rPr lang="en-US" sz="1500" kern="1200" dirty="0" err="1"/>
            <a:t>usmjerenog</a:t>
          </a:r>
          <a:r>
            <a:rPr lang="en-US" sz="1500" kern="1200" dirty="0"/>
            <a:t> </a:t>
          </a:r>
          <a:r>
            <a:rPr lang="en-US" sz="1500" kern="1200" dirty="0" err="1"/>
            <a:t>uključivanja</a:t>
          </a:r>
          <a:r>
            <a:rPr lang="en-US" sz="1500" kern="1200" dirty="0"/>
            <a:t> </a:t>
          </a:r>
          <a:r>
            <a:rPr lang="en-US" sz="1500" kern="1200" dirty="0" err="1"/>
            <a:t>zaposlenih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stvaranja</a:t>
          </a:r>
          <a:r>
            <a:rPr lang="en-US" sz="1500" kern="1200" dirty="0"/>
            <a:t> </a:t>
          </a:r>
          <a:r>
            <a:rPr lang="en-US" sz="1500" kern="1200" dirty="0" err="1"/>
            <a:t>inicijativa</a:t>
          </a:r>
          <a:r>
            <a:rPr lang="en-US" sz="1500" kern="1200" dirty="0"/>
            <a:t>, </a:t>
          </a:r>
          <a:r>
            <a:rPr lang="en-US" sz="1500" kern="1200" dirty="0" err="1"/>
            <a:t>kao</a:t>
          </a:r>
          <a:r>
            <a:rPr lang="en-US" sz="1500" kern="1200" dirty="0"/>
            <a:t> </a:t>
          </a:r>
          <a:r>
            <a:rPr lang="en-US" sz="1500" kern="1200" dirty="0" err="1"/>
            <a:t>što</a:t>
          </a:r>
          <a:r>
            <a:rPr lang="en-US" sz="1500" kern="1200" dirty="0"/>
            <a:t> </a:t>
          </a:r>
          <a:r>
            <a:rPr lang="en-US" sz="1500" kern="1200" dirty="0" err="1"/>
            <a:t>su</a:t>
          </a:r>
          <a:r>
            <a:rPr lang="en-US" sz="1500" kern="1200" dirty="0"/>
            <a:t> </a:t>
          </a:r>
          <a:r>
            <a:rPr lang="en-US" sz="1500" kern="1200" dirty="0" err="1"/>
            <a:t>uzori</a:t>
          </a:r>
          <a:r>
            <a:rPr lang="en-US" sz="1500" kern="1200" dirty="0"/>
            <a:t> </a:t>
          </a:r>
          <a:r>
            <a:rPr lang="en-US" sz="1500" kern="1200" dirty="0" err="1"/>
            <a:t>dobrih</a:t>
          </a:r>
          <a:r>
            <a:rPr lang="en-US" sz="1500" kern="1200" dirty="0"/>
            <a:t> </a:t>
          </a:r>
          <a:r>
            <a:rPr lang="en-US" sz="1500" kern="1200" dirty="0" err="1"/>
            <a:t>praksi</a:t>
          </a:r>
          <a:r>
            <a:rPr lang="en-US" sz="1500" kern="1200" dirty="0"/>
            <a:t> </a:t>
          </a:r>
          <a:r>
            <a:rPr lang="en-US" sz="1500" kern="1200" dirty="0" err="1"/>
            <a:t>muških</a:t>
          </a:r>
          <a:r>
            <a:rPr lang="en-US" sz="1500" kern="1200" dirty="0"/>
            <a:t> </a:t>
          </a:r>
          <a:r>
            <a:rPr lang="en-US" sz="1500" kern="1200" dirty="0" err="1"/>
            <a:t>rukovodilaca</a:t>
          </a:r>
          <a:r>
            <a:rPr lang="en-US" sz="1500" kern="1200" dirty="0"/>
            <a:t>, </a:t>
          </a:r>
          <a:r>
            <a:rPr lang="en-US" sz="1500" kern="1200" dirty="0" err="1"/>
            <a:t>kampanja</a:t>
          </a:r>
          <a:r>
            <a:rPr lang="en-US" sz="1500" kern="1200" dirty="0"/>
            <a:t> </a:t>
          </a:r>
          <a:r>
            <a:rPr lang="en-US" sz="1500" kern="1200" dirty="0" err="1"/>
            <a:t>na</a:t>
          </a:r>
          <a:r>
            <a:rPr lang="en-US" sz="1500" kern="1200" dirty="0"/>
            <a:t> </a:t>
          </a:r>
          <a:r>
            <a:rPr lang="en-US" sz="1500" kern="1200" dirty="0" err="1"/>
            <a:t>društvenim</a:t>
          </a:r>
          <a:r>
            <a:rPr lang="en-US" sz="1500" kern="1200" dirty="0"/>
            <a:t> </a:t>
          </a:r>
          <a:r>
            <a:rPr lang="en-US" sz="1500" kern="1200" dirty="0" err="1"/>
            <a:t>medijima</a:t>
          </a:r>
          <a:r>
            <a:rPr lang="en-US" sz="1500" kern="1200" dirty="0"/>
            <a:t>, </a:t>
          </a:r>
          <a:r>
            <a:rPr lang="en-US" sz="1500" kern="1200" dirty="0" err="1"/>
            <a:t>interni</a:t>
          </a:r>
          <a:r>
            <a:rPr lang="en-US" sz="1500" kern="1200" dirty="0"/>
            <a:t> </a:t>
          </a:r>
          <a:r>
            <a:rPr lang="en-US" sz="1500" kern="1200" dirty="0" err="1"/>
            <a:t>blogovi</a:t>
          </a:r>
          <a:r>
            <a:rPr lang="en-US" sz="1500" kern="1200" dirty="0"/>
            <a:t> </a:t>
          </a:r>
          <a:r>
            <a:rPr lang="en-US" sz="1500" kern="1200" dirty="0" err="1"/>
            <a:t>ili</a:t>
          </a:r>
          <a:r>
            <a:rPr lang="en-US" sz="1500" kern="1200" dirty="0"/>
            <a:t> </a:t>
          </a:r>
          <a:r>
            <a:rPr lang="en-US" sz="1500" kern="1200" dirty="0" err="1"/>
            <a:t>fotografije</a:t>
          </a:r>
          <a:r>
            <a:rPr lang="en-US" sz="1500" kern="1200" dirty="0"/>
            <a:t>, video </a:t>
          </a:r>
          <a:r>
            <a:rPr lang="en-US" sz="1500" kern="1200" dirty="0" err="1"/>
            <a:t>zapisi</a:t>
          </a:r>
          <a:r>
            <a:rPr lang="en-US" sz="1500" kern="1200" dirty="0"/>
            <a:t>. </a:t>
          </a:r>
          <a:r>
            <a:rPr lang="en-US" sz="1500" kern="1200" dirty="0" err="1"/>
            <a:t>Itd</a:t>
          </a:r>
          <a:r>
            <a:rPr lang="en-US" sz="1500" kern="1200" dirty="0"/>
            <a:t>. </a:t>
          </a:r>
          <a:r>
            <a:rPr lang="en-US" sz="1500" kern="1200" dirty="0" err="1"/>
            <a:t>Važno</a:t>
          </a:r>
          <a:r>
            <a:rPr lang="en-US" sz="1500" kern="1200" dirty="0"/>
            <a:t> je da </a:t>
          </a:r>
          <a:r>
            <a:rPr lang="en-US" sz="1500" kern="1200" dirty="0" err="1"/>
            <a:t>novi</a:t>
          </a:r>
          <a:r>
            <a:rPr lang="en-US" sz="1500" kern="1200" dirty="0"/>
            <a:t> </a:t>
          </a:r>
          <a:r>
            <a:rPr lang="en-US" sz="1500" kern="1200" dirty="0" err="1"/>
            <a:t>modeli</a:t>
          </a:r>
          <a:r>
            <a:rPr lang="en-US" sz="1500" kern="1200" dirty="0"/>
            <a:t> </a:t>
          </a:r>
          <a:r>
            <a:rPr lang="en-US" sz="1500" kern="1200" dirty="0" err="1"/>
            <a:t>rada</a:t>
          </a:r>
          <a:r>
            <a:rPr lang="en-US" sz="1500" kern="1200" dirty="0"/>
            <a:t> nude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ženama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muškarcima</a:t>
          </a:r>
          <a:r>
            <a:rPr lang="en-US" sz="1500" kern="1200" dirty="0"/>
            <a:t> </a:t>
          </a:r>
          <a:r>
            <a:rPr lang="en-US" sz="1500" kern="1200" dirty="0" err="1"/>
            <a:t>iste</a:t>
          </a:r>
          <a:r>
            <a:rPr lang="en-US" sz="1500" kern="1200" dirty="0"/>
            <a:t> </a:t>
          </a:r>
          <a:r>
            <a:rPr lang="en-US" sz="1500" kern="1200" dirty="0" err="1"/>
            <a:t>mogućnosti</a:t>
          </a:r>
          <a:r>
            <a:rPr lang="en-US" sz="1500" kern="1200" dirty="0"/>
            <a:t> </a:t>
          </a:r>
          <a:r>
            <a:rPr lang="en-US" sz="1500" kern="1200" dirty="0" err="1"/>
            <a:t>rada</a:t>
          </a:r>
          <a:r>
            <a:rPr lang="en-US" sz="1500" kern="1200" dirty="0"/>
            <a:t> </a:t>
          </a:r>
          <a:r>
            <a:rPr lang="en-US" sz="1500" kern="1200" dirty="0" err="1"/>
            <a:t>na</a:t>
          </a:r>
          <a:r>
            <a:rPr lang="en-US" sz="1500" kern="1200" dirty="0"/>
            <a:t> </a:t>
          </a:r>
          <a:r>
            <a:rPr lang="en-US" sz="1500" kern="1200" dirty="0" err="1"/>
            <a:t>daljinu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održive</a:t>
          </a:r>
          <a:r>
            <a:rPr lang="en-US" sz="1500" kern="1200" dirty="0"/>
            <a:t> </a:t>
          </a:r>
          <a:r>
            <a:rPr lang="en-US" sz="1500" kern="1200" dirty="0" err="1"/>
            <a:t>mogućnosti</a:t>
          </a:r>
          <a:r>
            <a:rPr lang="en-US" sz="1500" kern="1200" dirty="0"/>
            <a:t> da se </a:t>
          </a:r>
          <a:r>
            <a:rPr lang="en-US" sz="1500" kern="1200" dirty="0" err="1"/>
            <a:t>riješi</a:t>
          </a:r>
          <a:r>
            <a:rPr lang="en-US" sz="1500" kern="1200" dirty="0"/>
            <a:t> </a:t>
          </a:r>
          <a:r>
            <a:rPr lang="en-US" sz="1500" kern="1200" dirty="0" err="1"/>
            <a:t>sukob</a:t>
          </a:r>
          <a:r>
            <a:rPr lang="en-US" sz="1500" kern="1200" dirty="0"/>
            <a:t> rad-</a:t>
          </a:r>
          <a:r>
            <a:rPr lang="en-US" sz="1500" kern="1200" dirty="0" err="1"/>
            <a:t>život</a:t>
          </a:r>
          <a:r>
            <a:rPr lang="en-US" sz="1500" kern="1200" dirty="0"/>
            <a:t> (MOR, 2020f).</a:t>
          </a:r>
        </a:p>
      </dsp:txBody>
      <dsp:txXfrm>
        <a:off x="104092" y="2537287"/>
        <a:ext cx="6484629" cy="19241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52218-A50B-4FC9-861F-B0DEBB8A8257}">
      <dsp:nvSpPr>
        <dsp:cNvPr id="0" name=""/>
        <dsp:cNvSpPr/>
      </dsp:nvSpPr>
      <dsp:spPr>
        <a:xfrm>
          <a:off x="0" y="6794"/>
          <a:ext cx="6692813" cy="1572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Radnici</a:t>
          </a:r>
          <a:r>
            <a:rPr lang="en-US" sz="1600" kern="1200" dirty="0"/>
            <a:t> se </a:t>
          </a:r>
          <a:r>
            <a:rPr lang="en-US" sz="1600" kern="1200" dirty="0" err="1"/>
            <a:t>moraju</a:t>
          </a:r>
          <a:r>
            <a:rPr lang="en-US" sz="1600" kern="1200" dirty="0"/>
            <a:t> </a:t>
          </a:r>
          <a:r>
            <a:rPr lang="en-US" sz="1600" kern="1200" dirty="0" err="1"/>
            <a:t>osjećati</a:t>
          </a:r>
          <a:r>
            <a:rPr lang="en-US" sz="1600" kern="1200" dirty="0"/>
            <a:t> </a:t>
          </a:r>
          <a:r>
            <a:rPr lang="en-US" sz="1600" kern="1200" dirty="0" err="1"/>
            <a:t>osnaženo</a:t>
          </a:r>
          <a:r>
            <a:rPr lang="en-US" sz="1600" kern="1200" dirty="0"/>
            <a:t> da </a:t>
          </a:r>
          <a:r>
            <a:rPr lang="en-US" sz="1600" kern="1200" dirty="0" err="1"/>
            <a:t>donose</a:t>
          </a:r>
          <a:r>
            <a:rPr lang="en-US" sz="1600" kern="1200" dirty="0"/>
            <a:t> </a:t>
          </a:r>
          <a:r>
            <a:rPr lang="en-US" sz="1600" kern="1200" dirty="0" err="1"/>
            <a:t>odluke</a:t>
          </a:r>
          <a:r>
            <a:rPr lang="en-US" sz="1600" kern="1200" dirty="0"/>
            <a:t> bez </a:t>
          </a:r>
          <a:r>
            <a:rPr lang="en-US" sz="1600" kern="1200" dirty="0" err="1"/>
            <a:t>straha</a:t>
          </a:r>
          <a:r>
            <a:rPr lang="en-US" sz="1600" kern="1200" dirty="0"/>
            <a:t> od </a:t>
          </a:r>
          <a:r>
            <a:rPr lang="en-US" sz="1600" kern="1200" dirty="0" err="1"/>
            <a:t>negativnih</a:t>
          </a:r>
          <a:r>
            <a:rPr lang="en-US" sz="1600" kern="1200" dirty="0"/>
            <a:t> </a:t>
          </a:r>
          <a:r>
            <a:rPr lang="en-US" sz="1600" kern="1200" dirty="0" err="1"/>
            <a:t>reprekusija</a:t>
          </a:r>
          <a:r>
            <a:rPr lang="en-US" sz="1600" kern="1200" dirty="0"/>
            <a:t>. </a:t>
          </a:r>
          <a:r>
            <a:rPr lang="en-US" sz="1600" kern="1200" dirty="0" err="1"/>
            <a:t>Moraju</a:t>
          </a:r>
          <a:r>
            <a:rPr lang="en-US" sz="1600" kern="1200" dirty="0"/>
            <a:t> </a:t>
          </a:r>
          <a:r>
            <a:rPr lang="en-US" sz="1600" kern="1200" dirty="0" err="1"/>
            <a:t>takođe</a:t>
          </a:r>
          <a:r>
            <a:rPr lang="en-US" sz="1600" kern="1200" dirty="0"/>
            <a:t> </a:t>
          </a:r>
          <a:r>
            <a:rPr lang="en-US" sz="1600" kern="1200" dirty="0" err="1"/>
            <a:t>dobiti</a:t>
          </a:r>
          <a:r>
            <a:rPr lang="en-US" sz="1600" kern="1200" dirty="0"/>
            <a:t> </a:t>
          </a:r>
          <a:r>
            <a:rPr lang="en-US" sz="1600" kern="1200" dirty="0" err="1"/>
            <a:t>garancije</a:t>
          </a:r>
          <a:r>
            <a:rPr lang="en-US" sz="1600" kern="1200" dirty="0"/>
            <a:t> da </a:t>
          </a:r>
          <a:r>
            <a:rPr lang="en-US" sz="1600" kern="1200" dirty="0" err="1"/>
            <a:t>greške</a:t>
          </a:r>
          <a:r>
            <a:rPr lang="en-US" sz="1600" kern="1200" dirty="0"/>
            <a:t> </a:t>
          </a:r>
          <a:r>
            <a:rPr lang="en-US" sz="1600" kern="1200" dirty="0" err="1"/>
            <a:t>predstavljaju</a:t>
          </a:r>
          <a:r>
            <a:rPr lang="en-US" sz="1600" kern="1200" dirty="0"/>
            <a:t> </a:t>
          </a:r>
          <a:r>
            <a:rPr lang="en-US" sz="1600" kern="1200" dirty="0" err="1"/>
            <a:t>dio</a:t>
          </a:r>
          <a:r>
            <a:rPr lang="en-US" sz="1600" kern="1200" dirty="0"/>
            <a:t> </a:t>
          </a:r>
          <a:r>
            <a:rPr lang="en-US" sz="1600" kern="1200" dirty="0" err="1"/>
            <a:t>učenja</a:t>
          </a:r>
          <a:r>
            <a:rPr lang="en-US" sz="1600" kern="1200" dirty="0"/>
            <a:t> I </a:t>
          </a:r>
          <a:r>
            <a:rPr lang="en-US" sz="1600" kern="1200" dirty="0" err="1"/>
            <a:t>procesa</a:t>
          </a:r>
          <a:r>
            <a:rPr lang="en-US" sz="1600" kern="1200" dirty="0"/>
            <a:t> </a:t>
          </a:r>
          <a:r>
            <a:rPr lang="en-US" sz="1600" kern="1200" dirty="0" err="1"/>
            <a:t>razvoja</a:t>
          </a:r>
          <a:r>
            <a:rPr lang="en-US" sz="1600" kern="1200" dirty="0"/>
            <a:t>. </a:t>
          </a:r>
          <a:r>
            <a:rPr lang="en-US" sz="1600" kern="1200" dirty="0" err="1"/>
            <a:t>Ako</a:t>
          </a:r>
          <a:r>
            <a:rPr lang="en-US" sz="1600" kern="1200" dirty="0"/>
            <a:t> </a:t>
          </a:r>
          <a:r>
            <a:rPr lang="en-US" sz="1600" kern="1200" dirty="0" err="1"/>
            <a:t>radnik</a:t>
          </a:r>
          <a:r>
            <a:rPr lang="en-US" sz="1600" kern="1200" dirty="0"/>
            <a:t> </a:t>
          </a:r>
          <a:r>
            <a:rPr lang="en-US" sz="1600" kern="1200" dirty="0" err="1"/>
            <a:t>osjeća</a:t>
          </a:r>
          <a:r>
            <a:rPr lang="en-US" sz="1600" kern="1200" dirty="0"/>
            <a:t> da mu se </a:t>
          </a:r>
          <a:r>
            <a:rPr lang="en-US" sz="1600" kern="1200" dirty="0" err="1"/>
            <a:t>vjeruje</a:t>
          </a:r>
          <a:r>
            <a:rPr lang="en-US" sz="1600" kern="1200" dirty="0"/>
            <a:t>, </a:t>
          </a:r>
          <a:r>
            <a:rPr lang="en-US" sz="1600" kern="1200" dirty="0" err="1"/>
            <a:t>neće</a:t>
          </a:r>
          <a:r>
            <a:rPr lang="en-US" sz="1600" kern="1200" dirty="0"/>
            <a:t> </a:t>
          </a:r>
          <a:r>
            <a:rPr lang="en-US" sz="1600" kern="1200" dirty="0" err="1"/>
            <a:t>nepotrebno</a:t>
          </a:r>
          <a:r>
            <a:rPr lang="en-US" sz="1600" kern="1200" dirty="0"/>
            <a:t> </a:t>
          </a:r>
          <a:r>
            <a:rPr lang="en-US" sz="1600" kern="1200" dirty="0" err="1"/>
            <a:t>uključivati</a:t>
          </a:r>
          <a:r>
            <a:rPr lang="en-US" sz="1600" kern="1200" dirty="0"/>
            <a:t> </a:t>
          </a:r>
          <a:r>
            <a:rPr lang="en-US" sz="1600" kern="1200" dirty="0" err="1"/>
            <a:t>druge</a:t>
          </a:r>
          <a:r>
            <a:rPr lang="en-US" sz="1600" kern="1200" dirty="0"/>
            <a:t> </a:t>
          </a:r>
          <a:r>
            <a:rPr lang="en-US" sz="1600" kern="1200" dirty="0" err="1"/>
            <a:t>kolege</a:t>
          </a:r>
          <a:r>
            <a:rPr lang="en-US" sz="1600" kern="1200" dirty="0"/>
            <a:t> </a:t>
          </a:r>
          <a:r>
            <a:rPr lang="en-US" sz="1600" kern="1200" dirty="0" err="1"/>
            <a:t>kod</a:t>
          </a:r>
          <a:r>
            <a:rPr lang="en-US" sz="1600" kern="1200" dirty="0"/>
            <a:t> </a:t>
          </a:r>
          <a:r>
            <a:rPr lang="en-US" sz="1600" kern="1200" dirty="0" err="1"/>
            <a:t>rješavanja</a:t>
          </a:r>
          <a:r>
            <a:rPr lang="en-US" sz="1600" kern="1200" dirty="0"/>
            <a:t> </a:t>
          </a:r>
          <a:r>
            <a:rPr lang="en-US" sz="1600" kern="1200" dirty="0" err="1"/>
            <a:t>problema</a:t>
          </a:r>
          <a:r>
            <a:rPr lang="en-US" sz="1600" kern="1200" dirty="0"/>
            <a:t> </a:t>
          </a:r>
          <a:r>
            <a:rPr lang="en-US" sz="1600" kern="1200" dirty="0" err="1"/>
            <a:t>ili</a:t>
          </a:r>
          <a:r>
            <a:rPr lang="en-US" sz="1600" kern="1200" dirty="0"/>
            <a:t> </a:t>
          </a:r>
          <a:r>
            <a:rPr lang="en-US" sz="1600" kern="1200" dirty="0" err="1"/>
            <a:t>donošenja</a:t>
          </a:r>
          <a:r>
            <a:rPr lang="en-US" sz="1600" kern="1200" dirty="0"/>
            <a:t> </a:t>
          </a:r>
          <a:r>
            <a:rPr lang="en-US" sz="1600" kern="1200" dirty="0" err="1"/>
            <a:t>odluka</a:t>
          </a:r>
          <a:r>
            <a:rPr lang="en-US" sz="1600" kern="1200" dirty="0"/>
            <a:t>, </a:t>
          </a:r>
          <a:r>
            <a:rPr lang="en-US" sz="1600" kern="1200" dirty="0" err="1"/>
            <a:t>što</a:t>
          </a:r>
          <a:r>
            <a:rPr lang="en-US" sz="1600" kern="1200" dirty="0"/>
            <a:t> </a:t>
          </a:r>
          <a:r>
            <a:rPr lang="en-US" sz="1600" kern="1200" dirty="0" err="1"/>
            <a:t>će</a:t>
          </a:r>
          <a:r>
            <a:rPr lang="en-US" sz="1600" kern="1200" dirty="0"/>
            <a:t> se </a:t>
          </a:r>
          <a:r>
            <a:rPr lang="en-US" sz="1600" kern="1200" dirty="0" err="1"/>
            <a:t>prevesti</a:t>
          </a:r>
          <a:r>
            <a:rPr lang="en-US" sz="1600" kern="1200" dirty="0"/>
            <a:t> u </a:t>
          </a:r>
          <a:r>
            <a:rPr lang="en-US" sz="1600" kern="1200" dirty="0" err="1"/>
            <a:t>djelotvornost</a:t>
          </a:r>
          <a:r>
            <a:rPr lang="en-US" sz="1600" kern="1200" dirty="0"/>
            <a:t> </a:t>
          </a:r>
          <a:r>
            <a:rPr lang="en-US" sz="1600" kern="1200" dirty="0" err="1"/>
            <a:t>cjelokupnog</a:t>
          </a:r>
          <a:r>
            <a:rPr lang="en-US" sz="1600" kern="1200" dirty="0"/>
            <a:t> </a:t>
          </a:r>
          <a:r>
            <a:rPr lang="en-US" sz="1600" kern="1200" dirty="0" err="1"/>
            <a:t>tima</a:t>
          </a:r>
          <a:r>
            <a:rPr lang="en-US" sz="1600" kern="1200" dirty="0"/>
            <a:t>.</a:t>
          </a:r>
        </a:p>
      </dsp:txBody>
      <dsp:txXfrm>
        <a:off x="76762" y="83556"/>
        <a:ext cx="6539289" cy="1418956"/>
      </dsp:txXfrm>
    </dsp:sp>
    <dsp:sp modelId="{BDC94B5F-53AA-4A55-B325-8A80DEBE200E}">
      <dsp:nvSpPr>
        <dsp:cNvPr id="0" name=""/>
        <dsp:cNvSpPr/>
      </dsp:nvSpPr>
      <dsp:spPr>
        <a:xfrm>
          <a:off x="0" y="1625354"/>
          <a:ext cx="6692813" cy="157248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Jedan</a:t>
          </a:r>
          <a:r>
            <a:rPr lang="en-US" sz="1600" kern="1200" dirty="0"/>
            <a:t> od </a:t>
          </a:r>
          <a:r>
            <a:rPr lang="en-US" sz="1600" kern="1200" dirty="0" err="1"/>
            <a:t>najbržih</a:t>
          </a:r>
          <a:r>
            <a:rPr lang="en-US" sz="1600" kern="1200" dirty="0"/>
            <a:t> </a:t>
          </a:r>
          <a:r>
            <a:rPr lang="en-US" sz="1600" kern="1200" dirty="0" err="1"/>
            <a:t>načina</a:t>
          </a:r>
          <a:r>
            <a:rPr lang="en-US" sz="1600" kern="1200" dirty="0"/>
            <a:t> </a:t>
          </a:r>
          <a:r>
            <a:rPr lang="en-US" sz="1600" kern="1200" dirty="0" err="1"/>
            <a:t>izgradnje</a:t>
          </a:r>
          <a:r>
            <a:rPr lang="en-US" sz="1600" kern="1200" dirty="0"/>
            <a:t> </a:t>
          </a:r>
          <a:r>
            <a:rPr lang="en-US" sz="1600" kern="1200" dirty="0" err="1"/>
            <a:t>povjerenja</a:t>
          </a:r>
          <a:r>
            <a:rPr lang="en-US" sz="1600" kern="1200" dirty="0"/>
            <a:t> je </a:t>
          </a:r>
          <a:r>
            <a:rPr lang="en-US" sz="1600" kern="1200" dirty="0" err="1"/>
            <a:t>potreba</a:t>
          </a:r>
          <a:r>
            <a:rPr lang="en-US" sz="1600" kern="1200" dirty="0"/>
            <a:t> da se </a:t>
          </a:r>
          <a:r>
            <a:rPr lang="en-US" sz="1600" kern="1200" dirty="0" err="1"/>
            <a:t>bude</a:t>
          </a:r>
          <a:r>
            <a:rPr lang="en-US" sz="1600" kern="1200" dirty="0"/>
            <a:t> </a:t>
          </a:r>
          <a:r>
            <a:rPr lang="en-US" sz="1600" kern="1200" dirty="0" err="1"/>
            <a:t>konkretan</a:t>
          </a:r>
          <a:r>
            <a:rPr lang="en-US" sz="1600" kern="1200" dirty="0"/>
            <a:t> u </a:t>
          </a:r>
          <a:r>
            <a:rPr lang="en-US" sz="1600" kern="1200" dirty="0" err="1"/>
            <a:t>vezi</a:t>
          </a:r>
          <a:r>
            <a:rPr lang="en-US" sz="1600" kern="1200" dirty="0"/>
            <a:t> </a:t>
          </a:r>
          <a:r>
            <a:rPr lang="en-US" sz="1600" kern="1200" dirty="0" err="1"/>
            <a:t>onoga</a:t>
          </a:r>
          <a:r>
            <a:rPr lang="en-US" sz="1600" kern="1200" dirty="0"/>
            <a:t> </a:t>
          </a:r>
          <a:r>
            <a:rPr lang="en-US" sz="1600" kern="1200" dirty="0" err="1"/>
            <a:t>što</a:t>
          </a:r>
          <a:r>
            <a:rPr lang="en-US" sz="1600" kern="1200" dirty="0"/>
            <a:t> se </a:t>
          </a:r>
          <a:r>
            <a:rPr lang="en-US" sz="1600" kern="1200" dirty="0" err="1"/>
            <a:t>očekuje</a:t>
          </a:r>
          <a:r>
            <a:rPr lang="en-US" sz="1600" kern="1200" dirty="0"/>
            <a:t> od </a:t>
          </a:r>
          <a:r>
            <a:rPr lang="en-US" sz="1600" kern="1200" dirty="0" err="1"/>
            <a:t>radnika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do </a:t>
          </a:r>
          <a:r>
            <a:rPr lang="en-US" sz="1600" kern="1200" dirty="0" err="1"/>
            <a:t>kada</a:t>
          </a:r>
          <a:r>
            <a:rPr lang="en-US" sz="1600" kern="1200" dirty="0"/>
            <a:t>. </a:t>
          </a:r>
          <a:r>
            <a:rPr lang="en-US" sz="1600" kern="1200" dirty="0" err="1"/>
            <a:t>Kada</a:t>
          </a:r>
          <a:r>
            <a:rPr lang="en-US" sz="1600" kern="1200" dirty="0"/>
            <a:t> </a:t>
          </a:r>
          <a:r>
            <a:rPr lang="en-US" sz="1600" kern="1200" dirty="0" err="1"/>
            <a:t>direktan</a:t>
          </a:r>
          <a:r>
            <a:rPr lang="en-US" sz="1600" kern="1200" dirty="0"/>
            <a:t> </a:t>
          </a:r>
          <a:r>
            <a:rPr lang="en-US" sz="1600" kern="1200" dirty="0" err="1"/>
            <a:t>nadzor</a:t>
          </a:r>
          <a:r>
            <a:rPr lang="en-US" sz="1600" kern="1200" dirty="0"/>
            <a:t> </a:t>
          </a:r>
          <a:r>
            <a:rPr lang="en-US" sz="1600" kern="1200" dirty="0" err="1"/>
            <a:t>jasno</a:t>
          </a:r>
          <a:r>
            <a:rPr lang="en-US" sz="1600" kern="1200" dirty="0"/>
            <a:t> </a:t>
          </a:r>
          <a:r>
            <a:rPr lang="en-US" sz="1600" kern="1200" dirty="0" err="1"/>
            <a:t>artikulira</a:t>
          </a:r>
          <a:r>
            <a:rPr lang="en-US" sz="1600" kern="1200" dirty="0"/>
            <a:t> ova </a:t>
          </a:r>
          <a:r>
            <a:rPr lang="en-US" sz="1600" kern="1200" dirty="0" err="1"/>
            <a:t>očekivanja</a:t>
          </a:r>
          <a:r>
            <a:rPr lang="en-US" sz="1600" kern="1200" dirty="0"/>
            <a:t>, </a:t>
          </a:r>
          <a:r>
            <a:rPr lang="en-US" sz="1600" kern="1200" dirty="0" err="1"/>
            <a:t>idealno</a:t>
          </a:r>
          <a:r>
            <a:rPr lang="en-US" sz="1600" kern="1200" dirty="0"/>
            <a:t> </a:t>
          </a:r>
          <a:r>
            <a:rPr lang="en-US" sz="1600" kern="1200" dirty="0" err="1"/>
            <a:t>uz</a:t>
          </a:r>
          <a:r>
            <a:rPr lang="en-US" sz="1600" kern="1200" dirty="0"/>
            <a:t> </a:t>
          </a:r>
          <a:r>
            <a:rPr lang="en-US" sz="1600" kern="1200" dirty="0" err="1"/>
            <a:t>uključivanje</a:t>
          </a:r>
          <a:r>
            <a:rPr lang="en-US" sz="1600" kern="1200" dirty="0"/>
            <a:t> </a:t>
          </a:r>
          <a:r>
            <a:rPr lang="en-US" sz="1600" kern="1200" dirty="0" err="1"/>
            <a:t>radnika</a:t>
          </a:r>
          <a:r>
            <a:rPr lang="en-US" sz="1600" kern="1200" dirty="0"/>
            <a:t> u </a:t>
          </a:r>
          <a:r>
            <a:rPr lang="en-US" sz="1600" kern="1200" dirty="0" err="1"/>
            <a:t>razgovore</a:t>
          </a:r>
          <a:r>
            <a:rPr lang="en-US" sz="1600" kern="1200" dirty="0"/>
            <a:t> o </a:t>
          </a:r>
          <a:r>
            <a:rPr lang="en-US" sz="1600" kern="1200" dirty="0" err="1"/>
            <a:t>ciljevima</a:t>
          </a:r>
          <a:r>
            <a:rPr lang="en-US" sz="1600" kern="1200" dirty="0"/>
            <a:t>, </a:t>
          </a:r>
          <a:r>
            <a:rPr lang="en-US" sz="1600" kern="1200" dirty="0" err="1"/>
            <a:t>smanjuje</a:t>
          </a:r>
          <a:r>
            <a:rPr lang="en-US" sz="1600" kern="1200" dirty="0"/>
            <a:t> se </a:t>
          </a:r>
          <a:r>
            <a:rPr lang="en-US" sz="1600" kern="1200" dirty="0" err="1"/>
            <a:t>potreba</a:t>
          </a:r>
          <a:r>
            <a:rPr lang="en-US" sz="1600" kern="1200" dirty="0"/>
            <a:t> za </a:t>
          </a:r>
          <a:r>
            <a:rPr lang="en-US" sz="1600" kern="1200" dirty="0" err="1"/>
            <a:t>mikro-upravljanjem</a:t>
          </a:r>
          <a:r>
            <a:rPr lang="en-US" sz="1600" kern="1200" dirty="0"/>
            <a:t>, </a:t>
          </a:r>
          <a:r>
            <a:rPr lang="en-US" sz="1600" kern="1200" dirty="0" err="1"/>
            <a:t>jer</a:t>
          </a:r>
          <a:r>
            <a:rPr lang="en-US" sz="1600" kern="1200" dirty="0"/>
            <a:t> </a:t>
          </a:r>
          <a:r>
            <a:rPr lang="en-US" sz="1600" kern="1200" dirty="0" err="1"/>
            <a:t>su</a:t>
          </a:r>
          <a:r>
            <a:rPr lang="en-US" sz="1600" kern="1200" dirty="0"/>
            <a:t> </a:t>
          </a:r>
          <a:r>
            <a:rPr lang="en-US" sz="1600" kern="1200" dirty="0" err="1"/>
            <a:t>rezultati</a:t>
          </a:r>
          <a:r>
            <a:rPr lang="en-US" sz="1600" kern="1200" dirty="0"/>
            <a:t> </a:t>
          </a:r>
          <a:r>
            <a:rPr lang="en-US" sz="1600" kern="1200" dirty="0" err="1"/>
            <a:t>očiti</a:t>
          </a:r>
          <a:r>
            <a:rPr lang="en-US" sz="1600" kern="1200" dirty="0"/>
            <a:t>.</a:t>
          </a:r>
        </a:p>
      </dsp:txBody>
      <dsp:txXfrm>
        <a:off x="76762" y="1702116"/>
        <a:ext cx="6539289" cy="1418956"/>
      </dsp:txXfrm>
    </dsp:sp>
    <dsp:sp modelId="{DDE69020-D906-48B8-A354-8914A075A3D5}">
      <dsp:nvSpPr>
        <dsp:cNvPr id="0" name=""/>
        <dsp:cNvSpPr/>
      </dsp:nvSpPr>
      <dsp:spPr>
        <a:xfrm>
          <a:off x="0" y="3243915"/>
          <a:ext cx="6692813" cy="157248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Radnici</a:t>
          </a:r>
          <a:r>
            <a:rPr lang="en-US" sz="1600" kern="1200" dirty="0"/>
            <a:t> </a:t>
          </a:r>
          <a:r>
            <a:rPr lang="en-US" sz="1600" kern="1200" dirty="0" err="1"/>
            <a:t>moraju</a:t>
          </a:r>
          <a:r>
            <a:rPr lang="en-US" sz="1600" kern="1200" dirty="0"/>
            <a:t> </a:t>
          </a:r>
          <a:r>
            <a:rPr lang="en-US" sz="1600" kern="1200" dirty="0" err="1"/>
            <a:t>znati</a:t>
          </a:r>
          <a:r>
            <a:rPr lang="en-US" sz="1600" kern="1200" dirty="0"/>
            <a:t> </a:t>
          </a:r>
          <a:r>
            <a:rPr lang="en-US" sz="1600" kern="1200" dirty="0" err="1"/>
            <a:t>kada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kako</a:t>
          </a:r>
          <a:r>
            <a:rPr lang="en-US" sz="1600" kern="1200" dirty="0"/>
            <a:t> </a:t>
          </a:r>
          <a:r>
            <a:rPr lang="en-US" sz="1600" kern="1200" dirty="0" err="1"/>
            <a:t>stupiti</a:t>
          </a:r>
          <a:r>
            <a:rPr lang="en-US" sz="1600" kern="1200" dirty="0"/>
            <a:t> u </a:t>
          </a:r>
          <a:r>
            <a:rPr lang="en-US" sz="1600" kern="1200" dirty="0" err="1"/>
            <a:t>kontakt</a:t>
          </a:r>
          <a:r>
            <a:rPr lang="en-US" sz="1600" kern="1200" dirty="0"/>
            <a:t> </a:t>
          </a:r>
          <a:r>
            <a:rPr lang="en-US" sz="1600" kern="1200" dirty="0" err="1"/>
            <a:t>sa</a:t>
          </a:r>
          <a:r>
            <a:rPr lang="en-US" sz="1600" kern="1200" dirty="0"/>
            <a:t> </a:t>
          </a:r>
          <a:r>
            <a:rPr lang="en-US" sz="1600" kern="1200" dirty="0" err="1"/>
            <a:t>svojim</a:t>
          </a:r>
          <a:r>
            <a:rPr lang="en-US" sz="1600" kern="1200" dirty="0"/>
            <a:t> </a:t>
          </a:r>
          <a:r>
            <a:rPr lang="en-US" sz="1600" kern="1200" dirty="0" err="1"/>
            <a:t>kolegama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rukovodiocima</a:t>
          </a:r>
          <a:r>
            <a:rPr lang="en-US" sz="1600" kern="1200" dirty="0"/>
            <a:t> u </a:t>
          </a:r>
          <a:r>
            <a:rPr lang="en-US" sz="1600" kern="1200" dirty="0" err="1"/>
            <a:t>vezi</a:t>
          </a:r>
          <a:r>
            <a:rPr lang="en-US" sz="1600" kern="1200" dirty="0"/>
            <a:t> </a:t>
          </a:r>
          <a:r>
            <a:rPr lang="en-US" sz="1600" kern="1200" dirty="0" err="1"/>
            <a:t>podrške</a:t>
          </a:r>
          <a:r>
            <a:rPr lang="en-US" sz="1600" kern="1200" dirty="0"/>
            <a:t>, </a:t>
          </a:r>
          <a:r>
            <a:rPr lang="en-US" sz="1600" kern="1200" dirty="0" err="1"/>
            <a:t>te</a:t>
          </a:r>
          <a:r>
            <a:rPr lang="en-US" sz="1600" kern="1200" dirty="0"/>
            <a:t> </a:t>
          </a:r>
          <a:r>
            <a:rPr lang="en-US" sz="1600" kern="1200" dirty="0" err="1"/>
            <a:t>kako</a:t>
          </a:r>
          <a:r>
            <a:rPr lang="en-US" sz="1600" kern="1200" dirty="0"/>
            <a:t> </a:t>
          </a:r>
          <a:r>
            <a:rPr lang="en-US" sz="1600" kern="1200" dirty="0" err="1"/>
            <a:t>trebaju</a:t>
          </a:r>
          <a:r>
            <a:rPr lang="en-US" sz="1600" kern="1200" dirty="0"/>
            <a:t> </a:t>
          </a:r>
          <a:r>
            <a:rPr lang="en-US" sz="1600" kern="1200" dirty="0" err="1"/>
            <a:t>komunicirati</a:t>
          </a:r>
          <a:r>
            <a:rPr lang="en-US" sz="1600" kern="1200" dirty="0"/>
            <a:t> </a:t>
          </a:r>
          <a:r>
            <a:rPr lang="en-US" sz="1600" kern="1200" dirty="0" err="1"/>
            <a:t>svoj</a:t>
          </a:r>
          <a:r>
            <a:rPr lang="en-US" sz="1600" kern="1200" dirty="0"/>
            <a:t> </a:t>
          </a:r>
          <a:r>
            <a:rPr lang="en-US" sz="1600" kern="1200" dirty="0" err="1"/>
            <a:t>napredak</a:t>
          </a:r>
          <a:r>
            <a:rPr lang="en-US" sz="1600" kern="1200" dirty="0"/>
            <a:t>.</a:t>
          </a:r>
        </a:p>
      </dsp:txBody>
      <dsp:txXfrm>
        <a:off x="76762" y="3320677"/>
        <a:ext cx="6539289" cy="14189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6A52D-F228-4F7A-AEEE-B9B773AB0421}">
      <dsp:nvSpPr>
        <dsp:cNvPr id="0" name=""/>
        <dsp:cNvSpPr/>
      </dsp:nvSpPr>
      <dsp:spPr>
        <a:xfrm>
          <a:off x="0" y="2683"/>
          <a:ext cx="87490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EE840-BC2A-421C-A08D-1AF53C4C342F}">
      <dsp:nvSpPr>
        <dsp:cNvPr id="0" name=""/>
        <dsp:cNvSpPr/>
      </dsp:nvSpPr>
      <dsp:spPr>
        <a:xfrm>
          <a:off x="0" y="2683"/>
          <a:ext cx="8749068" cy="183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Tek </a:t>
          </a:r>
          <a:r>
            <a:rPr lang="en-US" sz="2000" kern="1200" dirty="0" err="1"/>
            <a:t>će</a:t>
          </a:r>
          <a:r>
            <a:rPr lang="en-US" sz="2000" kern="1200" dirty="0"/>
            <a:t> se </a:t>
          </a:r>
          <a:r>
            <a:rPr lang="en-US" sz="2000" kern="1200" dirty="0" err="1"/>
            <a:t>vidjeti</a:t>
          </a:r>
          <a:r>
            <a:rPr lang="en-US" sz="2000" kern="1200" dirty="0"/>
            <a:t> </a:t>
          </a:r>
          <a:r>
            <a:rPr lang="en-US" sz="2000" kern="1200" dirty="0" err="1"/>
            <a:t>utjecaji</a:t>
          </a:r>
          <a:r>
            <a:rPr lang="en-US" sz="2000" kern="1200" dirty="0"/>
            <a:t> COVID-19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tržište</a:t>
          </a:r>
          <a:r>
            <a:rPr lang="en-US" sz="2000" kern="1200" dirty="0"/>
            <a:t> </a:t>
          </a:r>
          <a:r>
            <a:rPr lang="en-US" sz="2000" kern="1200" dirty="0" err="1"/>
            <a:t>rada</a:t>
          </a:r>
          <a:r>
            <a:rPr lang="en-US" sz="2000" kern="1200" dirty="0"/>
            <a:t>. </a:t>
          </a:r>
          <a:r>
            <a:rPr lang="en-US" sz="2000" kern="1200" dirty="0" err="1"/>
            <a:t>Ipak</a:t>
          </a:r>
          <a:r>
            <a:rPr lang="en-US" sz="2000" kern="1200" dirty="0"/>
            <a:t>, </a:t>
          </a:r>
          <a:r>
            <a:rPr lang="en-US" sz="2000" kern="1200" dirty="0" err="1"/>
            <a:t>veoma</a:t>
          </a:r>
          <a:r>
            <a:rPr lang="en-US" sz="2000" kern="1200" dirty="0"/>
            <a:t> je </a:t>
          </a:r>
          <a:r>
            <a:rPr lang="en-US" sz="2000" kern="1200" dirty="0" err="1"/>
            <a:t>vjerovatno</a:t>
          </a:r>
          <a:r>
            <a:rPr lang="en-US" sz="2000" kern="1200" dirty="0"/>
            <a:t> da </a:t>
          </a:r>
          <a:r>
            <a:rPr lang="en-US" sz="2000" kern="1200" dirty="0" err="1"/>
            <a:t>će</a:t>
          </a:r>
          <a:r>
            <a:rPr lang="en-US" sz="2000" kern="1200" dirty="0"/>
            <a:t> stope </a:t>
          </a:r>
          <a:r>
            <a:rPr lang="en-US" sz="2000" kern="1200" dirty="0" err="1"/>
            <a:t>rada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daljinu</a:t>
          </a:r>
          <a:r>
            <a:rPr lang="en-US" sz="2000" kern="1200" dirty="0"/>
            <a:t> </a:t>
          </a:r>
          <a:r>
            <a:rPr lang="en-US" sz="2000" kern="1200" dirty="0" err="1"/>
            <a:t>ostati</a:t>
          </a:r>
          <a:r>
            <a:rPr lang="en-US" sz="2000" kern="1200" dirty="0"/>
            <a:t> </a:t>
          </a:r>
          <a:r>
            <a:rPr lang="en-US" sz="2000" kern="1200" dirty="0" err="1"/>
            <a:t>znatno</a:t>
          </a:r>
          <a:r>
            <a:rPr lang="en-US" sz="2000" kern="1200" dirty="0"/>
            <a:t> </a:t>
          </a:r>
          <a:r>
            <a:rPr lang="en-US" sz="2000" kern="1200" dirty="0" err="1"/>
            <a:t>više</a:t>
          </a:r>
          <a:r>
            <a:rPr lang="en-US" sz="2000" kern="1200" dirty="0"/>
            <a:t> </a:t>
          </a:r>
          <a:r>
            <a:rPr lang="en-US" sz="2000" kern="1200" dirty="0" err="1"/>
            <a:t>nego</a:t>
          </a:r>
          <a:r>
            <a:rPr lang="en-US" sz="2000" kern="1200" dirty="0"/>
            <a:t> je to bio </a:t>
          </a:r>
          <a:r>
            <a:rPr lang="en-US" sz="2000" kern="1200" dirty="0" err="1"/>
            <a:t>slučaj</a:t>
          </a:r>
          <a:r>
            <a:rPr lang="en-US" sz="2000" kern="1200" dirty="0"/>
            <a:t> </a:t>
          </a:r>
          <a:r>
            <a:rPr lang="en-US" sz="2000" kern="1200" dirty="0" err="1"/>
            <a:t>prije</a:t>
          </a:r>
          <a:r>
            <a:rPr lang="en-US" sz="2000" kern="1200" dirty="0"/>
            <a:t> </a:t>
          </a:r>
          <a:r>
            <a:rPr lang="en-US" sz="2000" kern="1200" dirty="0" err="1"/>
            <a:t>početka</a:t>
          </a:r>
          <a:r>
            <a:rPr lang="en-US" sz="2000" kern="1200" dirty="0"/>
            <a:t> </a:t>
          </a:r>
          <a:r>
            <a:rPr lang="en-US" sz="2000" kern="1200" dirty="0" err="1"/>
            <a:t>pandemije</a:t>
          </a:r>
          <a:r>
            <a:rPr lang="en-US" sz="2000" kern="1200" dirty="0"/>
            <a:t>.</a:t>
          </a:r>
        </a:p>
      </dsp:txBody>
      <dsp:txXfrm>
        <a:off x="0" y="2683"/>
        <a:ext cx="8749068" cy="1830216"/>
      </dsp:txXfrm>
    </dsp:sp>
    <dsp:sp modelId="{5D238024-C121-4AD6-B704-D5C28E63F29B}">
      <dsp:nvSpPr>
        <dsp:cNvPr id="0" name=""/>
        <dsp:cNvSpPr/>
      </dsp:nvSpPr>
      <dsp:spPr>
        <a:xfrm>
          <a:off x="0" y="1832900"/>
          <a:ext cx="87490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89358-728D-4232-B6E8-0B8E5DF1BBB6}">
      <dsp:nvSpPr>
        <dsp:cNvPr id="0" name=""/>
        <dsp:cNvSpPr/>
      </dsp:nvSpPr>
      <dsp:spPr>
        <a:xfrm>
          <a:off x="0" y="1832900"/>
          <a:ext cx="8749068" cy="183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Vlade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socijalni</a:t>
          </a:r>
          <a:r>
            <a:rPr lang="en-US" sz="2000" kern="1200" dirty="0"/>
            <a:t> </a:t>
          </a:r>
          <a:r>
            <a:rPr lang="en-US" sz="2000" kern="1200" dirty="0" err="1"/>
            <a:t>partneri</a:t>
          </a:r>
          <a:r>
            <a:rPr lang="en-US" sz="2000" kern="1200" dirty="0"/>
            <a:t> </a:t>
          </a:r>
          <a:r>
            <a:rPr lang="en-US" sz="2000" kern="1200" dirty="0" err="1"/>
            <a:t>će</a:t>
          </a:r>
          <a:r>
            <a:rPr lang="en-US" sz="2000" kern="1200" dirty="0"/>
            <a:t> </a:t>
          </a:r>
          <a:r>
            <a:rPr lang="en-US" sz="2000" kern="1200" dirty="0" err="1"/>
            <a:t>morati</a:t>
          </a:r>
          <a:r>
            <a:rPr lang="en-US" sz="2000" kern="1200" dirty="0"/>
            <a:t> </a:t>
          </a:r>
          <a:r>
            <a:rPr lang="en-US" sz="2000" kern="1200" dirty="0" err="1"/>
            <a:t>planirati</a:t>
          </a:r>
          <a:r>
            <a:rPr lang="en-US" sz="2000" kern="1200" dirty="0"/>
            <a:t> </a:t>
          </a:r>
          <a:r>
            <a:rPr lang="en-US" sz="2000" kern="1200" dirty="0" err="1"/>
            <a:t>različite</a:t>
          </a:r>
          <a:r>
            <a:rPr lang="en-US" sz="2000" kern="1200" dirty="0"/>
            <a:t> </a:t>
          </a:r>
          <a:r>
            <a:rPr lang="en-US" sz="2000" kern="1200" dirty="0" err="1"/>
            <a:t>scenarije</a:t>
          </a:r>
          <a:r>
            <a:rPr lang="en-US" sz="2000" kern="1200" dirty="0"/>
            <a:t>, u </a:t>
          </a:r>
          <a:r>
            <a:rPr lang="en-US" sz="2000" kern="1200" dirty="0" err="1"/>
            <a:t>kojima</a:t>
          </a:r>
          <a:r>
            <a:rPr lang="en-US" sz="2000" kern="1200" dirty="0"/>
            <a:t> </a:t>
          </a:r>
          <a:r>
            <a:rPr lang="en-US" sz="2000" kern="1200" dirty="0" err="1"/>
            <a:t>će</a:t>
          </a:r>
          <a:r>
            <a:rPr lang="en-US" sz="2000" kern="1200" dirty="0"/>
            <a:t> se </a:t>
          </a:r>
          <a:r>
            <a:rPr lang="en-US" sz="2000" kern="1200" dirty="0" err="1"/>
            <a:t>povećavati</a:t>
          </a:r>
          <a:r>
            <a:rPr lang="en-US" sz="2000" kern="1200" dirty="0"/>
            <a:t> </a:t>
          </a:r>
          <a:r>
            <a:rPr lang="en-US" sz="2000" kern="1200" dirty="0" err="1"/>
            <a:t>ili</a:t>
          </a:r>
          <a:r>
            <a:rPr lang="en-US" sz="2000" kern="1200" dirty="0"/>
            <a:t> </a:t>
          </a:r>
          <a:r>
            <a:rPr lang="en-US" sz="2000" kern="1200" dirty="0" err="1"/>
            <a:t>ukidati</a:t>
          </a:r>
          <a:r>
            <a:rPr lang="en-US" sz="2000" kern="1200" dirty="0"/>
            <a:t> </a:t>
          </a:r>
          <a:r>
            <a:rPr lang="en-US" sz="2000" kern="1200" dirty="0" err="1"/>
            <a:t>ograničenja</a:t>
          </a:r>
          <a:r>
            <a:rPr lang="en-US" sz="2000" kern="1200" dirty="0"/>
            <a:t> </a:t>
          </a:r>
          <a:r>
            <a:rPr lang="en-US" sz="2000" kern="1200" dirty="0" err="1"/>
            <a:t>prema</a:t>
          </a:r>
          <a:r>
            <a:rPr lang="en-US" sz="2000" kern="1200" dirty="0"/>
            <a:t> </a:t>
          </a:r>
          <a:r>
            <a:rPr lang="en-US" sz="2000" kern="1200" dirty="0" err="1"/>
            <a:t>stepenu</a:t>
          </a:r>
          <a:r>
            <a:rPr lang="en-US" sz="2000" kern="1200" dirty="0"/>
            <a:t> </a:t>
          </a:r>
          <a:r>
            <a:rPr lang="en-US" sz="2000" kern="1200" dirty="0" err="1"/>
            <a:t>širenja</a:t>
          </a:r>
          <a:r>
            <a:rPr lang="en-US" sz="2000" kern="1200" dirty="0"/>
            <a:t> </a:t>
          </a:r>
          <a:r>
            <a:rPr lang="en-US" sz="2000" kern="1200" dirty="0" err="1"/>
            <a:t>ili</a:t>
          </a:r>
          <a:r>
            <a:rPr lang="en-US" sz="2000" kern="1200" dirty="0"/>
            <a:t> </a:t>
          </a:r>
          <a:r>
            <a:rPr lang="en-US" sz="2000" kern="1200" dirty="0" err="1"/>
            <a:t>smanjenja</a:t>
          </a:r>
          <a:r>
            <a:rPr lang="en-US" sz="2000" kern="1200" dirty="0"/>
            <a:t> </a:t>
          </a:r>
          <a:r>
            <a:rPr lang="en-US" sz="2000" kern="1200" dirty="0" err="1"/>
            <a:t>pandemije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svojim</a:t>
          </a:r>
          <a:r>
            <a:rPr lang="en-US" sz="2000" kern="1200" dirty="0"/>
            <a:t> </a:t>
          </a:r>
          <a:r>
            <a:rPr lang="en-US" sz="2000" kern="1200" dirty="0" err="1"/>
            <a:t>teritorijama</a:t>
          </a:r>
          <a:r>
            <a:rPr lang="en-US" sz="2000" kern="1200" dirty="0"/>
            <a:t>, </a:t>
          </a:r>
          <a:r>
            <a:rPr lang="en-US" sz="2000" kern="1200" dirty="0" err="1"/>
            <a:t>te</a:t>
          </a:r>
          <a:r>
            <a:rPr lang="en-US" sz="2000" kern="1200" dirty="0"/>
            <a:t> u </a:t>
          </a:r>
          <a:r>
            <a:rPr lang="en-US" sz="2000" kern="1200" dirty="0" err="1"/>
            <a:t>kratkom</a:t>
          </a:r>
          <a:r>
            <a:rPr lang="en-US" sz="2000" kern="1200" dirty="0"/>
            <a:t> </a:t>
          </a:r>
          <a:r>
            <a:rPr lang="en-US" sz="2000" kern="1200" dirty="0" err="1"/>
            <a:t>roku</a:t>
          </a:r>
          <a:r>
            <a:rPr lang="en-US" sz="2000" kern="1200" dirty="0"/>
            <a:t> </a:t>
          </a:r>
          <a:r>
            <a:rPr lang="en-US" sz="2000" kern="1200" dirty="0" err="1"/>
            <a:t>pripremiti</a:t>
          </a:r>
          <a:r>
            <a:rPr lang="en-US" sz="2000" kern="1200" dirty="0"/>
            <a:t> </a:t>
          </a:r>
          <a:r>
            <a:rPr lang="en-US" sz="2000" kern="1200" dirty="0" err="1"/>
            <a:t>dogovore</a:t>
          </a:r>
          <a:r>
            <a:rPr lang="en-US" sz="2000" kern="1200" dirty="0"/>
            <a:t> za rad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daljinu</a:t>
          </a:r>
          <a:r>
            <a:rPr lang="en-US" sz="2000" kern="1200" dirty="0"/>
            <a:t>, </a:t>
          </a:r>
          <a:r>
            <a:rPr lang="en-US" sz="2000" kern="1200" dirty="0" err="1"/>
            <a:t>kada</a:t>
          </a:r>
          <a:r>
            <a:rPr lang="en-US" sz="2000" kern="1200" dirty="0"/>
            <a:t> to </a:t>
          </a:r>
          <a:r>
            <a:rPr lang="en-US" sz="2000" kern="1200" dirty="0" err="1"/>
            <a:t>bude</a:t>
          </a:r>
          <a:r>
            <a:rPr lang="en-US" sz="2000" kern="1200" dirty="0"/>
            <a:t> </a:t>
          </a:r>
          <a:r>
            <a:rPr lang="en-US" sz="2000" kern="1200" dirty="0" err="1"/>
            <a:t>izvjesnije</a:t>
          </a:r>
          <a:r>
            <a:rPr lang="en-US" sz="2000" kern="1200" dirty="0"/>
            <a:t>.</a:t>
          </a:r>
        </a:p>
      </dsp:txBody>
      <dsp:txXfrm>
        <a:off x="0" y="1832900"/>
        <a:ext cx="8749068" cy="1830216"/>
      </dsp:txXfrm>
    </dsp:sp>
    <dsp:sp modelId="{AFAFE378-F5F4-4B6D-9B66-1873B0951DC7}">
      <dsp:nvSpPr>
        <dsp:cNvPr id="0" name=""/>
        <dsp:cNvSpPr/>
      </dsp:nvSpPr>
      <dsp:spPr>
        <a:xfrm>
          <a:off x="0" y="3663116"/>
          <a:ext cx="87490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AFC8B-AD8B-4D20-BC31-1D275EBAB40D}">
      <dsp:nvSpPr>
        <dsp:cNvPr id="0" name=""/>
        <dsp:cNvSpPr/>
      </dsp:nvSpPr>
      <dsp:spPr>
        <a:xfrm>
          <a:off x="0" y="3663116"/>
          <a:ext cx="8749068" cy="183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Tokom</a:t>
          </a:r>
          <a:r>
            <a:rPr lang="en-US" sz="2000" kern="1200" dirty="0"/>
            <a:t> </a:t>
          </a:r>
          <a:r>
            <a:rPr lang="en-US" sz="2000" kern="1200" dirty="0" err="1"/>
            <a:t>narednog</a:t>
          </a:r>
          <a:r>
            <a:rPr lang="en-US" sz="2000" kern="1200" dirty="0"/>
            <a:t>, </a:t>
          </a:r>
          <a:r>
            <a:rPr lang="en-US" sz="2000" kern="1200" dirty="0" err="1"/>
            <a:t>izuzetno</a:t>
          </a:r>
          <a:r>
            <a:rPr lang="en-US" sz="2000" kern="1200" dirty="0"/>
            <a:t> </a:t>
          </a:r>
          <a:r>
            <a:rPr lang="en-US" sz="2000" kern="1200" dirty="0" err="1"/>
            <a:t>nesigurnog</a:t>
          </a:r>
          <a:r>
            <a:rPr lang="en-US" sz="2000" kern="1200" dirty="0"/>
            <a:t> </a:t>
          </a:r>
          <a:r>
            <a:rPr lang="en-US" sz="2000" kern="1200" dirty="0" err="1"/>
            <a:t>perioda</a:t>
          </a:r>
          <a:r>
            <a:rPr lang="en-US" sz="2000" kern="1200" dirty="0"/>
            <a:t>, </a:t>
          </a:r>
          <a:r>
            <a:rPr lang="en-US" sz="2000" kern="1200" dirty="0" err="1"/>
            <a:t>radnici</a:t>
          </a:r>
          <a:r>
            <a:rPr lang="en-US" sz="2000" kern="1200" dirty="0"/>
            <a:t>, </a:t>
          </a:r>
          <a:r>
            <a:rPr lang="en-US" sz="2000" kern="1200" dirty="0" err="1"/>
            <a:t>poslodavci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vlade</a:t>
          </a:r>
          <a:r>
            <a:rPr lang="en-US" sz="2000" kern="1200" dirty="0"/>
            <a:t> </a:t>
          </a:r>
          <a:r>
            <a:rPr lang="en-US" sz="2000" kern="1200" dirty="0" err="1"/>
            <a:t>će</a:t>
          </a:r>
          <a:r>
            <a:rPr lang="en-US" sz="2000" kern="1200" dirty="0"/>
            <a:t> se </a:t>
          </a:r>
          <a:r>
            <a:rPr lang="en-US" sz="2000" kern="1200" dirty="0" err="1"/>
            <a:t>morati</a:t>
          </a:r>
          <a:r>
            <a:rPr lang="en-US" sz="2000" kern="1200" dirty="0"/>
            <a:t> </a:t>
          </a:r>
          <a:r>
            <a:rPr lang="en-US" sz="2000" kern="1200" dirty="0" err="1"/>
            <a:t>prilagoditi</a:t>
          </a:r>
          <a:r>
            <a:rPr lang="en-US" sz="2000" kern="1200" dirty="0"/>
            <a:t> </a:t>
          </a:r>
          <a:r>
            <a:rPr lang="en-US" sz="2000" kern="1200" dirty="0" err="1"/>
            <a:t>novom</a:t>
          </a:r>
          <a:r>
            <a:rPr lang="en-US" sz="2000" kern="1200" dirty="0"/>
            <a:t> </a:t>
          </a:r>
          <a:r>
            <a:rPr lang="en-US" sz="2000" kern="1200" dirty="0" err="1"/>
            <a:t>načinu</a:t>
          </a:r>
          <a:r>
            <a:rPr lang="en-US" sz="2000" kern="1200" dirty="0"/>
            <a:t> </a:t>
          </a:r>
          <a:r>
            <a:rPr lang="en-US" sz="2000" kern="1200" dirty="0" err="1"/>
            <a:t>života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rada</a:t>
          </a:r>
          <a:r>
            <a:rPr lang="en-US" sz="2000" kern="1200" dirty="0"/>
            <a:t>, a to </a:t>
          </a:r>
          <a:r>
            <a:rPr lang="en-US" sz="2000" kern="1200" dirty="0" err="1"/>
            <a:t>zahtijeva</a:t>
          </a:r>
          <a:r>
            <a:rPr lang="en-US" sz="2000" kern="1200" dirty="0"/>
            <a:t> </a:t>
          </a:r>
          <a:r>
            <a:rPr lang="en-US" sz="2000" kern="1200" dirty="0" err="1"/>
            <a:t>nove</a:t>
          </a:r>
          <a:r>
            <a:rPr lang="en-US" sz="2000" kern="1200" dirty="0"/>
            <a:t> </a:t>
          </a:r>
          <a:r>
            <a:rPr lang="en-US" sz="2000" kern="1200" dirty="0" err="1"/>
            <a:t>načine</a:t>
          </a:r>
          <a:r>
            <a:rPr lang="en-US" sz="2000" kern="1200" dirty="0"/>
            <a:t> </a:t>
          </a:r>
          <a:r>
            <a:rPr lang="en-US" sz="2000" kern="1200" dirty="0" err="1"/>
            <a:t>ponašanja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nove</a:t>
          </a:r>
          <a:r>
            <a:rPr lang="en-US" sz="2000" kern="1200" dirty="0"/>
            <a:t> </a:t>
          </a:r>
          <a:r>
            <a:rPr lang="en-US" sz="2000" kern="1200" dirty="0" err="1"/>
            <a:t>norme</a:t>
          </a:r>
          <a:r>
            <a:rPr lang="en-US" sz="2000" kern="1200" dirty="0"/>
            <a:t>. </a:t>
          </a:r>
          <a:r>
            <a:rPr lang="en-US" sz="2000" kern="1200" dirty="0" err="1"/>
            <a:t>Vjerovatno</a:t>
          </a:r>
          <a:r>
            <a:rPr lang="en-US" sz="2000" kern="1200" dirty="0"/>
            <a:t> je da </a:t>
          </a:r>
          <a:r>
            <a:rPr lang="en-US" sz="2000" kern="1200" dirty="0" err="1"/>
            <a:t>će</a:t>
          </a:r>
          <a:r>
            <a:rPr lang="en-US" sz="2000" kern="1200" dirty="0"/>
            <a:t> </a:t>
          </a:r>
          <a:r>
            <a:rPr lang="en-US" sz="2000" kern="1200" dirty="0" err="1"/>
            <a:t>ovo</a:t>
          </a:r>
          <a:r>
            <a:rPr lang="en-US" sz="2000" kern="1200" dirty="0"/>
            <a:t> </a:t>
          </a:r>
          <a:r>
            <a:rPr lang="en-US" sz="2000" kern="1200" dirty="0" err="1"/>
            <a:t>obuhvatiti</a:t>
          </a:r>
          <a:r>
            <a:rPr lang="en-US" sz="2000" kern="1200" dirty="0"/>
            <a:t> </a:t>
          </a:r>
          <a:r>
            <a:rPr lang="en-US" sz="2000" kern="1200" dirty="0" err="1"/>
            <a:t>hibridne</a:t>
          </a:r>
          <a:r>
            <a:rPr lang="en-US" sz="2000" kern="1200" dirty="0"/>
            <a:t> </a:t>
          </a:r>
          <a:r>
            <a:rPr lang="en-US" sz="2000" kern="1200" dirty="0" err="1"/>
            <a:t>ili</a:t>
          </a:r>
          <a:r>
            <a:rPr lang="en-US" sz="2000" kern="1200" dirty="0"/>
            <a:t> </a:t>
          </a:r>
          <a:r>
            <a:rPr lang="en-US" sz="2000" kern="1200" dirty="0" err="1"/>
            <a:t>kombinirane</a:t>
          </a:r>
          <a:r>
            <a:rPr lang="en-US" sz="2000" kern="1200" dirty="0"/>
            <a:t> </a:t>
          </a:r>
          <a:r>
            <a:rPr lang="en-US" sz="2000" kern="1200" dirty="0" err="1"/>
            <a:t>oblike</a:t>
          </a:r>
          <a:r>
            <a:rPr lang="en-US" sz="2000" kern="1200" dirty="0"/>
            <a:t> </a:t>
          </a:r>
          <a:r>
            <a:rPr lang="en-US" sz="2000" kern="1200" dirty="0" err="1"/>
            <a:t>izolacije</a:t>
          </a:r>
          <a:r>
            <a:rPr lang="en-US" sz="2000" kern="1200" dirty="0"/>
            <a:t> (</a:t>
          </a:r>
          <a:r>
            <a:rPr lang="en-US" sz="2000" kern="1200" dirty="0" err="1"/>
            <a:t>tj</a:t>
          </a:r>
          <a:r>
            <a:rPr lang="en-US" sz="2000" kern="1200" dirty="0"/>
            <a:t>. rad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daljinu</a:t>
          </a:r>
          <a:r>
            <a:rPr lang="en-US" sz="2000" kern="1200" dirty="0"/>
            <a:t>)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popuštanje</a:t>
          </a:r>
          <a:r>
            <a:rPr lang="en-US" sz="2000" kern="1200" dirty="0"/>
            <a:t> </a:t>
          </a:r>
          <a:r>
            <a:rPr lang="en-US" sz="2000" kern="1200" dirty="0" err="1"/>
            <a:t>zatvorenosti</a:t>
          </a:r>
          <a:r>
            <a:rPr lang="en-US" sz="2000" kern="1200" dirty="0"/>
            <a:t> (</a:t>
          </a:r>
          <a:r>
            <a:rPr lang="en-US" sz="2000" kern="1200" dirty="0" err="1"/>
            <a:t>tj</a:t>
          </a:r>
          <a:r>
            <a:rPr lang="en-US" sz="2000" kern="1200" dirty="0"/>
            <a:t>., </a:t>
          </a:r>
          <a:r>
            <a:rPr lang="en-US" sz="2000" kern="1200" dirty="0" err="1"/>
            <a:t>mogućnost</a:t>
          </a:r>
          <a:r>
            <a:rPr lang="en-US" sz="2000" kern="1200" dirty="0"/>
            <a:t> </a:t>
          </a:r>
          <a:r>
            <a:rPr lang="en-US" sz="2000" kern="1200" dirty="0" err="1"/>
            <a:t>upotrebe</a:t>
          </a:r>
          <a:r>
            <a:rPr lang="en-US" sz="2000" kern="1200" dirty="0"/>
            <a:t> </a:t>
          </a:r>
          <a:r>
            <a:rPr lang="en-US" sz="2000" kern="1200" dirty="0" err="1"/>
            <a:t>radnog</a:t>
          </a:r>
          <a:r>
            <a:rPr lang="en-US" sz="2000" kern="1200" dirty="0"/>
            <a:t> </a:t>
          </a:r>
          <a:r>
            <a:rPr lang="en-US" sz="2000" kern="1200" dirty="0" err="1"/>
            <a:t>mjesta</a:t>
          </a:r>
          <a:r>
            <a:rPr lang="en-US" sz="2000" kern="1200" dirty="0"/>
            <a:t> </a:t>
          </a:r>
          <a:r>
            <a:rPr lang="en-US" sz="2000" kern="1200" dirty="0" err="1"/>
            <a:t>uz</a:t>
          </a:r>
          <a:r>
            <a:rPr lang="en-US" sz="2000" kern="1200" dirty="0"/>
            <a:t> </a:t>
          </a:r>
          <a:r>
            <a:rPr lang="en-US" sz="2000" kern="1200" dirty="0" err="1"/>
            <a:t>kontrolirane</a:t>
          </a:r>
          <a:r>
            <a:rPr lang="en-US" sz="2000" kern="1200" dirty="0"/>
            <a:t> </a:t>
          </a:r>
          <a:r>
            <a:rPr lang="en-US" sz="2000" kern="1200" dirty="0" err="1"/>
            <a:t>uslove</a:t>
          </a:r>
          <a:r>
            <a:rPr lang="en-US" sz="2000" kern="1200" dirty="0"/>
            <a:t> </a:t>
          </a:r>
          <a:r>
            <a:rPr lang="en-US" sz="2000" kern="1200" dirty="0" err="1"/>
            <a:t>zasnovane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fizičkoj</a:t>
          </a:r>
          <a:r>
            <a:rPr lang="en-US" sz="2000" kern="1200" dirty="0"/>
            <a:t> </a:t>
          </a:r>
          <a:r>
            <a:rPr lang="en-US" sz="2000" kern="1200" dirty="0" err="1"/>
            <a:t>udaljenosti</a:t>
          </a:r>
          <a:r>
            <a:rPr lang="en-US" sz="2000" kern="1200" dirty="0"/>
            <a:t>).</a:t>
          </a:r>
        </a:p>
      </dsp:txBody>
      <dsp:txXfrm>
        <a:off x="0" y="3663116"/>
        <a:ext cx="8749068" cy="1830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6CAAB-AF2D-4085-AE1F-4DB5A363B1B7}" type="datetimeFigureOut">
              <a:rPr lang="fr-FR" smtClean="0"/>
              <a:t>18/04/2021</a:t>
            </a:fld>
            <a:endParaRPr lang="fr-F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280F7-371F-4DBD-918D-5EFADC65BA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57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4FE83-5C64-4DF9-BDA8-0F984614C2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7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4FE83-5C64-4DF9-BDA8-0F984614C2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3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4FE83-5C64-4DF9-BDA8-0F984614C2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0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82610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330518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66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298287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79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367584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88553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400336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3991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94865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369077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475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421191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93834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329960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6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fr-FR" spc="-5" smtClean="0"/>
              <a:t>‹#›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29642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o.org/dyn/normlex/en/f?p=NORMLEXPUB:12100:0::NO::P12100_INSTRUMENT_ID:312322" TargetMode="External"/><Relationship Id="rId3" Type="http://schemas.openxmlformats.org/officeDocument/2006/relationships/hyperlink" Target="https://www.ilo.org/wcmsp5/groups/public/---ed_norm/---relconf/documents/meetingdocument/wcms_736873.pdf" TargetMode="External"/><Relationship Id="rId7" Type="http://schemas.openxmlformats.org/officeDocument/2006/relationships/hyperlink" Target="https://www.ilo.org/wcmsp5/groups/public/---ed_norm/---normes/documents/genericdocument/wcms_739937.pdf" TargetMode="External"/><Relationship Id="rId2" Type="http://schemas.openxmlformats.org/officeDocument/2006/relationships/hyperlink" Target="https://www.ilo.org/wcmsp5/groups/public/---ed_norm/---relconf/documents/meetingdocument/wcms_61848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lo.org/wcmsp5/groups/public/---ed_protect/---protrav/---travail/documents/publication/wcms_765806.pdf" TargetMode="External"/><Relationship Id="rId11" Type="http://schemas.openxmlformats.org/officeDocument/2006/relationships/hyperlink" Target="https://www.ilo.org/wcmsp5/groups/public/---ed_dialogue/---actrav/documents/publication/wcms_767224.pdf" TargetMode="External"/><Relationship Id="rId5" Type="http://schemas.openxmlformats.org/officeDocument/2006/relationships/hyperlink" Target="https://www.ilo.org/wcmsp5/groups/public/---ed_protect/---protrav/---travail/documents/instructionalmaterial/wcms_751232.pdf" TargetMode="External"/><Relationship Id="rId10" Type="http://schemas.openxmlformats.org/officeDocument/2006/relationships/hyperlink" Target="https://eur-lex.europa.eu/legal-content/EN/TXT/?uri=LEGISSUM%3Ac10131" TargetMode="External"/><Relationship Id="rId4" Type="http://schemas.openxmlformats.org/officeDocument/2006/relationships/hyperlink" Target="https://www.ilo.org/wcmsp5/groups/public/---dgreports/---stat/documents/publication/wcms_747075.pdf" TargetMode="External"/><Relationship Id="rId9" Type="http://schemas.openxmlformats.org/officeDocument/2006/relationships/hyperlink" Target="https://www.ilo.org/dyn/normlex/en/f?p=NORMLEXPUB:12100:::NO:12100:P12100_ILO_CODE:R184:N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2E4AF-3A79-4565-8E4D-9C8FF736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366" y="393698"/>
            <a:ext cx="6930297" cy="21971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Konferencija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PERV-FES</a:t>
            </a:r>
            <a:br>
              <a:rPr lang="fr-FR" sz="28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fr-FR" sz="28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realnosti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panevropskom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izazovi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daljinu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njegovo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reguliranje</a:t>
            </a:r>
            <a:endParaRPr lang="fr-FR" sz="2800" dirty="0">
              <a:solidFill>
                <a:schemeClr val="tx1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D3172-E0C7-4489-954A-82B5FFFD1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200400"/>
            <a:ext cx="9285816" cy="3434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300" b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Sesija</a:t>
            </a:r>
            <a:r>
              <a:rPr lang="en-GB" sz="23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300" b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r>
              <a:rPr lang="en-GB" sz="23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300" b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temu</a:t>
            </a:r>
            <a:r>
              <a:rPr lang="en-GB" sz="23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300" b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izazovi</a:t>
            </a:r>
            <a:r>
              <a:rPr lang="en-GB" sz="23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GB" sz="23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3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daljinu</a:t>
            </a:r>
            <a:endParaRPr lang="fr-FR" sz="2300" dirty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2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 od </a:t>
            </a:r>
            <a:r>
              <a:rPr lang="en-GB" sz="32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kuće</a:t>
            </a:r>
            <a:r>
              <a:rPr lang="en-GB" sz="32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2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32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daljinu</a:t>
            </a:r>
            <a:r>
              <a:rPr lang="en-GB" sz="32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32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GB" sz="32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GB" sz="32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GB" sz="32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COVID-a</a:t>
            </a:r>
            <a:endParaRPr lang="fr-FR" sz="3200" dirty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57175" algn="l"/>
              </a:tabLst>
            </a:pPr>
            <a:endParaRPr lang="en-GB" altLang="fr-FR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57175" algn="l"/>
              </a:tabLst>
            </a:pPr>
            <a:r>
              <a:rPr lang="en-GB" sz="16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 Hugo Ricco, </a:t>
            </a:r>
          </a:p>
          <a:p>
            <a:pPr marL="0" lv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57175" algn="l"/>
              </a:tabLst>
            </a:pPr>
            <a:r>
              <a:rPr lang="en-GB" sz="16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MOR-ACTRAV </a:t>
            </a:r>
          </a:p>
          <a:p>
            <a:pPr marL="0" lv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57175" algn="l"/>
              </a:tabLst>
            </a:pPr>
            <a:r>
              <a:rPr lang="en-GB" alt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Četvrtak</a:t>
            </a:r>
            <a:r>
              <a:rPr lang="en-GB" alt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15. </a:t>
            </a:r>
            <a:r>
              <a:rPr lang="en-GB" alt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en-GB" alt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2021.</a:t>
            </a:r>
          </a:p>
          <a:p>
            <a:pPr marL="0" lv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57175" algn="l"/>
              </a:tabLst>
            </a:pPr>
            <a:r>
              <a:rPr lang="en-GB" alt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09:30-14:00</a:t>
            </a:r>
            <a:endParaRPr lang="fr-F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AA455-75EF-4196-AA29-8B196379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13ABF79-8333-43D7-A5C0-72FCE9B6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Picture 3" descr="temp-ituc">
            <a:extLst>
              <a:ext uri="{FF2B5EF4-FFF2-40B4-BE49-F238E27FC236}">
                <a16:creationId xmlns:a16="http://schemas.microsoft.com/office/drawing/2014/main" id="{62FA2191-B6FF-428F-9B02-4983EB4E4C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97" y="35561"/>
            <a:ext cx="1227454" cy="108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6F300D0-CAC3-493B-8A97-445614D60E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847" y="-33291"/>
            <a:ext cx="1227455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4300529-2A41-44A6-9F2B-B03825F28E39}"/>
              </a:ext>
            </a:extLst>
          </p:cNvPr>
          <p:cNvSpPr txBox="1"/>
          <p:nvPr/>
        </p:nvSpPr>
        <p:spPr>
          <a:xfrm>
            <a:off x="8735696" y="1356361"/>
            <a:ext cx="122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PERV</a:t>
            </a:r>
            <a:endParaRPr lang="fr-FR" dirty="0"/>
          </a:p>
        </p:txBody>
      </p:sp>
      <p:pic>
        <p:nvPicPr>
          <p:cNvPr id="21" name="Picture 8" descr="OIT100: La OIT presenta la nueva identidad visual para celebrar su 100º  aniversario">
            <a:extLst>
              <a:ext uri="{FF2B5EF4-FFF2-40B4-BE49-F238E27FC236}">
                <a16:creationId xmlns:a16="http://schemas.microsoft.com/office/drawing/2014/main" id="{C43D718D-9944-4837-BA2C-29169F2544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15"/>
            <a:ext cx="2209800" cy="1333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493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A2CB0-2492-41EF-85A5-7744A69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19100"/>
            <a:ext cx="8596668" cy="533400"/>
          </a:xfrm>
        </p:spPr>
        <p:txBody>
          <a:bodyPr>
            <a:normAutofit fontScale="90000"/>
          </a:bodyPr>
          <a:lstStyle/>
          <a:p>
            <a:r>
              <a:rPr lang="es-AR" dirty="0"/>
              <a:t>Neki aspekti koji se moraju imati na umu kod rada na daljinu…</a:t>
            </a:r>
            <a:br>
              <a:rPr lang="en-US" altLang="fr-FR" b="1" dirty="0">
                <a:solidFill>
                  <a:srgbClr val="003BBC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altLang="fr-FR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fr-FR" dirty="0"/>
          </a:p>
        </p:txBody>
      </p:sp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D91CC81F-1674-4ED1-BED4-D051D30CB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751624"/>
              </p:ext>
            </p:extLst>
          </p:nvPr>
        </p:nvGraphicFramePr>
        <p:xfrm>
          <a:off x="304800" y="1447801"/>
          <a:ext cx="8825268" cy="482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7C172C88-AAC3-4B77-A7E7-572BDD13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8567" tIns="16822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9567D3-D101-417F-A31B-E8A1BEC70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1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65594-205E-40FC-BCA5-3615D18C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10600266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Osiguranje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dobrobiti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radnika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nastavak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produktivnosti</a:t>
            </a:r>
            <a:endParaRPr lang="en-GB" sz="26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radom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daljinu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700"/>
              </a:spcBef>
              <a:buClr>
                <a:srgbClr val="212253"/>
              </a:buClr>
              <a:buSzPts val="900"/>
              <a:buFont typeface="Wingdings" panose="05000000000000000000" pitchFamily="2" charset="2"/>
              <a:buChar char="q"/>
              <a:tabLst>
                <a:tab pos="907415" algn="l"/>
                <a:tab pos="6134100" algn="r"/>
              </a:tabLst>
            </a:pP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Radno</a:t>
            </a:r>
            <a:r>
              <a:rPr lang="en-US" sz="2800" u="none" strike="noStrike" spc="-8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vrijeme</a:t>
            </a:r>
            <a:r>
              <a:rPr lang="en-US" sz="2800" u="none" strike="noStrike" spc="-8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sz="2800" u="none" strike="noStrike" spc="-8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organizaciju</a:t>
            </a:r>
            <a:r>
              <a:rPr lang="en-US" sz="2800" u="none" strike="noStrike" spc="-8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rada</a:t>
            </a:r>
            <a:endParaRPr lang="fr-FR" sz="2800" spc="-8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705"/>
              </a:spcBef>
              <a:spcAft>
                <a:spcPts val="0"/>
              </a:spcAft>
              <a:buClr>
                <a:srgbClr val="212253"/>
              </a:buClr>
              <a:buSzPts val="900"/>
              <a:buFont typeface="Wingdings" panose="05000000000000000000" pitchFamily="2" charset="2"/>
              <a:buChar char="q"/>
              <a:tabLst>
                <a:tab pos="918210" algn="l"/>
                <a:tab pos="6134100" algn="r"/>
              </a:tabLst>
            </a:pP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Upravljanje</a:t>
            </a:r>
            <a:r>
              <a:rPr lang="en-US" sz="2800" u="none" strike="noStrike" spc="-8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rezultatima</a:t>
            </a:r>
            <a:endParaRPr lang="fr-FR" sz="2800" spc="-8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700"/>
              </a:spcBef>
              <a:buClr>
                <a:srgbClr val="212253"/>
              </a:buClr>
              <a:buSzPts val="900"/>
              <a:buFont typeface="Wingdings" panose="05000000000000000000" pitchFamily="2" charset="2"/>
              <a:buChar char="q"/>
              <a:tabLst>
                <a:tab pos="918845" algn="l"/>
                <a:tab pos="6134100" algn="r"/>
              </a:tabLst>
            </a:pP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Digitalizacija</a:t>
            </a:r>
            <a:endParaRPr lang="fr-FR" sz="2800" spc="-8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700"/>
              </a:spcBef>
              <a:buClr>
                <a:srgbClr val="212253"/>
              </a:buClr>
              <a:buSzPts val="900"/>
              <a:buFont typeface="Wingdings" panose="05000000000000000000" pitchFamily="2" charset="2"/>
              <a:buChar char="q"/>
              <a:tabLst>
                <a:tab pos="916305" algn="l"/>
                <a:tab pos="6134100" algn="r"/>
              </a:tabLst>
            </a:pPr>
            <a:r>
              <a:rPr lang="en-US" sz="2800" spc="-80" dirty="0" err="1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Komunikacije</a:t>
            </a:r>
            <a:endParaRPr lang="fr-FR" sz="2800" spc="-8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705"/>
              </a:spcBef>
              <a:spcAft>
                <a:spcPts val="0"/>
              </a:spcAft>
              <a:buClr>
                <a:srgbClr val="212253"/>
              </a:buClr>
              <a:buSzPts val="900"/>
              <a:buFont typeface="Wingdings" panose="05000000000000000000" pitchFamily="2" charset="2"/>
              <a:buChar char="q"/>
              <a:tabLst>
                <a:tab pos="918210" algn="l"/>
                <a:tab pos="6134100" algn="r"/>
              </a:tabLst>
            </a:pPr>
            <a:r>
              <a:rPr lang="en-US" sz="2800" spc="-80" dirty="0" err="1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Zaštita</a:t>
            </a:r>
            <a:r>
              <a:rPr lang="en-US" sz="2800" spc="-80" dirty="0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spc="-80" dirty="0" err="1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zdravlja</a:t>
            </a:r>
            <a:r>
              <a:rPr lang="en-US" sz="2800" spc="-80" dirty="0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spc="-80" dirty="0" err="1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sz="2800" spc="-80" dirty="0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spc="-80" dirty="0" err="1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sigurnosti</a:t>
            </a:r>
            <a:r>
              <a:rPr lang="en-US" sz="2800" spc="-80" dirty="0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spc="-80" dirty="0" err="1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</a:t>
            </a:r>
            <a:r>
              <a:rPr lang="en-US" sz="2800" spc="-80" dirty="0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spc="-80" dirty="0" err="1">
                <a:solidFill>
                  <a:srgbClr val="21225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radu</a:t>
            </a:r>
            <a:endParaRPr lang="fr-FR" sz="2800" spc="-8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700"/>
              </a:spcBef>
              <a:buClr>
                <a:srgbClr val="212253"/>
              </a:buClr>
              <a:buSzPts val="900"/>
              <a:buFont typeface="Wingdings" panose="05000000000000000000" pitchFamily="2" charset="2"/>
              <a:buChar char="q"/>
              <a:tabLst>
                <a:tab pos="915035" algn="l"/>
                <a:tab pos="6127115" algn="r"/>
              </a:tabLst>
            </a:pP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Pravne</a:t>
            </a:r>
            <a:r>
              <a:rPr lang="en-US" sz="2800" u="none" strike="noStrike" spc="-8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sz="2800" u="none" strike="noStrike" spc="-8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ugovorne</a:t>
            </a:r>
            <a:r>
              <a:rPr lang="en-US" sz="2800" u="none" strike="noStrike" spc="-8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implikacije</a:t>
            </a:r>
            <a:endParaRPr lang="fr-FR" sz="2800" spc="-8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705"/>
              </a:spcBef>
              <a:spcAft>
                <a:spcPts val="0"/>
              </a:spcAft>
              <a:buClr>
                <a:srgbClr val="212253"/>
              </a:buClr>
              <a:buSzPts val="900"/>
              <a:buFont typeface="Wingdings" panose="05000000000000000000" pitchFamily="2" charset="2"/>
              <a:buChar char="q"/>
              <a:tabLst>
                <a:tab pos="912495" algn="l"/>
                <a:tab pos="6134100" algn="r"/>
              </a:tabLst>
            </a:pPr>
            <a:r>
              <a:rPr lang="en-US" sz="2800" u="none" strike="noStrike" spc="-8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Obuka</a:t>
            </a:r>
            <a:endParaRPr lang="en-US" sz="2800" u="none" strike="noStrike" spc="-80" dirty="0">
              <a:solidFill>
                <a:srgbClr val="212253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705"/>
              </a:spcBef>
              <a:spcAft>
                <a:spcPts val="0"/>
              </a:spcAft>
              <a:buClr>
                <a:srgbClr val="212253"/>
              </a:buClr>
              <a:buSzPts val="900"/>
              <a:buFont typeface="Wingdings" panose="05000000000000000000" pitchFamily="2" charset="2"/>
              <a:buChar char="q"/>
              <a:tabLst>
                <a:tab pos="912495" algn="l"/>
                <a:tab pos="6134100" algn="r"/>
              </a:tabLst>
            </a:pPr>
            <a:r>
              <a:rPr lang="en-US" sz="2800" u="none" strike="noStrike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Razvnoteža</a:t>
            </a:r>
            <a:r>
              <a:rPr lang="en-US" sz="2800" u="none" strike="noStrike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rad-</a:t>
            </a:r>
            <a:r>
              <a:rPr lang="en-US" sz="2800" u="none" strike="noStrike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život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 descr="Well being....&#10;">
            <a:extLst>
              <a:ext uri="{FF2B5EF4-FFF2-40B4-BE49-F238E27FC236}">
                <a16:creationId xmlns:a16="http://schemas.microsoft.com/office/drawing/2014/main" id="{CCEAC5D2-C01B-4CA3-9723-4696E7D52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4" r="15567" b="-2"/>
          <a:stretch/>
        </p:blipFill>
        <p:spPr>
          <a:xfrm>
            <a:off x="6477000" y="1143000"/>
            <a:ext cx="5545501" cy="457200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405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7BA24DA-19AD-4436-BB8C-5B2EC1E7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spc="-4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Rodne</a:t>
            </a:r>
            <a:r>
              <a:rPr lang="en-US" sz="4400" b="1" spc="-4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4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dimenzije</a:t>
            </a:r>
            <a:r>
              <a:rPr lang="en-US" sz="4400" b="1" spc="-4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4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rada</a:t>
            </a:r>
            <a:r>
              <a:rPr lang="en-US" sz="4400" b="1" spc="-4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4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</a:t>
            </a:r>
            <a:r>
              <a:rPr lang="en-US" sz="4400" b="1" spc="-4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4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daljinu</a:t>
            </a:r>
            <a:r>
              <a:rPr lang="en-US" sz="4400" b="1" spc="-4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4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tokom</a:t>
            </a:r>
            <a:r>
              <a:rPr lang="en-US" sz="4400" b="1" spc="-4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4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pandemije</a:t>
            </a:r>
            <a:r>
              <a:rPr lang="en-US" sz="4400" b="1" spc="-4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4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COVID-19</a:t>
            </a:r>
            <a:endParaRPr lang="fr-FR" sz="4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D5E9E451-1FEF-4900-9728-DFCA4C078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466760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54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7BA24DA-19AD-4436-BB8C-5B2EC1E7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82486"/>
            <a:ext cx="3429000" cy="4093028"/>
          </a:xfrm>
        </p:spPr>
        <p:txBody>
          <a:bodyPr anchor="ctr">
            <a:normAutofit/>
          </a:bodyPr>
          <a:lstStyle/>
          <a:p>
            <a:pPr marL="342900" lvl="0" indent="-342900" algn="ctr">
              <a:spcBef>
                <a:spcPts val="700"/>
              </a:spcBef>
              <a:tabLst>
                <a:tab pos="746125" algn="l"/>
                <a:tab pos="6127750" algn="r"/>
              </a:tabLst>
            </a:pPr>
            <a:r>
              <a:rPr lang="en-US" sz="3400" b="1" u="none" strike="noStrike" spc="-4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Povjerenje</a:t>
            </a:r>
            <a:r>
              <a:rPr lang="en-US" sz="3400" b="1" u="none" strike="noStrike" spc="-4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400" b="1" u="none" strike="noStrike" spc="-4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3400" b="1" u="none" strike="noStrike" spc="-4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400" b="1" u="none" strike="noStrike" spc="-4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organizaciona</a:t>
            </a:r>
            <a:r>
              <a:rPr lang="en-US" sz="3400" b="1" u="none" strike="noStrike" spc="-4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400" b="1" u="none" strike="noStrike" spc="-4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kultura</a:t>
            </a:r>
            <a:endParaRPr lang="fr-FR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Marcador de contenido 2">
            <a:extLst>
              <a:ext uri="{FF2B5EF4-FFF2-40B4-BE49-F238E27FC236}">
                <a16:creationId xmlns:a16="http://schemas.microsoft.com/office/drawing/2014/main" id="{185432DB-3D9E-4E3C-87DF-ADA79F34E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05876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082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24DA-19AD-4436-BB8C-5B2EC1E7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700"/>
              </a:spcBef>
              <a:tabLst>
                <a:tab pos="746125" algn="l"/>
                <a:tab pos="6127750" algn="r"/>
              </a:tabLst>
            </a:pPr>
            <a:r>
              <a:rPr lang="en-US" sz="2800" b="1" u="none" strike="noStrike" spc="-4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Politički</a:t>
            </a:r>
            <a:r>
              <a:rPr lang="en-US" sz="2800" b="1" u="none" strike="noStrike" spc="-4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4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odgovori</a:t>
            </a:r>
            <a:r>
              <a:rPr lang="en-US" sz="2800" b="1" u="none" strike="noStrike" spc="-4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za </a:t>
            </a:r>
            <a:r>
              <a:rPr lang="en-US" sz="2800" b="1" u="none" strike="noStrike" spc="-4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podršku</a:t>
            </a:r>
            <a:r>
              <a:rPr lang="en-US" sz="2800" b="1" u="none" strike="noStrike" spc="-4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4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poslodavcima</a:t>
            </a:r>
            <a:r>
              <a:rPr lang="en-US" sz="2800" b="1" u="none" strike="noStrike" spc="-4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4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sz="2800" b="1" u="none" strike="noStrike" spc="-4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4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radnicima</a:t>
            </a:r>
            <a:r>
              <a:rPr lang="en-US" sz="2800" b="1" u="none" strike="noStrike" spc="-4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4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kod</a:t>
            </a:r>
            <a:r>
              <a:rPr lang="en-US" sz="2800" b="1" u="none" strike="noStrike" spc="-4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4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uvođenja</a:t>
            </a:r>
            <a:r>
              <a:rPr lang="en-US" sz="2800" b="1" u="none" strike="noStrike" spc="-4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4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sz="2800" b="1" u="none" strike="noStrike" spc="-3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3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održavanja</a:t>
            </a:r>
            <a:r>
              <a:rPr lang="en-US" sz="2800" b="1" u="none" strike="noStrike" spc="-3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3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djelotvornog</a:t>
            </a:r>
            <a:r>
              <a:rPr lang="en-US" sz="2800" b="1" u="none" strike="noStrike" spc="-3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3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rada</a:t>
            </a:r>
            <a:r>
              <a:rPr lang="en-US" sz="2800" b="1" u="none" strike="noStrike" spc="-3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3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</a:t>
            </a:r>
            <a:r>
              <a:rPr lang="en-US" sz="2800" b="1" u="none" strike="noStrike" spc="-3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spc="-3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daljinu</a:t>
            </a:r>
            <a:endParaRPr lang="fr-FR" sz="2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65594-205E-40FC-BCA5-3615D18C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05000"/>
            <a:ext cx="8596668" cy="3880773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Osiguranje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ažuriranih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pouzdanih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dostupnih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informacija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svim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učesnicima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u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vezi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rada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daljinu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tokom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pandemije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COVID-19.</a:t>
            </a:r>
            <a:endParaRPr lang="fr-FR" sz="1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Osiguranje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različitih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oblika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finansijske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fiskalne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administrativne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podrške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drugih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olakšica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preduzećima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Podrška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radnicima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koji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rade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na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daljinu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uvođenjem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novih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propisa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o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radu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na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daljinu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,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koji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mogu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obuhvatiti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poboljšane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standarde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zaštite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za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sve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radnike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koji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na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primjer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rade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na</a:t>
            </a:r>
            <a:r>
              <a:rPr lang="en-US" sz="1600" spc="-3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600" spc="-3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daljinu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Wingdings 3" panose="05040102010807070707" pitchFamily="18" charset="2"/>
                <a:cs typeface="Calibri" panose="020F0502020204030204" pitchFamily="34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Wingdings 3" panose="05040102010807070707" pitchFamily="18" charset="2"/>
              <a:cs typeface="Calibri" panose="020F0502020204030204" pitchFamily="34" charset="0"/>
            </a:endParaRPr>
          </a:p>
          <a:p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Uključiti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socijalne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partnere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u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izradu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provedbu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rada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daljinu</a:t>
            </a:r>
            <a:r>
              <a:rPr lang="en-US" sz="1600" dirty="0">
                <a:solidFill>
                  <a:srgbClr val="21225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600" b="1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Analiza</a:t>
            </a:r>
            <a:r>
              <a:rPr lang="en-GB" sz="1600" b="1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globalnih</a:t>
            </a:r>
            <a:r>
              <a:rPr lang="en-GB" sz="1600" b="1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trendova</a:t>
            </a:r>
            <a:r>
              <a:rPr lang="en-GB" sz="1600" b="1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1600" b="1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ulozi</a:t>
            </a:r>
            <a:r>
              <a:rPr lang="en-GB" sz="1600" b="1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sindikata</a:t>
            </a:r>
            <a:r>
              <a:rPr lang="en-GB" sz="1600" b="1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sz="1600" b="1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vrijeme</a:t>
            </a:r>
            <a:r>
              <a:rPr lang="en-GB" sz="1600" b="1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Covid-19, </a:t>
            </a:r>
            <a:r>
              <a:rPr lang="en-GB" sz="1600" b="1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GB" sz="1600" b="1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1600" b="1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uradio</a:t>
            </a:r>
            <a:r>
              <a:rPr lang="en-GB" sz="1600" b="1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ACTRAV: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politički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izvještaj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prvenstveno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usmjeren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radnicima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njihovim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organizacijama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Osnovna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svrha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promocija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boljeg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razumijevanja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vodeće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uloge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sindikata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odgovoru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COVID-19 u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svijetu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bilo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putem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tripartitnog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bilateralnog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socijalnog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dijaloga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bilateralnih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interakcija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vladama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ciljanim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akcijama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svrhu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podrške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njihovim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članovima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društvu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sz="1600" b="0" i="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cjelini</a:t>
            </a:r>
            <a:r>
              <a:rPr lang="en-GB" sz="1600" b="0" i="0" dirty="0">
                <a:solidFill>
                  <a:srgbClr val="23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02159B9-AD69-4CA5-9D8A-18B9423B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307" y="3124200"/>
            <a:ext cx="1943693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12284412-6AB9-4F88-B8AE-71BBC0115D1C}"/>
              </a:ext>
            </a:extLst>
          </p:cNvPr>
          <p:cNvSpPr/>
          <p:nvPr/>
        </p:nvSpPr>
        <p:spPr>
          <a:xfrm>
            <a:off x="9269899" y="4343400"/>
            <a:ext cx="978408" cy="484632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64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24DA-19AD-4436-BB8C-5B2EC1E7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918"/>
            <a:ext cx="8596668" cy="6096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700"/>
              </a:spcBef>
              <a:tabLst>
                <a:tab pos="746125" algn="l"/>
                <a:tab pos="6127750" algn="r"/>
              </a:tabLst>
            </a:pPr>
            <a:r>
              <a:rPr lang="en-US" sz="2400" b="1" u="none" strike="noStrike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Budućnost</a:t>
            </a:r>
            <a:r>
              <a:rPr lang="en-US" sz="2400" b="1" u="none" strike="noStrike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u="none" strike="noStrike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rada</a:t>
            </a:r>
            <a:r>
              <a:rPr lang="en-US" sz="2400" b="1" u="none" strike="noStrike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u="none" strike="noStrike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</a:t>
            </a:r>
            <a:r>
              <a:rPr lang="en-US" sz="2400" b="1" u="none" strike="noStrike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u="none" strike="noStrike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daljinu</a:t>
            </a:r>
            <a:r>
              <a:rPr lang="en-US" sz="2400" b="1" u="none" strike="noStrike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u="none" strike="noStrike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nakon</a:t>
            </a:r>
            <a:r>
              <a:rPr lang="en-US" sz="2400" b="1" u="none" strike="noStrike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COVID-19</a:t>
            </a:r>
            <a:endParaRPr lang="fr-FR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73AD08A-2D31-491E-BA7E-5BC7EF712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521692"/>
              </p:ext>
            </p:extLst>
          </p:nvPr>
        </p:nvGraphicFramePr>
        <p:xfrm>
          <a:off x="444759" y="1066800"/>
          <a:ext cx="8749068" cy="549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25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24DA-19AD-4436-BB8C-5B2EC1E7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marL="279400" marR="98552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Donosioci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politika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će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možda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željeti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razmotre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sljedeće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akcije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kako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bi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pomogli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jačanju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okruženja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za rad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daljinu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privatnim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preduzećima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javnim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organizacijama</a:t>
            </a:r>
            <a:endParaRPr lang="fr-FR" sz="20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73AD08A-2D31-491E-BA7E-5BC7EF712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419822"/>
              </p:ext>
            </p:extLst>
          </p:nvPr>
        </p:nvGraphicFramePr>
        <p:xfrm>
          <a:off x="304800" y="1752600"/>
          <a:ext cx="9753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85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24DA-19AD-4436-BB8C-5B2EC1E7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9152466" cy="609600"/>
          </a:xfrm>
        </p:spPr>
        <p:txBody>
          <a:bodyPr>
            <a:normAutofit fontScale="90000"/>
          </a:bodyPr>
          <a:lstStyle/>
          <a:p>
            <a:r>
              <a:rPr lang="es-AR" sz="25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Različita sredstva koja mogu pomoći u razgovorima o radu na daljinu</a:t>
            </a:r>
            <a:endParaRPr lang="fr-FR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65594-205E-40FC-BCA5-3615D18C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62000"/>
            <a:ext cx="8893002" cy="5867400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2018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Opći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pregled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instrumentima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rad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daljinu</a:t>
            </a:r>
            <a:r>
              <a:rPr lang="en-US" sz="1800" b="1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https://www.ilo.org/wcmsp5/groups/public/---ed_norm/---relconf/documents/meetingdocument/wcms_618485.pdf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800" dirty="0">
              <a:solidFill>
                <a:srgbClr val="000000"/>
              </a:solidFill>
              <a:effectLst/>
              <a:latin typeface="Noto Sans" panose="020B0502040504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2021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Opći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pregled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promociji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zapošljavanja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dostojanstvenog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rada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izmijenjim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uslovima</a:t>
            </a:r>
            <a:r>
              <a:rPr lang="en-US" sz="1800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https://www.ilo.org/wcmsp5/groups/public/---ed_norm/---relconf/documents/meetingdocument/wcms_736873.pdf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fr-FR" sz="1800" dirty="0">
              <a:solidFill>
                <a:srgbClr val="000000"/>
              </a:solidFill>
              <a:effectLst/>
              <a:latin typeface="Noto Sans" panose="020B0502040504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COVID-19: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Smjernice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prikupljanje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podataka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statistikama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rada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(2020):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https://www.ilo.org/wcmsp5/groups/public/---dgreports/---stat/documents/publication/wcms_747075.pdf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800" dirty="0">
              <a:solidFill>
                <a:srgbClr val="000000"/>
              </a:solidFill>
              <a:effectLst/>
              <a:latin typeface="Noto Sans" panose="020B0502040504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daljinu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tokom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pandemije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COVID-19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nakon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nje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Praktičan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vodič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https://www.ilo.org/wcmsp5/groups/public/---ed_protect/---protrav/---travail/documents/instructionalmaterial/wcms751232.pdf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(2020)</a:t>
            </a:r>
            <a:endParaRPr lang="fr-FR" sz="1800" dirty="0">
              <a:solidFill>
                <a:srgbClr val="000000"/>
              </a:solidFill>
              <a:effectLst/>
              <a:latin typeface="Noto Sans" panose="020B0502040504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 od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kuće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Od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nevidljivosti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dostojanstvenog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https://www.ilo.org/wcmsp5/groups/public/---ed_protect/---protrav/---travail/documents/publication/wcms_765806.pdf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(2021)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standardi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COVID-19 (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loronavirus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Česta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pitanja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Ključne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odredbe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međunarodnih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standarda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rada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koje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relevantne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izbijanje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COVID19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https://www.ilo.org/wcmsp5/groups/public/---ed_norm/---normes/documents/genericdocument /wcms_739937.pdf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800" dirty="0">
              <a:solidFill>
                <a:srgbClr val="000000"/>
              </a:solidFill>
              <a:effectLst/>
              <a:latin typeface="Noto Sans" panose="020B0502040504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Konvencija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radu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od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kuće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1996 (br. 177) </a:t>
            </a:r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https://www.ilo.org/dyn/normlex/en/f?p=NORMLEXPUB:12100:0::NO::P12100_INSTRUMENT_ID:312322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800" dirty="0">
              <a:solidFill>
                <a:srgbClr val="000000"/>
              </a:solidFill>
              <a:effectLst/>
              <a:latin typeface="Noto Sans" panose="020B0502040504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Preporuke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 rad od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kuće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1996 (br. 184) </a:t>
            </a:r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https://www.ilo.org/dyn/normlex/en/f?p=NORMLEXPUB:12100:::NO:12100:P12100_ILO_CODE:R184:NO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800" dirty="0">
              <a:solidFill>
                <a:srgbClr val="000000"/>
              </a:solidFill>
              <a:effectLst/>
              <a:latin typeface="Noto Sans" panose="020B0502040504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22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Okvirni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sporazum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socijalnih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partnera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 EU o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radu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daljinu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od 16.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jula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2002.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https://eur-lex.europa.eu/legal-content/EN/TXT/?uri=LEGISSUM%3Ac10131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800" dirty="0">
              <a:solidFill>
                <a:srgbClr val="000000"/>
              </a:solidFill>
              <a:effectLst/>
              <a:latin typeface="Noto Sans" panose="020B050204050402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20000"/>
              </a:lnSpc>
              <a:spcBef>
                <a:spcPts val="1500"/>
              </a:spcBef>
              <a:spcAft>
                <a:spcPts val="1015"/>
              </a:spcAft>
              <a:buFont typeface="+mj-lt"/>
              <a:buAutoNum type="arabicPeriod"/>
            </a:pPr>
            <a:r>
              <a:rPr lang="fr-FR" sz="1800" b="1" spc="-2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Analiza</a:t>
            </a:r>
            <a:r>
              <a:rPr lang="fr-FR" sz="1800" b="1" spc="-20" dirty="0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spc="-2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globalnih</a:t>
            </a:r>
            <a:r>
              <a:rPr lang="fr-FR" sz="1800" b="1" spc="-20" dirty="0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spc="-2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trendova</a:t>
            </a:r>
            <a:r>
              <a:rPr lang="fr-FR" sz="1800" b="1" spc="-20" dirty="0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fr-FR" sz="1800" b="1" spc="-2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ulozi</a:t>
            </a:r>
            <a:r>
              <a:rPr lang="fr-FR" sz="1800" b="1" spc="-20" dirty="0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spc="-2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sindikata</a:t>
            </a:r>
            <a:r>
              <a:rPr lang="fr-FR" sz="1800" b="1" spc="-20" dirty="0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 </a:t>
            </a:r>
            <a:r>
              <a:rPr lang="fr-FR" sz="1800" b="1" spc="-20" dirty="0" err="1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vrijeme</a:t>
            </a:r>
            <a:r>
              <a:rPr lang="fr-FR" sz="1800" b="1" spc="-20" dirty="0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COVID-19</a:t>
            </a:r>
            <a:r>
              <a:rPr lang="fr-FR" sz="1800" spc="-20" dirty="0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r-FR" sz="1800" u="sng" spc="-20" dirty="0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https://www.ilo.org/wcmsp5/groups/public/---ed_dialogue/---actrav/documents/publication/wcms_767224.pdf</a:t>
            </a:r>
            <a:r>
              <a:rPr lang="fr-FR" sz="1800" spc="-20" dirty="0">
                <a:solidFill>
                  <a:srgbClr val="230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800" dirty="0">
              <a:solidFill>
                <a:srgbClr val="000000"/>
              </a:solidFill>
              <a:effectLst/>
              <a:latin typeface="Noto Sans" panose="020B05020405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1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roup 72">
            <a:extLst>
              <a:ext uri="{FF2B5EF4-FFF2-40B4-BE49-F238E27FC236}">
                <a16:creationId xmlns:a16="http://schemas.microsoft.com/office/drawing/2014/main" id="{5E7C6FB2-8D54-49F6-AD99-A87D2F9F3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5B78F7DD-4E31-4D90-A237-C5FA3FF01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3D78EB-B8AB-4890-ACB5-626E6E7BE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A4F4A4B-F440-4349-B8D1-38D37838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7E064F14-13AA-4DD6-BDD4-8BF234A00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3D1524CF-30E5-4311-8FBF-6345A3E94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B3165A77-5FB0-4E9A-853A-D3349DD75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538B3FC4-8BCC-417E-BAC3-6E67F3BC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843B7FC9-43EB-439E-ACC6-EF2819C58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4D6E9D09-8AAF-4A1E-B186-878965EB6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5F2191CB-1129-4C0F-BCBE-ADCFF12A6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8D50800-A4B0-463F-BA6A-1DE36487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72143"/>
            <a:ext cx="4054717" cy="22998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 err="1"/>
              <a:t>Hvala</a:t>
            </a:r>
            <a:r>
              <a:rPr lang="en-US" sz="4800" dirty="0"/>
              <a:t>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pažnji</a:t>
            </a:r>
            <a:endParaRPr lang="en-US" sz="4800" dirty="0"/>
          </a:p>
        </p:txBody>
      </p:sp>
      <p:sp>
        <p:nvSpPr>
          <p:cNvPr id="1033" name="Content Placeholder 1029">
            <a:extLst>
              <a:ext uri="{FF2B5EF4-FFF2-40B4-BE49-F238E27FC236}">
                <a16:creationId xmlns:a16="http://schemas.microsoft.com/office/drawing/2014/main" id="{A38259C1-B7AA-491A-A1B8-B2B98257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71996"/>
            <a:ext cx="4054717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Victor Hugo Ricco</a:t>
            </a:r>
          </a:p>
          <a:p>
            <a:pPr marL="0" indent="0" algn="r">
              <a:buNone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ACTRAV</a:t>
            </a:r>
          </a:p>
        </p:txBody>
      </p:sp>
      <p:sp>
        <p:nvSpPr>
          <p:cNvPr id="1034" name="Freeform 37">
            <a:extLst>
              <a:ext uri="{FF2B5EF4-FFF2-40B4-BE49-F238E27FC236}">
                <a16:creationId xmlns:a16="http://schemas.microsoft.com/office/drawing/2014/main" id="{593F5CB5-BC64-4FFA-8F76-8E501CC47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0482" y="-10756"/>
            <a:ext cx="1757770" cy="6871044"/>
          </a:xfrm>
          <a:custGeom>
            <a:avLst/>
            <a:gdLst>
              <a:gd name="connsiteX0" fmla="*/ 0 w 1839432"/>
              <a:gd name="connsiteY0" fmla="*/ 0 h 6889898"/>
              <a:gd name="connsiteX1" fmla="*/ 1839432 w 1839432"/>
              <a:gd name="connsiteY1" fmla="*/ 5741582 h 6889898"/>
              <a:gd name="connsiteX2" fmla="*/ 138223 w 1839432"/>
              <a:gd name="connsiteY2" fmla="*/ 6889898 h 6889898"/>
              <a:gd name="connsiteX3" fmla="*/ 138223 w 1839432"/>
              <a:gd name="connsiteY3" fmla="*/ 6889898 h 6889898"/>
              <a:gd name="connsiteX0" fmla="*/ 229422 w 1701209"/>
              <a:gd name="connsiteY0" fmla="*/ 0 h 6871044"/>
              <a:gd name="connsiteX1" fmla="*/ 1701209 w 1701209"/>
              <a:gd name="connsiteY1" fmla="*/ 5722728 h 6871044"/>
              <a:gd name="connsiteX2" fmla="*/ 0 w 1701209"/>
              <a:gd name="connsiteY2" fmla="*/ 6871044 h 6871044"/>
              <a:gd name="connsiteX3" fmla="*/ 0 w 1701209"/>
              <a:gd name="connsiteY3" fmla="*/ 6871044 h 6871044"/>
              <a:gd name="connsiteX0" fmla="*/ 229422 w 1644648"/>
              <a:gd name="connsiteY0" fmla="*/ 0 h 6871044"/>
              <a:gd name="connsiteX1" fmla="*/ 1644648 w 1644648"/>
              <a:gd name="connsiteY1" fmla="*/ 4478390 h 6871044"/>
              <a:gd name="connsiteX2" fmla="*/ 0 w 1644648"/>
              <a:gd name="connsiteY2" fmla="*/ 6871044 h 6871044"/>
              <a:gd name="connsiteX3" fmla="*/ 0 w 1644648"/>
              <a:gd name="connsiteY3" fmla="*/ 6871044 h 6871044"/>
              <a:gd name="connsiteX0" fmla="*/ 375694 w 1790920"/>
              <a:gd name="connsiteY0" fmla="*/ 0 h 7043462"/>
              <a:gd name="connsiteX1" fmla="*/ 1790920 w 1790920"/>
              <a:gd name="connsiteY1" fmla="*/ 4478390 h 7043462"/>
              <a:gd name="connsiteX2" fmla="*/ 146272 w 1790920"/>
              <a:gd name="connsiteY2" fmla="*/ 6871044 h 7043462"/>
              <a:gd name="connsiteX3" fmla="*/ 61431 w 1790920"/>
              <a:gd name="connsiteY3" fmla="*/ 6852191 h 7043462"/>
              <a:gd name="connsiteX0" fmla="*/ 229422 w 1644648"/>
              <a:gd name="connsiteY0" fmla="*/ 0 h 6871044"/>
              <a:gd name="connsiteX1" fmla="*/ 1644648 w 1644648"/>
              <a:gd name="connsiteY1" fmla="*/ 4478390 h 6871044"/>
              <a:gd name="connsiteX2" fmla="*/ 0 w 1644648"/>
              <a:gd name="connsiteY2" fmla="*/ 6871044 h 6871044"/>
              <a:gd name="connsiteX0" fmla="*/ 342544 w 1757770"/>
              <a:gd name="connsiteY0" fmla="*/ 0 h 6871044"/>
              <a:gd name="connsiteX1" fmla="*/ 1757770 w 1757770"/>
              <a:gd name="connsiteY1" fmla="*/ 4478390 h 6871044"/>
              <a:gd name="connsiteX2" fmla="*/ 0 w 1757770"/>
              <a:gd name="connsiteY2" fmla="*/ 6871044 h 687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770" h="6871044">
                <a:moveTo>
                  <a:pt x="342544" y="0"/>
                </a:moveTo>
                <a:lnTo>
                  <a:pt x="1757770" y="4478390"/>
                </a:lnTo>
                <a:cubicBezTo>
                  <a:pt x="1209554" y="5275941"/>
                  <a:pt x="288248" y="6475411"/>
                  <a:pt x="0" y="687104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sultado de imagen para hombre haciendo reverencia">
            <a:extLst>
              <a:ext uri="{FF2B5EF4-FFF2-40B4-BE49-F238E27FC236}">
                <a16:creationId xmlns:a16="http://schemas.microsoft.com/office/drawing/2014/main" id="{308C3021-B5F5-483A-98DE-B64C94691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r="26706" b="-1"/>
          <a:stretch/>
        </p:blipFill>
        <p:spPr bwMode="auto">
          <a:xfrm>
            <a:off x="7999481" y="10"/>
            <a:ext cx="4192519" cy="6857990"/>
          </a:xfrm>
          <a:custGeom>
            <a:avLst/>
            <a:gdLst/>
            <a:ahLst/>
            <a:cxnLst/>
            <a:rect l="l" t="t" r="r" b="b"/>
            <a:pathLst>
              <a:path w="4192519" h="6858000">
                <a:moveTo>
                  <a:pt x="337167" y="0"/>
                </a:moveTo>
                <a:lnTo>
                  <a:pt x="4192519" y="0"/>
                </a:lnTo>
                <a:lnTo>
                  <a:pt x="4192519" y="6858000"/>
                </a:lnTo>
                <a:lnTo>
                  <a:pt x="0" y="6858000"/>
                </a:lnTo>
                <a:lnTo>
                  <a:pt x="1752136" y="4473107"/>
                </a:lnTo>
                <a:lnTo>
                  <a:pt x="1745882" y="44685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 38">
            <a:extLst>
              <a:ext uri="{FF2B5EF4-FFF2-40B4-BE49-F238E27FC236}">
                <a16:creationId xmlns:a16="http://schemas.microsoft.com/office/drawing/2014/main" id="{2D34FD6F-E281-41BF-8144-5E7253187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1401" y="0"/>
            <a:ext cx="1757770" cy="6871044"/>
          </a:xfrm>
          <a:custGeom>
            <a:avLst/>
            <a:gdLst>
              <a:gd name="connsiteX0" fmla="*/ 0 w 1839432"/>
              <a:gd name="connsiteY0" fmla="*/ 0 h 6889898"/>
              <a:gd name="connsiteX1" fmla="*/ 1839432 w 1839432"/>
              <a:gd name="connsiteY1" fmla="*/ 5741582 h 6889898"/>
              <a:gd name="connsiteX2" fmla="*/ 138223 w 1839432"/>
              <a:gd name="connsiteY2" fmla="*/ 6889898 h 6889898"/>
              <a:gd name="connsiteX3" fmla="*/ 138223 w 1839432"/>
              <a:gd name="connsiteY3" fmla="*/ 6889898 h 6889898"/>
              <a:gd name="connsiteX0" fmla="*/ 229422 w 1701209"/>
              <a:gd name="connsiteY0" fmla="*/ 0 h 6871044"/>
              <a:gd name="connsiteX1" fmla="*/ 1701209 w 1701209"/>
              <a:gd name="connsiteY1" fmla="*/ 5722728 h 6871044"/>
              <a:gd name="connsiteX2" fmla="*/ 0 w 1701209"/>
              <a:gd name="connsiteY2" fmla="*/ 6871044 h 6871044"/>
              <a:gd name="connsiteX3" fmla="*/ 0 w 1701209"/>
              <a:gd name="connsiteY3" fmla="*/ 6871044 h 6871044"/>
              <a:gd name="connsiteX0" fmla="*/ 229422 w 1644648"/>
              <a:gd name="connsiteY0" fmla="*/ 0 h 6871044"/>
              <a:gd name="connsiteX1" fmla="*/ 1644648 w 1644648"/>
              <a:gd name="connsiteY1" fmla="*/ 4478390 h 6871044"/>
              <a:gd name="connsiteX2" fmla="*/ 0 w 1644648"/>
              <a:gd name="connsiteY2" fmla="*/ 6871044 h 6871044"/>
              <a:gd name="connsiteX3" fmla="*/ 0 w 1644648"/>
              <a:gd name="connsiteY3" fmla="*/ 6871044 h 6871044"/>
              <a:gd name="connsiteX0" fmla="*/ 375694 w 1790920"/>
              <a:gd name="connsiteY0" fmla="*/ 0 h 7043462"/>
              <a:gd name="connsiteX1" fmla="*/ 1790920 w 1790920"/>
              <a:gd name="connsiteY1" fmla="*/ 4478390 h 7043462"/>
              <a:gd name="connsiteX2" fmla="*/ 146272 w 1790920"/>
              <a:gd name="connsiteY2" fmla="*/ 6871044 h 7043462"/>
              <a:gd name="connsiteX3" fmla="*/ 61431 w 1790920"/>
              <a:gd name="connsiteY3" fmla="*/ 6852191 h 7043462"/>
              <a:gd name="connsiteX0" fmla="*/ 229422 w 1644648"/>
              <a:gd name="connsiteY0" fmla="*/ 0 h 6871044"/>
              <a:gd name="connsiteX1" fmla="*/ 1644648 w 1644648"/>
              <a:gd name="connsiteY1" fmla="*/ 4478390 h 6871044"/>
              <a:gd name="connsiteX2" fmla="*/ 0 w 1644648"/>
              <a:gd name="connsiteY2" fmla="*/ 6871044 h 6871044"/>
              <a:gd name="connsiteX0" fmla="*/ 342544 w 1757770"/>
              <a:gd name="connsiteY0" fmla="*/ 0 h 6871044"/>
              <a:gd name="connsiteX1" fmla="*/ 1757770 w 1757770"/>
              <a:gd name="connsiteY1" fmla="*/ 4478390 h 6871044"/>
              <a:gd name="connsiteX2" fmla="*/ 0 w 1757770"/>
              <a:gd name="connsiteY2" fmla="*/ 6871044 h 687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770" h="6871044">
                <a:moveTo>
                  <a:pt x="342544" y="0"/>
                </a:moveTo>
                <a:lnTo>
                  <a:pt x="1757770" y="4478390"/>
                </a:lnTo>
                <a:cubicBezTo>
                  <a:pt x="1209554" y="5275941"/>
                  <a:pt x="288248" y="6475411"/>
                  <a:pt x="0" y="687104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6" name="Straight Connector 88">
            <a:extLst>
              <a:ext uri="{FF2B5EF4-FFF2-40B4-BE49-F238E27FC236}">
                <a16:creationId xmlns:a16="http://schemas.microsoft.com/office/drawing/2014/main" id="{8F4728D1-7395-436C-9199-782638D83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90">
            <a:extLst>
              <a:ext uri="{FF2B5EF4-FFF2-40B4-BE49-F238E27FC236}">
                <a16:creationId xmlns:a16="http://schemas.microsoft.com/office/drawing/2014/main" id="{58E10D67-31FC-4ECE-A686-4197A85DD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8" name="Rectangle 25">
            <a:extLst>
              <a:ext uri="{FF2B5EF4-FFF2-40B4-BE49-F238E27FC236}">
                <a16:creationId xmlns:a16="http://schemas.microsoft.com/office/drawing/2014/main" id="{037D4DCD-6FFA-4C69-BA53-EE17EEC0F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9" name="Isosceles Triangle 24">
            <a:extLst>
              <a:ext uri="{FF2B5EF4-FFF2-40B4-BE49-F238E27FC236}">
                <a16:creationId xmlns:a16="http://schemas.microsoft.com/office/drawing/2014/main" id="{4815693E-44A0-4AD8-9C9A-C0CE2FD49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AD6B49-3872-45A4-8F83-45E6A2F4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56227C0-AD57-4F9B-BAE3-EEFB0D0EE427}" type="slidenum">
              <a:rPr lang="en-US">
                <a:solidFill>
                  <a:schemeClr val="bg1"/>
                </a:solidFill>
              </a:rPr>
              <a:pPr defTabSz="914400">
                <a:spcAft>
                  <a:spcPts val="600"/>
                </a:spcAft>
              </a:pPr>
              <a:t>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40" name="Rectangle 27">
            <a:extLst>
              <a:ext uri="{FF2B5EF4-FFF2-40B4-BE49-F238E27FC236}">
                <a16:creationId xmlns:a16="http://schemas.microsoft.com/office/drawing/2014/main" id="{350F1882-485A-41EF-9E23-592C00B17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1" name="Rectangle 28">
            <a:extLst>
              <a:ext uri="{FF2B5EF4-FFF2-40B4-BE49-F238E27FC236}">
                <a16:creationId xmlns:a16="http://schemas.microsoft.com/office/drawing/2014/main" id="{0C441B9E-BD89-4638-BF58-C894B1D4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Rectangle 29">
            <a:extLst>
              <a:ext uri="{FF2B5EF4-FFF2-40B4-BE49-F238E27FC236}">
                <a16:creationId xmlns:a16="http://schemas.microsoft.com/office/drawing/2014/main" id="{AB70BE39-B77C-465B-956B-008694677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3" name="Isosceles Triangle 29">
            <a:extLst>
              <a:ext uri="{FF2B5EF4-FFF2-40B4-BE49-F238E27FC236}">
                <a16:creationId xmlns:a16="http://schemas.microsoft.com/office/drawing/2014/main" id="{F15519D3-8CEC-4806-8646-5DD30C400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384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8E4E1B3-524D-4F35-ADD8-4BA6F9A8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27" y="1001486"/>
            <a:ext cx="3281573" cy="4093028"/>
          </a:xfrm>
        </p:spPr>
        <p:txBody>
          <a:bodyPr anchor="ctr">
            <a:normAutofit/>
          </a:bodyPr>
          <a:lstStyle/>
          <a:p>
            <a:r>
              <a:rPr lang="es-AR" sz="3700" dirty="0">
                <a:solidFill>
                  <a:schemeClr val="accent1">
                    <a:lumMod val="75000"/>
                  </a:schemeClr>
                </a:solidFill>
              </a:rPr>
              <a:t>SVRHA OVE KRATKE PREZENTACIJE</a:t>
            </a:r>
            <a:endParaRPr lang="fr-FR" sz="3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A169361-12F0-4333-83F5-5569FD2F02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453884"/>
              </p:ext>
            </p:extLst>
          </p:nvPr>
        </p:nvGraphicFramePr>
        <p:xfrm>
          <a:off x="3774142" y="457200"/>
          <a:ext cx="7771215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07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8167" y="84411"/>
            <a:ext cx="9141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MOR je </a:t>
            </a:r>
            <a:r>
              <a:rPr lang="en-US" sz="28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predložio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Politički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okvir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odgovora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krizu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COVID 19, </a:t>
            </a:r>
            <a:r>
              <a:rPr lang="en-US" sz="28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oporavak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ILO Monitor: Covid 19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svijet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izdanje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8361573"/>
              </p:ext>
            </p:extLst>
          </p:nvPr>
        </p:nvGraphicFramePr>
        <p:xfrm>
          <a:off x="554181" y="3663685"/>
          <a:ext cx="11157529" cy="365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0" y="1525260"/>
            <a:ext cx="9507296" cy="0"/>
          </a:xfrm>
          <a:prstGeom prst="line">
            <a:avLst/>
          </a:prstGeom>
          <a:ln w="19050">
            <a:solidFill>
              <a:srgbClr val="801534"/>
            </a:solidFill>
            <a:prstDash val="soli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110CE93F-507D-4F1E-85BB-62341594CC86}"/>
              </a:ext>
            </a:extLst>
          </p:cNvPr>
          <p:cNvSpPr txBox="1"/>
          <p:nvPr/>
        </p:nvSpPr>
        <p:spPr>
          <a:xfrm>
            <a:off x="304800" y="1759695"/>
            <a:ext cx="64008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MOR je </a:t>
            </a:r>
            <a:r>
              <a:rPr lang="en-GB" sz="2000" dirty="0" err="1"/>
              <a:t>organizirao</a:t>
            </a:r>
            <a:r>
              <a:rPr lang="en-GB" sz="2000" dirty="0"/>
              <a:t> </a:t>
            </a:r>
            <a:r>
              <a:rPr lang="en-GB" sz="2000" dirty="0" err="1"/>
              <a:t>svoje</a:t>
            </a:r>
            <a:r>
              <a:rPr lang="en-GB" sz="2000" dirty="0"/>
              <a:t> </a:t>
            </a:r>
            <a:r>
              <a:rPr lang="en-GB" sz="2000" dirty="0" err="1"/>
              <a:t>ključne</a:t>
            </a:r>
            <a:r>
              <a:rPr lang="en-GB" sz="2000" dirty="0"/>
              <a:t> </a:t>
            </a:r>
            <a:r>
              <a:rPr lang="en-GB" sz="2000" dirty="0" err="1"/>
              <a:t>političke</a:t>
            </a:r>
            <a:r>
              <a:rPr lang="en-GB" sz="2000" dirty="0"/>
              <a:t> </a:t>
            </a:r>
            <a:r>
              <a:rPr lang="en-GB" sz="2000" dirty="0" err="1"/>
              <a:t>poruke</a:t>
            </a:r>
            <a:r>
              <a:rPr lang="en-GB" sz="2000" dirty="0"/>
              <a:t> za </a:t>
            </a:r>
            <a:r>
              <a:rPr lang="en-GB" sz="2000" dirty="0" err="1"/>
              <a:t>odgovor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krizu</a:t>
            </a:r>
            <a:r>
              <a:rPr lang="en-GB" sz="2000" dirty="0"/>
              <a:t> </a:t>
            </a:r>
            <a:r>
              <a:rPr lang="en-GB" sz="2000" dirty="0" err="1"/>
              <a:t>oko</a:t>
            </a:r>
            <a:r>
              <a:rPr lang="en-GB" sz="2000" dirty="0"/>
              <a:t> </a:t>
            </a:r>
            <a:r>
              <a:rPr lang="en-GB" sz="2000" dirty="0" err="1"/>
              <a:t>četiri</a:t>
            </a:r>
            <a:r>
              <a:rPr lang="en-GB" sz="2000" dirty="0"/>
              <a:t> </a:t>
            </a:r>
            <a:r>
              <a:rPr lang="en-GB" sz="2000" dirty="0" err="1"/>
              <a:t>stuba</a:t>
            </a:r>
            <a:r>
              <a:rPr lang="en-GB" sz="2000" dirty="0"/>
              <a:t>.</a:t>
            </a:r>
          </a:p>
          <a:p>
            <a:endParaRPr lang="en-GB" sz="2000" dirty="0">
              <a:highlight>
                <a:srgbClr val="FFFF00"/>
              </a:highlight>
            </a:endParaRPr>
          </a:p>
          <a:p>
            <a:r>
              <a:rPr lang="en-GB" sz="2000" dirty="0" err="1">
                <a:highlight>
                  <a:srgbClr val="FFFF00"/>
                </a:highlight>
              </a:rPr>
              <a:t>Međunarodni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standardi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rada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osiguravaju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isprobani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provjereni</a:t>
            </a:r>
            <a:r>
              <a:rPr lang="en-GB" sz="2000" dirty="0">
                <a:highlight>
                  <a:srgbClr val="FFFF00"/>
                </a:highlight>
              </a:rPr>
              <a:t> model </a:t>
            </a:r>
            <a:r>
              <a:rPr lang="en-GB" sz="2000" dirty="0" err="1">
                <a:highlight>
                  <a:srgbClr val="FFFF00"/>
                </a:highlight>
              </a:rPr>
              <a:t>političkog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odgovora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kojim</a:t>
            </a:r>
            <a:r>
              <a:rPr lang="en-GB" sz="2000" dirty="0">
                <a:highlight>
                  <a:srgbClr val="FFFF00"/>
                </a:highlight>
              </a:rPr>
              <a:t> se </a:t>
            </a:r>
            <a:r>
              <a:rPr lang="en-GB" sz="2000" dirty="0" err="1">
                <a:highlight>
                  <a:srgbClr val="FFFF00"/>
                </a:highlight>
              </a:rPr>
              <a:t>treba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omogućiti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odgovor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oporavak</a:t>
            </a:r>
            <a:r>
              <a:rPr lang="en-GB" sz="2000" dirty="0">
                <a:highlight>
                  <a:srgbClr val="FFFF00"/>
                </a:highlight>
              </a:rPr>
              <a:t>, </a:t>
            </a:r>
            <a:r>
              <a:rPr lang="en-GB" sz="2000" dirty="0" err="1">
                <a:highlight>
                  <a:srgbClr val="FFFF00"/>
                </a:highlight>
              </a:rPr>
              <a:t>koji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će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biti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održivi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jednaki</a:t>
            </a:r>
            <a:r>
              <a:rPr lang="en-GB" sz="2000" dirty="0">
                <a:highlight>
                  <a:srgbClr val="FFFF00"/>
                </a:highlight>
              </a:rPr>
              <a:t> za </a:t>
            </a:r>
            <a:r>
              <a:rPr lang="en-GB" sz="2000" dirty="0" err="1">
                <a:highlight>
                  <a:srgbClr val="FFFF00"/>
                </a:highlight>
              </a:rPr>
              <a:t>sve</a:t>
            </a:r>
            <a:r>
              <a:rPr lang="en-GB" sz="2000" dirty="0"/>
              <a:t>.</a:t>
            </a:r>
            <a:endParaRPr lang="fr-FR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CAB810-526D-44E3-85EF-19F4F5C3D1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87" t="26464" r="8154" b="28536"/>
          <a:stretch/>
        </p:blipFill>
        <p:spPr>
          <a:xfrm>
            <a:off x="7034006" y="1605150"/>
            <a:ext cx="4572001" cy="317832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4060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9647" y="362673"/>
            <a:ext cx="10186392" cy="856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dirty="0">
                <a:solidFill>
                  <a:srgbClr val="C12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Stub 3: </a:t>
            </a:r>
            <a:r>
              <a:rPr lang="en-US" sz="2667" b="1" dirty="0" err="1">
                <a:solidFill>
                  <a:srgbClr val="C12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sz="2667" b="1" dirty="0">
                <a:solidFill>
                  <a:srgbClr val="C12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C12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radnika</a:t>
            </a:r>
            <a:r>
              <a:rPr lang="en-US" sz="2667" b="1" dirty="0">
                <a:solidFill>
                  <a:srgbClr val="C12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C12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667" b="1" dirty="0">
                <a:solidFill>
                  <a:srgbClr val="C12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C12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radnim</a:t>
            </a:r>
            <a:r>
              <a:rPr lang="en-US" sz="2667" b="1" dirty="0">
                <a:solidFill>
                  <a:srgbClr val="C12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C12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mjestima</a:t>
            </a:r>
            <a:r>
              <a:rPr lang="en-US" sz="2667" b="1" dirty="0">
                <a:solidFill>
                  <a:srgbClr val="C12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300" b="1" dirty="0" err="1">
                <a:solidFill>
                  <a:srgbClr val="801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Glavne</a:t>
            </a:r>
            <a:r>
              <a:rPr lang="en-US" sz="2300" b="1" dirty="0">
                <a:solidFill>
                  <a:srgbClr val="801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801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komponente</a:t>
            </a:r>
            <a:endParaRPr lang="en-GB" sz="2300" b="1" dirty="0">
              <a:solidFill>
                <a:srgbClr val="8015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525260"/>
            <a:ext cx="9251029" cy="0"/>
          </a:xfrm>
          <a:prstGeom prst="line">
            <a:avLst/>
          </a:prstGeom>
          <a:ln w="19050">
            <a:solidFill>
              <a:srgbClr val="801534"/>
            </a:solidFill>
            <a:prstDash val="soli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uadroTexto 7">
            <a:extLst>
              <a:ext uri="{FF2B5EF4-FFF2-40B4-BE49-F238E27FC236}">
                <a16:creationId xmlns:a16="http://schemas.microsoft.com/office/drawing/2014/main" id="{ED9A46BC-919B-44F3-9BB3-C1C41E37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284290"/>
              </p:ext>
            </p:extLst>
          </p:nvPr>
        </p:nvGraphicFramePr>
        <p:xfrm>
          <a:off x="0" y="1525260"/>
          <a:ext cx="7543801" cy="478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0C063E7-32A0-496E-8F7B-2E6CCD1F45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82" t="49438" r="50172" b="28535"/>
          <a:stretch/>
        </p:blipFill>
        <p:spPr>
          <a:xfrm>
            <a:off x="8239009" y="1219382"/>
            <a:ext cx="3981843" cy="2832931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7212B16F-3FA5-42B4-81D6-0A4EFB998BD1}"/>
              </a:ext>
            </a:extLst>
          </p:cNvPr>
          <p:cNvSpPr/>
          <p:nvPr/>
        </p:nvSpPr>
        <p:spPr>
          <a:xfrm>
            <a:off x="7543801" y="25464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55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9647" y="362673"/>
            <a:ext cx="3501353" cy="427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2550"/>
              </a:lnSpc>
              <a:spcBef>
                <a:spcPts val="3000"/>
              </a:spcBef>
              <a:spcAft>
                <a:spcPts val="1125"/>
              </a:spcAft>
            </a:pPr>
            <a:r>
              <a:rPr lang="en-US" sz="2500" spc="-2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Prilagoditi</a:t>
            </a:r>
            <a:r>
              <a:rPr lang="en-US" sz="25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500" spc="-2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način</a:t>
            </a:r>
            <a:r>
              <a:rPr lang="en-US" sz="25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500" spc="-2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rada</a:t>
            </a:r>
            <a:endParaRPr lang="fr-F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525260"/>
            <a:ext cx="9251029" cy="0"/>
          </a:xfrm>
          <a:prstGeom prst="line">
            <a:avLst/>
          </a:prstGeom>
          <a:ln w="19050">
            <a:solidFill>
              <a:srgbClr val="801534"/>
            </a:solidFill>
            <a:prstDash val="soli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uadroTexto 7">
            <a:extLst>
              <a:ext uri="{FF2B5EF4-FFF2-40B4-BE49-F238E27FC236}">
                <a16:creationId xmlns:a16="http://schemas.microsoft.com/office/drawing/2014/main" id="{ED9A46BC-919B-44F3-9BB3-C1C41E37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795774"/>
              </p:ext>
            </p:extLst>
          </p:nvPr>
        </p:nvGraphicFramePr>
        <p:xfrm>
          <a:off x="1134318" y="1723186"/>
          <a:ext cx="9251028" cy="458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Can Telework Work Well?">
            <a:extLst>
              <a:ext uri="{FF2B5EF4-FFF2-40B4-BE49-F238E27FC236}">
                <a16:creationId xmlns:a16="http://schemas.microsoft.com/office/drawing/2014/main" id="{E754CF9D-A54A-4490-8644-948053F9DB3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16" y="71222"/>
            <a:ext cx="1819385" cy="143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Telework increases employees' stress levels">
            <a:extLst>
              <a:ext uri="{FF2B5EF4-FFF2-40B4-BE49-F238E27FC236}">
                <a16:creationId xmlns:a16="http://schemas.microsoft.com/office/drawing/2014/main" id="{B3284C18-001B-40D6-ACD5-7AF4E3E5EF3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90" y="71222"/>
            <a:ext cx="1819385" cy="1436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73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D200D-ABB4-4B68-A241-277BB7B7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es-AR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Kratak pregled smjernica o radu na daljinu u kontekstu covid 19</a:t>
            </a:r>
            <a:br>
              <a:rPr lang="es-AR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 Covida. Reakcije MOR nazronih tijela za primjenu međunarodnih standarda</a:t>
            </a:r>
            <a:br>
              <a:rPr lang="es-AR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AR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1500" dirty="0">
                <a:latin typeface="Calibri" panose="020F0502020204030204" pitchFamily="34" charset="0"/>
                <a:cs typeface="Calibri" panose="020F0502020204030204" pitchFamily="34" charset="0"/>
              </a:rPr>
              <a:t>Opća anketa o radnom vremenu za </a:t>
            </a:r>
            <a:r>
              <a:rPr lang="es-AR" sz="1600" dirty="0"/>
              <a:t>2018. Nova pitanja. Rad na daljinu. </a:t>
            </a:r>
            <a:br>
              <a:rPr lang="es-AR" sz="1600" dirty="0"/>
            </a:br>
            <a:br>
              <a:rPr lang="es-AR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5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E3CAA-7F2B-4793-AD88-9110B3F83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8368068" cy="441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n-GB" b="1" dirty="0"/>
              <a:t>741</a:t>
            </a:r>
            <a:r>
              <a:rPr lang="en-GB" dirty="0"/>
              <a:t>. </a:t>
            </a:r>
            <a:r>
              <a:rPr lang="en-GB" dirty="0" err="1"/>
              <a:t>Propisi</a:t>
            </a:r>
            <a:r>
              <a:rPr lang="en-GB" dirty="0"/>
              <a:t> o </a:t>
            </a:r>
            <a:r>
              <a:rPr lang="en-GB" dirty="0" err="1"/>
              <a:t>radu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 </a:t>
            </a:r>
            <a:r>
              <a:rPr lang="en-GB" dirty="0" err="1"/>
              <a:t>počinju</a:t>
            </a:r>
            <a:r>
              <a:rPr lang="en-GB" dirty="0"/>
              <a:t> </a:t>
            </a:r>
            <a:r>
              <a:rPr lang="en-GB" dirty="0" err="1"/>
              <a:t>primati</a:t>
            </a:r>
            <a:r>
              <a:rPr lang="en-GB" dirty="0"/>
              <a:t> </a:t>
            </a:r>
            <a:r>
              <a:rPr lang="en-GB" dirty="0" err="1"/>
              <a:t>svoj</a:t>
            </a:r>
            <a:r>
              <a:rPr lang="en-GB" dirty="0"/>
              <a:t> </a:t>
            </a:r>
            <a:r>
              <a:rPr lang="en-GB" dirty="0" err="1"/>
              <a:t>oblik</a:t>
            </a:r>
            <a:r>
              <a:rPr lang="en-GB" dirty="0"/>
              <a:t> u </a:t>
            </a:r>
            <a:r>
              <a:rPr lang="en-GB" dirty="0" err="1"/>
              <a:t>nekoliko</a:t>
            </a:r>
            <a:r>
              <a:rPr lang="en-GB" dirty="0"/>
              <a:t> </a:t>
            </a:r>
            <a:r>
              <a:rPr lang="en-GB" dirty="0" err="1"/>
              <a:t>dijelova</a:t>
            </a:r>
            <a:r>
              <a:rPr lang="en-GB" dirty="0"/>
              <a:t> </a:t>
            </a:r>
            <a:r>
              <a:rPr lang="en-GB" dirty="0" err="1"/>
              <a:t>svijeta</a:t>
            </a:r>
            <a:r>
              <a:rPr lang="en-GB" dirty="0"/>
              <a:t>. Bez </a:t>
            </a:r>
            <a:r>
              <a:rPr lang="en-GB" dirty="0" err="1"/>
              <a:t>obzira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rasprostranjeno</a:t>
            </a:r>
            <a:r>
              <a:rPr lang="en-GB" dirty="0"/>
              <a:t>, </a:t>
            </a:r>
            <a:r>
              <a:rPr lang="en-GB" dirty="0" err="1"/>
              <a:t>ovo</a:t>
            </a:r>
            <a:r>
              <a:rPr lang="en-GB" dirty="0"/>
              <a:t> je </a:t>
            </a:r>
            <a:r>
              <a:rPr lang="en-GB" dirty="0" err="1"/>
              <a:t>indikacija</a:t>
            </a:r>
            <a:r>
              <a:rPr lang="en-GB" dirty="0"/>
              <a:t> da </a:t>
            </a:r>
            <a:r>
              <a:rPr lang="en-GB" dirty="0" err="1"/>
              <a:t>donosioci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socijalni</a:t>
            </a:r>
            <a:r>
              <a:rPr lang="en-GB" dirty="0"/>
              <a:t> </a:t>
            </a:r>
            <a:r>
              <a:rPr lang="en-GB" dirty="0" err="1"/>
              <a:t>akteri</a:t>
            </a:r>
            <a:r>
              <a:rPr lang="en-GB" dirty="0"/>
              <a:t> u </a:t>
            </a:r>
            <a:r>
              <a:rPr lang="en-GB" dirty="0" err="1"/>
              <a:t>nekim</a:t>
            </a:r>
            <a:r>
              <a:rPr lang="en-GB" dirty="0"/>
              <a:t> </a:t>
            </a:r>
            <a:r>
              <a:rPr lang="en-GB" dirty="0" err="1"/>
              <a:t>državama</a:t>
            </a:r>
            <a:r>
              <a:rPr lang="en-GB" dirty="0"/>
              <a:t> </a:t>
            </a:r>
            <a:r>
              <a:rPr lang="en-GB" dirty="0" err="1"/>
              <a:t>počinju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svjesni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tehnologija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utjecati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radno</a:t>
            </a:r>
            <a:r>
              <a:rPr lang="en-GB" dirty="0"/>
              <a:t>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fleksibilne</a:t>
            </a:r>
            <a:r>
              <a:rPr lang="en-GB" dirty="0"/>
              <a:t> </a:t>
            </a:r>
            <a:r>
              <a:rPr lang="en-GB" dirty="0" err="1"/>
              <a:t>dogovore</a:t>
            </a:r>
            <a:r>
              <a:rPr lang="en-GB" dirty="0"/>
              <a:t> o </a:t>
            </a:r>
            <a:r>
              <a:rPr lang="en-GB" dirty="0" err="1"/>
              <a:t>radu</a:t>
            </a:r>
            <a:r>
              <a:rPr lang="en-GB" dirty="0"/>
              <a:t>,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je Rad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/Rad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pomoć</a:t>
            </a:r>
            <a:r>
              <a:rPr lang="en-GB" dirty="0"/>
              <a:t> IKT </a:t>
            </a:r>
            <a:r>
              <a:rPr lang="en-GB" dirty="0" err="1"/>
              <a:t>tehnologija</a:t>
            </a:r>
            <a:r>
              <a:rPr lang="en-GB" dirty="0"/>
              <a:t>.</a:t>
            </a:r>
          </a:p>
          <a:p>
            <a:pPr algn="just"/>
            <a:r>
              <a:rPr lang="en-GB" b="1" dirty="0"/>
              <a:t>742</a:t>
            </a:r>
            <a:r>
              <a:rPr lang="en-GB" dirty="0"/>
              <a:t>. </a:t>
            </a:r>
            <a:r>
              <a:rPr lang="en-GB" dirty="0" err="1"/>
              <a:t>Konvencija</a:t>
            </a:r>
            <a:r>
              <a:rPr lang="en-GB" dirty="0"/>
              <a:t> o </a:t>
            </a:r>
            <a:r>
              <a:rPr lang="en-GB" dirty="0" err="1"/>
              <a:t>radu</a:t>
            </a:r>
            <a:r>
              <a:rPr lang="en-GB" dirty="0"/>
              <a:t> od </a:t>
            </a:r>
            <a:r>
              <a:rPr lang="en-GB" dirty="0" err="1"/>
              <a:t>kuće</a:t>
            </a:r>
            <a:r>
              <a:rPr lang="en-GB" dirty="0"/>
              <a:t>, 1996 (</a:t>
            </a:r>
            <a:r>
              <a:rPr lang="en-GB" dirty="0" err="1"/>
              <a:t>broj</a:t>
            </a:r>
            <a:r>
              <a:rPr lang="en-GB" dirty="0"/>
              <a:t> 177), ne </a:t>
            </a:r>
            <a:r>
              <a:rPr lang="en-GB" dirty="0" err="1"/>
              <a:t>nastoji</a:t>
            </a:r>
            <a:r>
              <a:rPr lang="en-GB" dirty="0"/>
              <a:t> </a:t>
            </a:r>
            <a:r>
              <a:rPr lang="en-GB" dirty="0" err="1"/>
              <a:t>riješiti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nastaju</a:t>
            </a:r>
            <a:r>
              <a:rPr lang="en-GB" dirty="0"/>
              <a:t> </a:t>
            </a:r>
            <a:r>
              <a:rPr lang="en-GB" dirty="0" err="1"/>
              <a:t>širenjem</a:t>
            </a:r>
            <a:r>
              <a:rPr lang="en-GB" dirty="0"/>
              <a:t> </a:t>
            </a:r>
            <a:r>
              <a:rPr lang="en-GB" dirty="0" err="1"/>
              <a:t>obima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. </a:t>
            </a:r>
            <a:r>
              <a:rPr lang="en-GB" dirty="0" err="1"/>
              <a:t>Koncept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od </a:t>
            </a:r>
            <a:r>
              <a:rPr lang="en-GB" dirty="0" err="1"/>
              <a:t>kuće</a:t>
            </a:r>
            <a:r>
              <a:rPr lang="en-GB" dirty="0"/>
              <a:t> u </a:t>
            </a:r>
            <a:r>
              <a:rPr lang="en-GB" dirty="0" err="1"/>
              <a:t>kontekstu</a:t>
            </a:r>
            <a:r>
              <a:rPr lang="en-GB" dirty="0"/>
              <a:t> </a:t>
            </a:r>
            <a:r>
              <a:rPr lang="en-GB" dirty="0" err="1"/>
              <a:t>značenja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Konvencije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povezan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korištenjem</a:t>
            </a:r>
            <a:r>
              <a:rPr lang="en-GB" dirty="0"/>
              <a:t> IKT. Ali, “</a:t>
            </a:r>
            <a:r>
              <a:rPr lang="en-GB" dirty="0" err="1"/>
              <a:t>osobe</a:t>
            </a:r>
            <a:r>
              <a:rPr lang="en-GB" dirty="0"/>
              <a:t> u </a:t>
            </a:r>
            <a:r>
              <a:rPr lang="en-GB" dirty="0" err="1"/>
              <a:t>statusu</a:t>
            </a:r>
            <a:r>
              <a:rPr lang="en-GB" dirty="0"/>
              <a:t> </a:t>
            </a:r>
            <a:r>
              <a:rPr lang="en-GB" dirty="0" err="1"/>
              <a:t>zaposlenih</a:t>
            </a:r>
            <a:r>
              <a:rPr lang="en-GB" dirty="0"/>
              <a:t> ne </a:t>
            </a:r>
            <a:r>
              <a:rPr lang="en-GB" dirty="0" err="1"/>
              <a:t>postaju</a:t>
            </a:r>
            <a:r>
              <a:rPr lang="en-GB" dirty="0"/>
              <a:t> </a:t>
            </a:r>
            <a:r>
              <a:rPr lang="en-GB" dirty="0" err="1"/>
              <a:t>radnici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rade</a:t>
            </a:r>
            <a:r>
              <a:rPr lang="en-GB" dirty="0"/>
              <a:t> od </a:t>
            </a:r>
            <a:r>
              <a:rPr lang="en-GB" dirty="0" err="1"/>
              <a:t>kuće</a:t>
            </a:r>
            <a:r>
              <a:rPr lang="en-GB" dirty="0"/>
              <a:t> u </a:t>
            </a:r>
            <a:r>
              <a:rPr lang="en-GB" dirty="0" err="1"/>
              <a:t>okviru</a:t>
            </a:r>
            <a:r>
              <a:rPr lang="en-GB" dirty="0"/>
              <a:t> </a:t>
            </a:r>
            <a:r>
              <a:rPr lang="en-GB" dirty="0" err="1"/>
              <a:t>značenja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Konvencije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zato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povremeno</a:t>
            </a:r>
            <a:r>
              <a:rPr lang="en-GB" dirty="0"/>
              <a:t> </a:t>
            </a:r>
            <a:r>
              <a:rPr lang="en-GB" dirty="0" err="1"/>
              <a:t>obavljaju</a:t>
            </a:r>
            <a:r>
              <a:rPr lang="en-GB" dirty="0"/>
              <a:t> </a:t>
            </a:r>
            <a:r>
              <a:rPr lang="en-GB" dirty="0" err="1"/>
              <a:t>svoje</a:t>
            </a:r>
            <a:r>
              <a:rPr lang="en-GB" dirty="0"/>
              <a:t> </a:t>
            </a:r>
            <a:r>
              <a:rPr lang="en-GB" dirty="0" err="1"/>
              <a:t>zadatke</a:t>
            </a:r>
            <a:r>
              <a:rPr lang="en-GB" dirty="0"/>
              <a:t> od </a:t>
            </a:r>
            <a:r>
              <a:rPr lang="en-GB" dirty="0" err="1"/>
              <a:t>kuće</a:t>
            </a:r>
            <a:r>
              <a:rPr lang="en-GB" dirty="0"/>
              <a:t>,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uobičajenom</a:t>
            </a:r>
            <a:r>
              <a:rPr lang="en-GB" dirty="0"/>
              <a:t> </a:t>
            </a:r>
            <a:r>
              <a:rPr lang="en-GB" dirty="0" err="1"/>
              <a:t>radnom</a:t>
            </a:r>
            <a:r>
              <a:rPr lang="en-GB" dirty="0"/>
              <a:t> </a:t>
            </a:r>
            <a:r>
              <a:rPr lang="en-GB" dirty="0" err="1"/>
              <a:t>mjestu</a:t>
            </a:r>
            <a:r>
              <a:rPr lang="en-GB" dirty="0"/>
              <a:t>” (</a:t>
            </a:r>
            <a:r>
              <a:rPr lang="en-GB" dirty="0" err="1"/>
              <a:t>Član</a:t>
            </a:r>
            <a:r>
              <a:rPr lang="en-GB" dirty="0"/>
              <a:t> 1(b)). </a:t>
            </a:r>
          </a:p>
          <a:p>
            <a:pPr algn="just"/>
            <a:r>
              <a:rPr lang="en-GB" dirty="0" err="1"/>
              <a:t>Isto</a:t>
            </a:r>
            <a:r>
              <a:rPr lang="en-GB" dirty="0"/>
              <a:t> se </a:t>
            </a:r>
            <a:r>
              <a:rPr lang="en-GB" dirty="0" err="1"/>
              <a:t>navodi</a:t>
            </a:r>
            <a:r>
              <a:rPr lang="en-GB" dirty="0"/>
              <a:t> u EU </a:t>
            </a:r>
            <a:r>
              <a:rPr lang="en-GB" dirty="0" err="1"/>
              <a:t>okvirnom</a:t>
            </a:r>
            <a:r>
              <a:rPr lang="en-GB" dirty="0"/>
              <a:t> </a:t>
            </a:r>
            <a:r>
              <a:rPr lang="en-GB" dirty="0" err="1"/>
              <a:t>sporazumu</a:t>
            </a:r>
            <a:r>
              <a:rPr lang="en-GB" dirty="0"/>
              <a:t> o </a:t>
            </a:r>
            <a:r>
              <a:rPr lang="en-GB" dirty="0" err="1"/>
              <a:t>radu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2002 s </a:t>
            </a:r>
            <a:r>
              <a:rPr lang="en-GB" dirty="0" err="1"/>
              <a:t>ciljem</a:t>
            </a:r>
            <a:r>
              <a:rPr lang="en-GB" dirty="0"/>
              <a:t> </a:t>
            </a:r>
            <a:r>
              <a:rPr lang="en-GB" dirty="0" err="1"/>
              <a:t>određivanja</a:t>
            </a:r>
            <a:r>
              <a:rPr lang="en-GB" dirty="0"/>
              <a:t> </a:t>
            </a:r>
            <a:r>
              <a:rPr lang="en-GB" dirty="0" err="1"/>
              <a:t>općeg</a:t>
            </a:r>
            <a:r>
              <a:rPr lang="en-GB" dirty="0"/>
              <a:t> </a:t>
            </a:r>
            <a:r>
              <a:rPr lang="en-GB" dirty="0" err="1"/>
              <a:t>okvira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evropskom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 u </a:t>
            </a:r>
            <a:r>
              <a:rPr lang="en-GB" dirty="0" err="1"/>
              <a:t>vezi</a:t>
            </a:r>
            <a:r>
              <a:rPr lang="en-GB" dirty="0"/>
              <a:t> </a:t>
            </a:r>
            <a:r>
              <a:rPr lang="en-GB" dirty="0" err="1"/>
              <a:t>uslova</a:t>
            </a:r>
            <a:r>
              <a:rPr lang="en-GB" dirty="0"/>
              <a:t> </a:t>
            </a:r>
            <a:r>
              <a:rPr lang="en-GB" dirty="0" err="1"/>
              <a:t>zapošljavanja</a:t>
            </a:r>
            <a:r>
              <a:rPr lang="en-GB" dirty="0"/>
              <a:t> </a:t>
            </a:r>
            <a:r>
              <a:rPr lang="en-GB" dirty="0" err="1"/>
              <a:t>radnika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rade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postizanja</a:t>
            </a:r>
            <a:r>
              <a:rPr lang="en-GB" dirty="0"/>
              <a:t> </a:t>
            </a:r>
            <a:r>
              <a:rPr lang="en-GB" dirty="0" err="1"/>
              <a:t>ravnoteže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potreba</a:t>
            </a:r>
            <a:r>
              <a:rPr lang="en-GB" dirty="0"/>
              <a:t> </a:t>
            </a:r>
            <a:r>
              <a:rPr lang="en-GB" dirty="0" err="1"/>
              <a:t>poslodavaca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zaposlenih</a:t>
            </a:r>
            <a:r>
              <a:rPr lang="en-GB" dirty="0"/>
              <a:t> za </a:t>
            </a:r>
            <a:r>
              <a:rPr lang="en-GB" dirty="0" err="1"/>
              <a:t>postizanje</a:t>
            </a:r>
            <a:r>
              <a:rPr lang="en-GB" dirty="0"/>
              <a:t> </a:t>
            </a:r>
            <a:r>
              <a:rPr lang="en-GB" dirty="0" err="1"/>
              <a:t>fleksibilnosti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sigurnosti</a:t>
            </a:r>
            <a:r>
              <a:rPr lang="en-GB" dirty="0"/>
              <a:t>. </a:t>
            </a:r>
            <a:r>
              <a:rPr lang="en-GB" dirty="0" err="1"/>
              <a:t>Najvažnije</a:t>
            </a:r>
            <a:r>
              <a:rPr lang="en-GB" dirty="0"/>
              <a:t>, </a:t>
            </a:r>
            <a:r>
              <a:rPr lang="en-GB" dirty="0" err="1"/>
              <a:t>omogućava</a:t>
            </a:r>
            <a:r>
              <a:rPr lang="en-GB" dirty="0"/>
              <a:t> se </a:t>
            </a:r>
            <a:r>
              <a:rPr lang="en-GB" dirty="0" err="1"/>
              <a:t>radnicima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rade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 da </a:t>
            </a:r>
            <a:r>
              <a:rPr lang="en-GB" dirty="0" err="1"/>
              <a:t>uživaju</a:t>
            </a:r>
            <a:r>
              <a:rPr lang="en-GB" dirty="0"/>
              <a:t> </a:t>
            </a:r>
            <a:r>
              <a:rPr lang="en-GB" dirty="0" err="1"/>
              <a:t>isti</a:t>
            </a:r>
            <a:r>
              <a:rPr lang="en-GB" dirty="0"/>
              <a:t> </a:t>
            </a:r>
            <a:r>
              <a:rPr lang="en-GB" dirty="0" err="1"/>
              <a:t>nivo</a:t>
            </a:r>
            <a:r>
              <a:rPr lang="en-GB" dirty="0"/>
              <a:t> </a:t>
            </a:r>
            <a:r>
              <a:rPr lang="en-GB" dirty="0" err="1"/>
              <a:t>zaštite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radnici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obavljaju</a:t>
            </a:r>
            <a:r>
              <a:rPr lang="en-GB" dirty="0"/>
              <a:t> </a:t>
            </a:r>
            <a:r>
              <a:rPr lang="en-GB" dirty="0" err="1"/>
              <a:t>svoje</a:t>
            </a:r>
            <a:r>
              <a:rPr lang="en-GB" dirty="0"/>
              <a:t> </a:t>
            </a:r>
            <a:r>
              <a:rPr lang="en-GB" dirty="0" err="1"/>
              <a:t>zadatke</a:t>
            </a:r>
            <a:r>
              <a:rPr lang="en-GB" dirty="0"/>
              <a:t> u </a:t>
            </a:r>
            <a:r>
              <a:rPr lang="en-GB" dirty="0" err="1"/>
              <a:t>sjedištu</a:t>
            </a:r>
            <a:r>
              <a:rPr lang="en-GB" dirty="0"/>
              <a:t> </a:t>
            </a:r>
            <a:r>
              <a:rPr lang="en-GB" dirty="0" err="1"/>
              <a:t>poslodavca</a:t>
            </a:r>
            <a:r>
              <a:rPr lang="en-GB" dirty="0"/>
              <a:t>.</a:t>
            </a:r>
          </a:p>
          <a:p>
            <a:pPr algn="just"/>
            <a:r>
              <a:rPr lang="en-GB" b="1" dirty="0"/>
              <a:t>744</a:t>
            </a:r>
            <a:r>
              <a:rPr lang="en-GB" dirty="0"/>
              <a:t>. Na </a:t>
            </a:r>
            <a:r>
              <a:rPr lang="en-GB" dirty="0" err="1"/>
              <a:t>nacionalnom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, </a:t>
            </a:r>
            <a:r>
              <a:rPr lang="en-GB" dirty="0" err="1"/>
              <a:t>nekoliko</a:t>
            </a:r>
            <a:r>
              <a:rPr lang="en-GB" dirty="0"/>
              <a:t> </a:t>
            </a:r>
            <a:r>
              <a:rPr lang="en-GB" dirty="0" err="1"/>
              <a:t>država</a:t>
            </a:r>
            <a:r>
              <a:rPr lang="en-GB" dirty="0"/>
              <a:t> je </a:t>
            </a:r>
            <a:r>
              <a:rPr lang="en-GB" dirty="0" err="1"/>
              <a:t>počelo</a:t>
            </a:r>
            <a:r>
              <a:rPr lang="en-GB" dirty="0"/>
              <a:t> </a:t>
            </a:r>
            <a:r>
              <a:rPr lang="en-GB" dirty="0" err="1"/>
              <a:t>rješavati</a:t>
            </a:r>
            <a:r>
              <a:rPr lang="en-GB" dirty="0"/>
              <a:t> </a:t>
            </a:r>
            <a:r>
              <a:rPr lang="en-GB" dirty="0" err="1"/>
              <a:t>pitanja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svoje</a:t>
            </a:r>
            <a:r>
              <a:rPr lang="en-GB" dirty="0"/>
              <a:t> </a:t>
            </a:r>
            <a:r>
              <a:rPr lang="en-GB" dirty="0" err="1"/>
              <a:t>zakone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. Bez </a:t>
            </a:r>
            <a:r>
              <a:rPr lang="en-GB" dirty="0" err="1"/>
              <a:t>obzira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zakoni</a:t>
            </a:r>
            <a:r>
              <a:rPr lang="en-GB" dirty="0"/>
              <a:t> </a:t>
            </a:r>
            <a:r>
              <a:rPr lang="en-GB" dirty="0" err="1"/>
              <a:t>rješavaju</a:t>
            </a:r>
            <a:r>
              <a:rPr lang="en-GB" dirty="0"/>
              <a:t> </a:t>
            </a:r>
            <a:r>
              <a:rPr lang="en-GB" dirty="0" err="1"/>
              <a:t>ovo</a:t>
            </a:r>
            <a:r>
              <a:rPr lang="en-GB" dirty="0"/>
              <a:t> </a:t>
            </a:r>
            <a:r>
              <a:rPr lang="en-GB" dirty="0" err="1"/>
              <a:t>pitanje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razlličite</a:t>
            </a:r>
            <a:r>
              <a:rPr lang="en-GB" dirty="0"/>
              <a:t> </a:t>
            </a:r>
            <a:r>
              <a:rPr lang="en-GB" dirty="0" err="1"/>
              <a:t>načine</a:t>
            </a:r>
            <a:r>
              <a:rPr lang="en-GB" dirty="0"/>
              <a:t>, </a:t>
            </a:r>
            <a:r>
              <a:rPr lang="en-GB" dirty="0" err="1"/>
              <a:t>oni</a:t>
            </a:r>
            <a:r>
              <a:rPr lang="en-GB" dirty="0"/>
              <a:t> </a:t>
            </a:r>
            <a:r>
              <a:rPr lang="en-GB" dirty="0" err="1"/>
              <a:t>generalno</a:t>
            </a:r>
            <a:r>
              <a:rPr lang="en-GB" dirty="0"/>
              <a:t> </a:t>
            </a:r>
            <a:r>
              <a:rPr lang="en-GB" dirty="0" err="1"/>
              <a:t>propisuju</a:t>
            </a:r>
            <a:r>
              <a:rPr lang="en-GB" dirty="0"/>
              <a:t> </a:t>
            </a:r>
            <a:r>
              <a:rPr lang="en-GB" dirty="0" err="1"/>
              <a:t>prava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odgovornosti</a:t>
            </a:r>
            <a:r>
              <a:rPr lang="en-GB" dirty="0"/>
              <a:t> </a:t>
            </a:r>
            <a:r>
              <a:rPr lang="en-GB" dirty="0" err="1"/>
              <a:t>poslodavaca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radnika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postignu</a:t>
            </a:r>
            <a:r>
              <a:rPr lang="en-GB" dirty="0"/>
              <a:t> </a:t>
            </a:r>
            <a:r>
              <a:rPr lang="en-GB" dirty="0" err="1"/>
              <a:t>dogovor</a:t>
            </a:r>
            <a:r>
              <a:rPr lang="en-GB" dirty="0"/>
              <a:t> o </a:t>
            </a:r>
            <a:r>
              <a:rPr lang="en-GB" dirty="0" err="1"/>
              <a:t>radu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52803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9FCB1B-5A64-45A1-BCA0-79250C56F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915400" cy="5791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Neki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zaključaka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CEACR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komiteta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Opće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ankete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algn="just"/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Komitet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uzeo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znanje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informacione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komunikaciione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tehnologije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važniji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utjecaj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organizaciju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rada,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trajanje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dogovor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radnom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vremenu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doprinosi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širenju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obima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rada na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daljinu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zamagljivanju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granice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vremena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predviđenog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 i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odmor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Uvažavajući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dogovori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radnike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poslodavce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Komitet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primjećuje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dogovori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donose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značajan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nedostataka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zadiranja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rada na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izvan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radnog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vremena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odmora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nepredvidivosti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radnog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vremena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neivjesnosti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povezanog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pretpostavljenom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potrebom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je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neohpdno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neprekidno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povezan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radom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 algn="just"/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Komitet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naglasio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važnost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reguliranja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ovih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pitanja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nacionalnim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zakonima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 da se u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obzir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moraju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uzeti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radnika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vezi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njihovog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fizičkog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mentalnog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zdravlja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ravnoteže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profesionalnog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privatnog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zahtjevi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fleksibilnošću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/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Komitet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takođe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podsjeća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ulaganja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većih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napora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djelotvorno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vođenje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evidencija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radnom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vremenu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radnika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rade na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daljinu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čime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osigurava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poštivanje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granica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radnog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vremena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vrijeme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predviđeno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odmor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Takođe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navodi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obuka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inicijativa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podizanju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svijesti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poslodavcima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radnicima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vezi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rada na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daljinu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čime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postiže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su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svjesni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rizika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povezanih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tipovima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dogovora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/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Konačno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Komitet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smatra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potrebno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poduzeti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napore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konsultaciji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socijalnim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partnerima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čime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osigurava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poštivanje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radnom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vremenu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vezi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ovog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tipa rada.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2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24DA-19AD-4436-BB8C-5B2EC1E7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es-AR" dirty="0"/>
              <a:t>Zapažanja i direktni zahtjevi Komiteta CEACR</a:t>
            </a:r>
            <a:endParaRPr lang="fr-F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65594-205E-40FC-BCA5-3615D18C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3880773"/>
          </a:xfrm>
        </p:spPr>
        <p:txBody>
          <a:bodyPr/>
          <a:lstStyle/>
          <a:p>
            <a:pPr algn="just"/>
            <a:r>
              <a:rPr lang="es-AR" dirty="0"/>
              <a:t>Rad na daljinu se direktno i posredno pominje u Zapažanjima i direktnim zahtjevima Komiteta CEACR u:</a:t>
            </a:r>
          </a:p>
          <a:p>
            <a:pPr lvl="1" algn="just"/>
            <a:r>
              <a:rPr lang="es-AR" dirty="0"/>
              <a:t>K 177 o radu na daljinju (Albanija, Argentina, Sjeverna Makedonija, itd.)</a:t>
            </a:r>
          </a:p>
          <a:p>
            <a:pPr lvl="1" algn="just"/>
            <a:r>
              <a:rPr lang="es-AR" dirty="0"/>
              <a:t>K 87 o slobodi udruživanja (Čile)</a:t>
            </a:r>
          </a:p>
          <a:p>
            <a:pPr lvl="1" algn="just"/>
            <a:r>
              <a:rPr lang="es-AR" dirty="0"/>
              <a:t>K 144 o tripartitnim konsultacijama (Brazil)</a:t>
            </a:r>
          </a:p>
          <a:p>
            <a:pPr lvl="1" algn="just"/>
            <a:r>
              <a:rPr lang="es-AR" dirty="0"/>
              <a:t>K 183 o zaštiti materinstva (Dominikanska republika)</a:t>
            </a:r>
          </a:p>
          <a:p>
            <a:pPr lvl="1" algn="just"/>
            <a:r>
              <a:rPr lang="es-AR" dirty="0"/>
              <a:t>K 156 o radnicima sa porodičnim odgovornostima (Gvatemala)</a:t>
            </a:r>
          </a:p>
          <a:p>
            <a:pPr lvl="1" algn="just"/>
            <a:r>
              <a:rPr lang="es-AR" dirty="0"/>
              <a:t>Itd…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96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A24DA-19AD-4436-BB8C-5B2EC1E7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Tokom pandemije</a:t>
            </a:r>
            <a:endParaRPr lang="fr-FR" sz="2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7" name="Marcador de contenido 2">
            <a:extLst>
              <a:ext uri="{FF2B5EF4-FFF2-40B4-BE49-F238E27FC236}">
                <a16:creationId xmlns:a16="http://schemas.microsoft.com/office/drawing/2014/main" id="{4B0C7607-7FBC-47F5-9B5F-783234E31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233201"/>
              </p:ext>
            </p:extLst>
          </p:nvPr>
        </p:nvGraphicFramePr>
        <p:xfrm>
          <a:off x="842596" y="1371600"/>
          <a:ext cx="11044603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5518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2047</TotalTime>
  <Words>2783</Words>
  <Application>Microsoft Macintosh PowerPoint</Application>
  <PresentationFormat>Widescreen</PresentationFormat>
  <Paragraphs>126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Schoolbook</vt:lpstr>
      <vt:lpstr>Noto Sans</vt:lpstr>
      <vt:lpstr>Times New Roman</vt:lpstr>
      <vt:lpstr>Trebuchet MS</vt:lpstr>
      <vt:lpstr>Wingdings</vt:lpstr>
      <vt:lpstr>Wingdings 3</vt:lpstr>
      <vt:lpstr>Faceta</vt:lpstr>
      <vt:lpstr>Konferencija PERV-FES   Nove realnosti rada u panevropskom regionu: izazovi rada na daljinu i njegovo reguliranje</vt:lpstr>
      <vt:lpstr>SVRHA OVE KRATKE PREZENTACIJE</vt:lpstr>
      <vt:lpstr>PowerPoint Presentation</vt:lpstr>
      <vt:lpstr>PowerPoint Presentation</vt:lpstr>
      <vt:lpstr>PowerPoint Presentation</vt:lpstr>
      <vt:lpstr>2) Kratak pregled smjernica o radu na daljinu u kontekstu covid 19 Prije Covida. Reakcije MOR nazronih tijela za primjenu međunarodnih standarda  Opća anketa o radnom vremenu za 2018. Nova pitanja. Rad na daljinu.   </vt:lpstr>
      <vt:lpstr>PowerPoint Presentation</vt:lpstr>
      <vt:lpstr>Zapažanja i direktni zahtjevi Komiteta CEACR</vt:lpstr>
      <vt:lpstr> Tokom pandemije</vt:lpstr>
      <vt:lpstr>Neki aspekti koji se moraju imati na umu kod rada na daljinu…  </vt:lpstr>
      <vt:lpstr>PowerPoint Presentation</vt:lpstr>
      <vt:lpstr>Rodne dimenzije rada na daljinu tokom pandemije COVID-19</vt:lpstr>
      <vt:lpstr>Povjerenje i organizaciona kultura</vt:lpstr>
      <vt:lpstr>Politički odgovori za podršku poslodavcima i radnicima kod uvođenja i održavanja djelotvornog rada na daljinu</vt:lpstr>
      <vt:lpstr>Budućnost rada na daljinu nakon COVID-19</vt:lpstr>
      <vt:lpstr>Donosioci politika će možda željeti da razmotre sljedeće akcije kako bi pomogli jačanju okruženja za rad na daljinu u privatnim preduzećima i javnim organizacijama</vt:lpstr>
      <vt:lpstr>3) Različita sredstva koja mogu pomoći u razgovorima o radu na daljinu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 40pt</dc:title>
  <dc:creator>Microsoft Office User</dc:creator>
  <cp:lastModifiedBy>Samir Kulaglic</cp:lastModifiedBy>
  <cp:revision>130</cp:revision>
  <dcterms:created xsi:type="dcterms:W3CDTF">2021-04-13T19:24:52Z</dcterms:created>
  <dcterms:modified xsi:type="dcterms:W3CDTF">2021-04-18T19:44:04Z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2021-04-13T00:00:00Z</vt:filetime>
  </property>
</Properties>
</file>